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8"/>
  </p:notesMasterIdLst>
  <p:sldIdLst>
    <p:sldId id="296" r:id="rId2"/>
    <p:sldId id="288" r:id="rId3"/>
    <p:sldId id="286" r:id="rId4"/>
    <p:sldId id="298" r:id="rId5"/>
    <p:sldId id="295" r:id="rId6"/>
    <p:sldId id="299" r:id="rId7"/>
  </p:sldIdLst>
  <p:sldSz cx="9720263" cy="71993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77" userDrawn="1">
          <p15:clr>
            <a:srgbClr val="A4A3A4"/>
          </p15:clr>
        </p15:guide>
        <p15:guide id="2" pos="30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985" autoAdjust="0"/>
    <p:restoredTop sz="94434" autoAdjust="0"/>
  </p:normalViewPr>
  <p:slideViewPr>
    <p:cSldViewPr snapToGrid="0" showGuides="1">
      <p:cViewPr varScale="1">
        <p:scale>
          <a:sx n="71" d="100"/>
          <a:sy n="71" d="100"/>
        </p:scale>
        <p:origin x="1578" y="66"/>
      </p:cViewPr>
      <p:guideLst>
        <p:guide orient="horz" pos="2177"/>
        <p:guide pos="3062"/>
      </p:guideLst>
    </p:cSldViewPr>
  </p:slideViewPr>
  <p:notesTextViewPr>
    <p:cViewPr>
      <p:scale>
        <a:sx n="150" d="100"/>
        <a:sy n="150" d="100"/>
      </p:scale>
      <p:origin x="0" y="0"/>
    </p:cViewPr>
  </p:notesTextViewPr>
  <p:notesViewPr>
    <p:cSldViewPr snapToGrid="0">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水谷 祐子" userId="fef26cfa4235db4a" providerId="LiveId" clId="{F61D79DE-03B6-455C-955E-B2B2F21EFC27}"/>
    <pc:docChg chg="undo custSel modSld">
      <pc:chgData name="水谷 祐子" userId="fef26cfa4235db4a" providerId="LiveId" clId="{F61D79DE-03B6-455C-955E-B2B2F21EFC27}" dt="2021-10-17T11:15:20.099" v="32" actId="13926"/>
      <pc:docMkLst>
        <pc:docMk/>
      </pc:docMkLst>
      <pc:sldChg chg="modSp mod">
        <pc:chgData name="水谷 祐子" userId="fef26cfa4235db4a" providerId="LiveId" clId="{F61D79DE-03B6-455C-955E-B2B2F21EFC27}" dt="2021-10-17T11:15:20.099" v="32" actId="13926"/>
        <pc:sldMkLst>
          <pc:docMk/>
          <pc:sldMk cId="525956788" sldId="285"/>
        </pc:sldMkLst>
        <pc:graphicFrameChg chg="modGraphic">
          <ac:chgData name="水谷 祐子" userId="fef26cfa4235db4a" providerId="LiveId" clId="{F61D79DE-03B6-455C-955E-B2B2F21EFC27}" dt="2021-10-17T11:15:20.099" v="32" actId="13926"/>
          <ac:graphicFrameMkLst>
            <pc:docMk/>
            <pc:sldMk cId="525956788" sldId="285"/>
            <ac:graphicFrameMk id="9" creationId="{00000000-0000-0000-0000-000000000000}"/>
          </ac:graphicFrameMkLst>
        </pc:graphicFrameChg>
      </pc:sldChg>
      <pc:sldChg chg="modSp mod">
        <pc:chgData name="水谷 祐子" userId="fef26cfa4235db4a" providerId="LiveId" clId="{F61D79DE-03B6-455C-955E-B2B2F21EFC27}" dt="2021-10-17T09:48:13.068" v="28" actId="14734"/>
        <pc:sldMkLst>
          <pc:docMk/>
          <pc:sldMk cId="3304788484" sldId="290"/>
        </pc:sldMkLst>
        <pc:graphicFrameChg chg="modGraphic">
          <ac:chgData name="水谷 祐子" userId="fef26cfa4235db4a" providerId="LiveId" clId="{F61D79DE-03B6-455C-955E-B2B2F21EFC27}" dt="2021-10-17T09:48:13.068" v="28" actId="14734"/>
          <ac:graphicFrameMkLst>
            <pc:docMk/>
            <pc:sldMk cId="3304788484" sldId="290"/>
            <ac:graphicFrameMk id="5" creationId="{00000000-0000-0000-0000-000000000000}"/>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企業等との連携希望</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AD3-4236-A795-B2676C49C7B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AD3-4236-A795-B2676C49C7BC}"/>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Sheet1!$A$2:$A$3</c:f>
              <c:strCache>
                <c:ptCount val="2"/>
                <c:pt idx="0">
                  <c:v>ある</c:v>
                </c:pt>
                <c:pt idx="1">
                  <c:v>ない</c:v>
                </c:pt>
              </c:strCache>
            </c:strRef>
          </c:cat>
          <c:val>
            <c:numRef>
              <c:f>Sheet1!$B$2:$B$3</c:f>
              <c:numCache>
                <c:formatCode>General</c:formatCode>
                <c:ptCount val="2"/>
                <c:pt idx="0">
                  <c:v>24</c:v>
                </c:pt>
                <c:pt idx="1">
                  <c:v>6</c:v>
                </c:pt>
              </c:numCache>
            </c:numRef>
          </c:val>
          <c:extLst>
            <c:ext xmlns:c16="http://schemas.microsoft.com/office/drawing/2014/chart" uri="{C3380CC4-5D6E-409C-BE32-E72D297353CC}">
              <c16:uniqueId val="{00000004-0AD3-4236-A795-B2676C49C7BC}"/>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系列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5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Sheet1!$A$2:$A$16</c:f>
              <c:strCache>
                <c:ptCount val="15"/>
                <c:pt idx="0">
                  <c:v>地域活性化</c:v>
                </c:pt>
                <c:pt idx="1">
                  <c:v>移住・定住促進</c:v>
                </c:pt>
                <c:pt idx="2">
                  <c:v>産業振興・企業誘致</c:v>
                </c:pt>
                <c:pt idx="3">
                  <c:v>雇用創出</c:v>
                </c:pt>
                <c:pt idx="4">
                  <c:v>男女共同参画（機会の平等）</c:v>
                </c:pt>
                <c:pt idx="5">
                  <c:v>交通システム・公共交通対策</c:v>
                </c:pt>
                <c:pt idx="6">
                  <c:v>災害対策・防災・減災</c:v>
                </c:pt>
                <c:pt idx="7">
                  <c:v>健康福祉</c:v>
                </c:pt>
                <c:pt idx="8">
                  <c:v>高齢者福祉・介護</c:v>
                </c:pt>
                <c:pt idx="9">
                  <c:v>児童福祉</c:v>
                </c:pt>
                <c:pt idx="10">
                  <c:v>教育</c:v>
                </c:pt>
                <c:pt idx="11">
                  <c:v>環境対策</c:v>
                </c:pt>
                <c:pt idx="12">
                  <c:v>観光客の誘致</c:v>
                </c:pt>
                <c:pt idx="13">
                  <c:v>情報化（ICT・ATの利活用等）</c:v>
                </c:pt>
                <c:pt idx="14">
                  <c:v>多文化共生</c:v>
                </c:pt>
              </c:strCache>
            </c:strRef>
          </c:cat>
          <c:val>
            <c:numRef>
              <c:f>Sheet1!$B$2:$B$16</c:f>
              <c:numCache>
                <c:formatCode>General</c:formatCode>
                <c:ptCount val="15"/>
                <c:pt idx="0">
                  <c:v>15</c:v>
                </c:pt>
                <c:pt idx="1">
                  <c:v>8</c:v>
                </c:pt>
                <c:pt idx="2">
                  <c:v>16</c:v>
                </c:pt>
                <c:pt idx="3">
                  <c:v>6</c:v>
                </c:pt>
                <c:pt idx="4">
                  <c:v>7</c:v>
                </c:pt>
                <c:pt idx="5">
                  <c:v>10</c:v>
                </c:pt>
                <c:pt idx="6">
                  <c:v>8</c:v>
                </c:pt>
                <c:pt idx="7">
                  <c:v>16</c:v>
                </c:pt>
                <c:pt idx="8">
                  <c:v>11</c:v>
                </c:pt>
                <c:pt idx="9">
                  <c:v>10</c:v>
                </c:pt>
                <c:pt idx="10">
                  <c:v>9</c:v>
                </c:pt>
                <c:pt idx="11">
                  <c:v>14</c:v>
                </c:pt>
                <c:pt idx="12">
                  <c:v>14</c:v>
                </c:pt>
                <c:pt idx="13">
                  <c:v>15</c:v>
                </c:pt>
                <c:pt idx="14">
                  <c:v>6</c:v>
                </c:pt>
              </c:numCache>
            </c:numRef>
          </c:val>
          <c:extLst>
            <c:ext xmlns:c16="http://schemas.microsoft.com/office/drawing/2014/chart" uri="{C3380CC4-5D6E-409C-BE32-E72D297353CC}">
              <c16:uniqueId val="{00000000-B9D6-41BA-84BD-A681ED44A374}"/>
            </c:ext>
          </c:extLst>
        </c:ser>
        <c:ser>
          <c:idx val="1"/>
          <c:order val="1"/>
          <c:tx>
            <c:strRef>
              <c:f>Sheet1!$C$1</c:f>
              <c:strCache>
                <c:ptCount val="1"/>
                <c:pt idx="0">
                  <c:v>列1</c:v>
                </c:pt>
              </c:strCache>
            </c:strRef>
          </c:tx>
          <c:spPr>
            <a:solidFill>
              <a:schemeClr val="accent2"/>
            </a:solidFill>
            <a:ln>
              <a:noFill/>
            </a:ln>
            <a:effectLst/>
          </c:spPr>
          <c:invertIfNegative val="0"/>
          <c:cat>
            <c:strRef>
              <c:f>Sheet1!$A$2:$A$16</c:f>
              <c:strCache>
                <c:ptCount val="15"/>
                <c:pt idx="0">
                  <c:v>地域活性化</c:v>
                </c:pt>
                <c:pt idx="1">
                  <c:v>移住・定住促進</c:v>
                </c:pt>
                <c:pt idx="2">
                  <c:v>産業振興・企業誘致</c:v>
                </c:pt>
                <c:pt idx="3">
                  <c:v>雇用創出</c:v>
                </c:pt>
                <c:pt idx="4">
                  <c:v>男女共同参画（機会の平等）</c:v>
                </c:pt>
                <c:pt idx="5">
                  <c:v>交通システム・公共交通対策</c:v>
                </c:pt>
                <c:pt idx="6">
                  <c:v>災害対策・防災・減災</c:v>
                </c:pt>
                <c:pt idx="7">
                  <c:v>健康福祉</c:v>
                </c:pt>
                <c:pt idx="8">
                  <c:v>高齢者福祉・介護</c:v>
                </c:pt>
                <c:pt idx="9">
                  <c:v>児童福祉</c:v>
                </c:pt>
                <c:pt idx="10">
                  <c:v>教育</c:v>
                </c:pt>
                <c:pt idx="11">
                  <c:v>環境対策</c:v>
                </c:pt>
                <c:pt idx="12">
                  <c:v>観光客の誘致</c:v>
                </c:pt>
                <c:pt idx="13">
                  <c:v>情報化（ICT・ATの利活用等）</c:v>
                </c:pt>
                <c:pt idx="14">
                  <c:v>多文化共生</c:v>
                </c:pt>
              </c:strCache>
            </c:strRef>
          </c:cat>
          <c:val>
            <c:numRef>
              <c:f>Sheet1!$C$2:$C$16</c:f>
              <c:numCache>
                <c:formatCode>General</c:formatCode>
                <c:ptCount val="15"/>
              </c:numCache>
            </c:numRef>
          </c:val>
          <c:extLst>
            <c:ext xmlns:c16="http://schemas.microsoft.com/office/drawing/2014/chart" uri="{C3380CC4-5D6E-409C-BE32-E72D297353CC}">
              <c16:uniqueId val="{00000001-B9D6-41BA-84BD-A681ED44A374}"/>
            </c:ext>
          </c:extLst>
        </c:ser>
        <c:ser>
          <c:idx val="2"/>
          <c:order val="2"/>
          <c:tx>
            <c:strRef>
              <c:f>Sheet1!$D$1</c:f>
              <c:strCache>
                <c:ptCount val="1"/>
                <c:pt idx="0">
                  <c:v>列2</c:v>
                </c:pt>
              </c:strCache>
            </c:strRef>
          </c:tx>
          <c:spPr>
            <a:solidFill>
              <a:schemeClr val="accent3"/>
            </a:solidFill>
            <a:ln>
              <a:noFill/>
            </a:ln>
            <a:effectLst/>
          </c:spPr>
          <c:invertIfNegative val="0"/>
          <c:cat>
            <c:strRef>
              <c:f>Sheet1!$A$2:$A$16</c:f>
              <c:strCache>
                <c:ptCount val="15"/>
                <c:pt idx="0">
                  <c:v>地域活性化</c:v>
                </c:pt>
                <c:pt idx="1">
                  <c:v>移住・定住促進</c:v>
                </c:pt>
                <c:pt idx="2">
                  <c:v>産業振興・企業誘致</c:v>
                </c:pt>
                <c:pt idx="3">
                  <c:v>雇用創出</c:v>
                </c:pt>
                <c:pt idx="4">
                  <c:v>男女共同参画（機会の平等）</c:v>
                </c:pt>
                <c:pt idx="5">
                  <c:v>交通システム・公共交通対策</c:v>
                </c:pt>
                <c:pt idx="6">
                  <c:v>災害対策・防災・減災</c:v>
                </c:pt>
                <c:pt idx="7">
                  <c:v>健康福祉</c:v>
                </c:pt>
                <c:pt idx="8">
                  <c:v>高齢者福祉・介護</c:v>
                </c:pt>
                <c:pt idx="9">
                  <c:v>児童福祉</c:v>
                </c:pt>
                <c:pt idx="10">
                  <c:v>教育</c:v>
                </c:pt>
                <c:pt idx="11">
                  <c:v>環境対策</c:v>
                </c:pt>
                <c:pt idx="12">
                  <c:v>観光客の誘致</c:v>
                </c:pt>
                <c:pt idx="13">
                  <c:v>情報化（ICT・ATの利活用等）</c:v>
                </c:pt>
                <c:pt idx="14">
                  <c:v>多文化共生</c:v>
                </c:pt>
              </c:strCache>
            </c:strRef>
          </c:cat>
          <c:val>
            <c:numRef>
              <c:f>Sheet1!$D$2:$D$16</c:f>
              <c:numCache>
                <c:formatCode>General</c:formatCode>
                <c:ptCount val="15"/>
              </c:numCache>
            </c:numRef>
          </c:val>
          <c:extLst>
            <c:ext xmlns:c16="http://schemas.microsoft.com/office/drawing/2014/chart" uri="{C3380CC4-5D6E-409C-BE32-E72D297353CC}">
              <c16:uniqueId val="{00000002-B9D6-41BA-84BD-A681ED44A374}"/>
            </c:ext>
          </c:extLst>
        </c:ser>
        <c:dLbls>
          <c:showLegendKey val="0"/>
          <c:showVal val="0"/>
          <c:showCatName val="0"/>
          <c:showSerName val="0"/>
          <c:showPercent val="0"/>
          <c:showBubbleSize val="0"/>
        </c:dLbls>
        <c:gapWidth val="219"/>
        <c:overlap val="-27"/>
        <c:axId val="1571961295"/>
        <c:axId val="1571960463"/>
      </c:barChart>
      <c:catAx>
        <c:axId val="15719612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6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571960463"/>
        <c:crosses val="autoZero"/>
        <c:auto val="1"/>
        <c:lblAlgn val="ctr"/>
        <c:lblOffset val="100"/>
        <c:noMultiLvlLbl val="0"/>
      </c:catAx>
      <c:valAx>
        <c:axId val="157196046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4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57196129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0.70234</cdr:x>
      <cdr:y>0.59795</cdr:y>
    </cdr:from>
    <cdr:to>
      <cdr:x>0.88613</cdr:x>
      <cdr:y>0.95129</cdr:y>
    </cdr:to>
    <cdr:cxnSp macro="">
      <cdr:nvCxnSpPr>
        <cdr:cNvPr id="3" name="直線コネクタ 2"/>
        <cdr:cNvCxnSpPr/>
      </cdr:nvCxnSpPr>
      <cdr:spPr>
        <a:xfrm xmlns:a="http://schemas.openxmlformats.org/drawingml/2006/main" flipV="1">
          <a:off x="2747994" y="1207159"/>
          <a:ext cx="719089" cy="713315"/>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8693"/>
          </a:xfrm>
          <a:prstGeom prst="rect">
            <a:avLst/>
          </a:prstGeom>
        </p:spPr>
        <p:txBody>
          <a:bodyPr vert="horz" lIns="91433" tIns="45717" rIns="91433" bIns="45717" rtlCol="0"/>
          <a:lstStyle>
            <a:lvl1pPr algn="r">
              <a:defRPr sz="1200"/>
            </a:lvl1pPr>
          </a:lstStyle>
          <a:p>
            <a:fld id="{ECE19F19-B739-4B4D-BA5F-420CD8F2E580}" type="datetimeFigureOut">
              <a:rPr kumimoji="1" lang="ja-JP" altLang="en-US" smtClean="0"/>
              <a:t>2023/5/25</a:t>
            </a:fld>
            <a:endParaRPr kumimoji="1" lang="ja-JP" altLang="en-US"/>
          </a:p>
        </p:txBody>
      </p:sp>
      <p:sp>
        <p:nvSpPr>
          <p:cNvPr id="4" name="スライド イメージ プレースホルダー 3"/>
          <p:cNvSpPr>
            <a:spLocks noGrp="1" noRot="1" noChangeAspect="1"/>
          </p:cNvSpPr>
          <p:nvPr>
            <p:ph type="sldImg" idx="2"/>
          </p:nvPr>
        </p:nvSpPr>
        <p:spPr>
          <a:xfrm>
            <a:off x="1139825" y="1243013"/>
            <a:ext cx="4527550" cy="3354387"/>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33" tIns="45717" rIns="91433"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1433" tIns="45717" rIns="91433" bIns="45717" rtlCol="0" anchor="b"/>
          <a:lstStyle>
            <a:lvl1pPr algn="r">
              <a:defRPr sz="1200"/>
            </a:lvl1pPr>
          </a:lstStyle>
          <a:p>
            <a:fld id="{B18DC5C8-776E-4D9B-85C2-758AEFE576B6}" type="slidenum">
              <a:rPr kumimoji="1" lang="ja-JP" altLang="en-US" smtClean="0"/>
              <a:t>‹#›</a:t>
            </a:fld>
            <a:endParaRPr kumimoji="1" lang="ja-JP" altLang="en-US"/>
          </a:p>
        </p:txBody>
      </p:sp>
    </p:spTree>
    <p:extLst>
      <p:ext uri="{BB962C8B-B14F-4D97-AF65-F5344CB8AC3E}">
        <p14:creationId xmlns:p14="http://schemas.microsoft.com/office/powerpoint/2010/main" val="85266332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18DC5C8-776E-4D9B-85C2-758AEFE576B6}" type="slidenum">
              <a:rPr kumimoji="1" lang="ja-JP" altLang="en-US" smtClean="0"/>
              <a:t>2</a:t>
            </a:fld>
            <a:endParaRPr kumimoji="1" lang="ja-JP" altLang="en-US"/>
          </a:p>
        </p:txBody>
      </p:sp>
    </p:spTree>
    <p:extLst>
      <p:ext uri="{BB962C8B-B14F-4D97-AF65-F5344CB8AC3E}">
        <p14:creationId xmlns:p14="http://schemas.microsoft.com/office/powerpoint/2010/main" val="790280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18DC5C8-776E-4D9B-85C2-758AEFE576B6}" type="slidenum">
              <a:rPr kumimoji="1" lang="ja-JP" altLang="en-US" smtClean="0"/>
              <a:t>3</a:t>
            </a:fld>
            <a:endParaRPr kumimoji="1" lang="ja-JP" altLang="en-US"/>
          </a:p>
        </p:txBody>
      </p:sp>
    </p:spTree>
    <p:extLst>
      <p:ext uri="{BB962C8B-B14F-4D97-AF65-F5344CB8AC3E}">
        <p14:creationId xmlns:p14="http://schemas.microsoft.com/office/powerpoint/2010/main" val="20843287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8DC5C8-776E-4D9B-85C2-758AEFE576B6}" type="slidenum">
              <a:rPr kumimoji="1" lang="ja-JP" altLang="en-US" smtClean="0"/>
              <a:t>6</a:t>
            </a:fld>
            <a:endParaRPr kumimoji="1" lang="ja-JP" altLang="en-US"/>
          </a:p>
        </p:txBody>
      </p:sp>
    </p:spTree>
    <p:extLst>
      <p:ext uri="{BB962C8B-B14F-4D97-AF65-F5344CB8AC3E}">
        <p14:creationId xmlns:p14="http://schemas.microsoft.com/office/powerpoint/2010/main" val="31506301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29020" y="1178222"/>
            <a:ext cx="8262224" cy="2506427"/>
          </a:xfrm>
        </p:spPr>
        <p:txBody>
          <a:bodyPr anchor="b"/>
          <a:lstStyle>
            <a:lvl1pPr algn="ctr">
              <a:defRPr sz="6299"/>
            </a:lvl1pPr>
          </a:lstStyle>
          <a:p>
            <a:r>
              <a:rPr lang="ja-JP" altLang="en-US"/>
              <a:t>マスター タイトルの書式設定</a:t>
            </a:r>
            <a:endParaRPr lang="en-US" dirty="0"/>
          </a:p>
        </p:txBody>
      </p:sp>
      <p:sp>
        <p:nvSpPr>
          <p:cNvPr id="3" name="Subtitle 2"/>
          <p:cNvSpPr>
            <a:spLocks noGrp="1"/>
          </p:cNvSpPr>
          <p:nvPr>
            <p:ph type="subTitle" idx="1"/>
          </p:nvPr>
        </p:nvSpPr>
        <p:spPr>
          <a:xfrm>
            <a:off x="1215033" y="3781306"/>
            <a:ext cx="7290197" cy="1738167"/>
          </a:xfrm>
        </p:spPr>
        <p:txBody>
          <a:bodyPr/>
          <a:lstStyle>
            <a:lvl1pPr marL="0" indent="0" algn="ctr">
              <a:buNone/>
              <a:defRPr sz="2520"/>
            </a:lvl1pPr>
            <a:lvl2pPr marL="479969" indent="0" algn="ctr">
              <a:buNone/>
              <a:defRPr sz="2100"/>
            </a:lvl2pPr>
            <a:lvl3pPr marL="959937" indent="0" algn="ctr">
              <a:buNone/>
              <a:defRPr sz="1890"/>
            </a:lvl3pPr>
            <a:lvl4pPr marL="1439906" indent="0" algn="ctr">
              <a:buNone/>
              <a:defRPr sz="1680"/>
            </a:lvl4pPr>
            <a:lvl5pPr marL="1919874" indent="0" algn="ctr">
              <a:buNone/>
              <a:defRPr sz="1680"/>
            </a:lvl5pPr>
            <a:lvl6pPr marL="2399843" indent="0" algn="ctr">
              <a:buNone/>
              <a:defRPr sz="1680"/>
            </a:lvl6pPr>
            <a:lvl7pPr marL="2879811" indent="0" algn="ctr">
              <a:buNone/>
              <a:defRPr sz="1680"/>
            </a:lvl7pPr>
            <a:lvl8pPr marL="3359780" indent="0" algn="ctr">
              <a:buNone/>
              <a:defRPr sz="1680"/>
            </a:lvl8pPr>
            <a:lvl9pPr marL="3839748" indent="0" algn="ctr">
              <a:buNone/>
              <a:defRPr sz="168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E8EC9F7-933C-4790-8346-9E2D48A376D2}" type="datetimeFigureOut">
              <a:rPr kumimoji="1" lang="ja-JP" altLang="en-US" smtClean="0"/>
              <a:t>2023/5/25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5E1B9A-4E1A-41D9-89EB-47A7CBE37D8A}" type="slidenum">
              <a:rPr kumimoji="1" lang="ja-JP" altLang="en-US" smtClean="0"/>
              <a:t>‹#›</a:t>
            </a:fld>
            <a:endParaRPr kumimoji="1" lang="ja-JP" altLang="en-US"/>
          </a:p>
        </p:txBody>
      </p:sp>
    </p:spTree>
    <p:extLst>
      <p:ext uri="{BB962C8B-B14F-4D97-AF65-F5344CB8AC3E}">
        <p14:creationId xmlns:p14="http://schemas.microsoft.com/office/powerpoint/2010/main" val="1403874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E8EC9F7-933C-4790-8346-9E2D48A376D2}" type="datetimeFigureOut">
              <a:rPr kumimoji="1" lang="ja-JP" altLang="en-US" smtClean="0"/>
              <a:t>2023/5/25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5E1B9A-4E1A-41D9-89EB-47A7CBE37D8A}" type="slidenum">
              <a:rPr kumimoji="1" lang="ja-JP" altLang="en-US" smtClean="0"/>
              <a:t>‹#›</a:t>
            </a:fld>
            <a:endParaRPr kumimoji="1" lang="ja-JP" altLang="en-US"/>
          </a:p>
        </p:txBody>
      </p:sp>
    </p:spTree>
    <p:extLst>
      <p:ext uri="{BB962C8B-B14F-4D97-AF65-F5344CB8AC3E}">
        <p14:creationId xmlns:p14="http://schemas.microsoft.com/office/powerpoint/2010/main" val="2117240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6064" y="383297"/>
            <a:ext cx="2095932" cy="610108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68269" y="383297"/>
            <a:ext cx="6166292" cy="610108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E8EC9F7-933C-4790-8346-9E2D48A376D2}" type="datetimeFigureOut">
              <a:rPr kumimoji="1" lang="ja-JP" altLang="en-US" smtClean="0"/>
              <a:t>2023/5/25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5E1B9A-4E1A-41D9-89EB-47A7CBE37D8A}" type="slidenum">
              <a:rPr kumimoji="1" lang="ja-JP" altLang="en-US" smtClean="0"/>
              <a:t>‹#›</a:t>
            </a:fld>
            <a:endParaRPr kumimoji="1" lang="ja-JP" altLang="en-US"/>
          </a:p>
        </p:txBody>
      </p:sp>
    </p:spTree>
    <p:extLst>
      <p:ext uri="{BB962C8B-B14F-4D97-AF65-F5344CB8AC3E}">
        <p14:creationId xmlns:p14="http://schemas.microsoft.com/office/powerpoint/2010/main" val="323209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E8EC9F7-933C-4790-8346-9E2D48A376D2}" type="datetimeFigureOut">
              <a:rPr kumimoji="1" lang="ja-JP" altLang="en-US" smtClean="0"/>
              <a:t>2023/5/25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5E1B9A-4E1A-41D9-89EB-47A7CBE37D8A}" type="slidenum">
              <a:rPr kumimoji="1" lang="ja-JP" altLang="en-US" smtClean="0"/>
              <a:t>‹#›</a:t>
            </a:fld>
            <a:endParaRPr kumimoji="1" lang="ja-JP" altLang="en-US"/>
          </a:p>
        </p:txBody>
      </p:sp>
    </p:spTree>
    <p:extLst>
      <p:ext uri="{BB962C8B-B14F-4D97-AF65-F5344CB8AC3E}">
        <p14:creationId xmlns:p14="http://schemas.microsoft.com/office/powerpoint/2010/main" val="225573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63206" y="1794831"/>
            <a:ext cx="8383727" cy="2994714"/>
          </a:xfrm>
        </p:spPr>
        <p:txBody>
          <a:bodyPr anchor="b"/>
          <a:lstStyle>
            <a:lvl1pPr>
              <a:defRPr sz="6299"/>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3206" y="4817876"/>
            <a:ext cx="8383727" cy="1574849"/>
          </a:xfrm>
        </p:spPr>
        <p:txBody>
          <a:bodyPr/>
          <a:lstStyle>
            <a:lvl1pPr marL="0" indent="0">
              <a:buNone/>
              <a:defRPr sz="2520">
                <a:solidFill>
                  <a:schemeClr val="tx1"/>
                </a:solidFill>
              </a:defRPr>
            </a:lvl1pPr>
            <a:lvl2pPr marL="479969" indent="0">
              <a:buNone/>
              <a:defRPr sz="2100">
                <a:solidFill>
                  <a:schemeClr val="tx1">
                    <a:tint val="75000"/>
                  </a:schemeClr>
                </a:solidFill>
              </a:defRPr>
            </a:lvl2pPr>
            <a:lvl3pPr marL="959937" indent="0">
              <a:buNone/>
              <a:defRPr sz="1890">
                <a:solidFill>
                  <a:schemeClr val="tx1">
                    <a:tint val="75000"/>
                  </a:schemeClr>
                </a:solidFill>
              </a:defRPr>
            </a:lvl3pPr>
            <a:lvl4pPr marL="1439906" indent="0">
              <a:buNone/>
              <a:defRPr sz="1680">
                <a:solidFill>
                  <a:schemeClr val="tx1">
                    <a:tint val="75000"/>
                  </a:schemeClr>
                </a:solidFill>
              </a:defRPr>
            </a:lvl4pPr>
            <a:lvl5pPr marL="1919874" indent="0">
              <a:buNone/>
              <a:defRPr sz="1680">
                <a:solidFill>
                  <a:schemeClr val="tx1">
                    <a:tint val="75000"/>
                  </a:schemeClr>
                </a:solidFill>
              </a:defRPr>
            </a:lvl5pPr>
            <a:lvl6pPr marL="2399843" indent="0">
              <a:buNone/>
              <a:defRPr sz="1680">
                <a:solidFill>
                  <a:schemeClr val="tx1">
                    <a:tint val="75000"/>
                  </a:schemeClr>
                </a:solidFill>
              </a:defRPr>
            </a:lvl6pPr>
            <a:lvl7pPr marL="2879811" indent="0">
              <a:buNone/>
              <a:defRPr sz="1680">
                <a:solidFill>
                  <a:schemeClr val="tx1">
                    <a:tint val="75000"/>
                  </a:schemeClr>
                </a:solidFill>
              </a:defRPr>
            </a:lvl7pPr>
            <a:lvl8pPr marL="3359780" indent="0">
              <a:buNone/>
              <a:defRPr sz="1680">
                <a:solidFill>
                  <a:schemeClr val="tx1">
                    <a:tint val="75000"/>
                  </a:schemeClr>
                </a:solidFill>
              </a:defRPr>
            </a:lvl8pPr>
            <a:lvl9pPr marL="3839748" indent="0">
              <a:buNone/>
              <a:defRPr sz="168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E8EC9F7-933C-4790-8346-9E2D48A376D2}" type="datetimeFigureOut">
              <a:rPr kumimoji="1" lang="ja-JP" altLang="en-US" smtClean="0"/>
              <a:t>2023/5/25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5E1B9A-4E1A-41D9-89EB-47A7CBE37D8A}" type="slidenum">
              <a:rPr kumimoji="1" lang="ja-JP" altLang="en-US" smtClean="0"/>
              <a:t>‹#›</a:t>
            </a:fld>
            <a:endParaRPr kumimoji="1" lang="ja-JP" altLang="en-US"/>
          </a:p>
        </p:txBody>
      </p:sp>
    </p:spTree>
    <p:extLst>
      <p:ext uri="{BB962C8B-B14F-4D97-AF65-F5344CB8AC3E}">
        <p14:creationId xmlns:p14="http://schemas.microsoft.com/office/powerpoint/2010/main" val="1652472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68268" y="1916484"/>
            <a:ext cx="4131112" cy="456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920883" y="1916484"/>
            <a:ext cx="4131112" cy="456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E8EC9F7-933C-4790-8346-9E2D48A376D2}" type="datetimeFigureOut">
              <a:rPr kumimoji="1" lang="ja-JP" altLang="en-US" smtClean="0"/>
              <a:t>2023/5/25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5E1B9A-4E1A-41D9-89EB-47A7CBE37D8A}" type="slidenum">
              <a:rPr kumimoji="1" lang="ja-JP" altLang="en-US" smtClean="0"/>
              <a:t>‹#›</a:t>
            </a:fld>
            <a:endParaRPr kumimoji="1" lang="ja-JP" altLang="en-US"/>
          </a:p>
        </p:txBody>
      </p:sp>
    </p:spTree>
    <p:extLst>
      <p:ext uri="{BB962C8B-B14F-4D97-AF65-F5344CB8AC3E}">
        <p14:creationId xmlns:p14="http://schemas.microsoft.com/office/powerpoint/2010/main" val="3747981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9534" y="383299"/>
            <a:ext cx="8383727" cy="1391534"/>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9535" y="1764832"/>
            <a:ext cx="4112126" cy="864917"/>
          </a:xfrm>
        </p:spPr>
        <p:txBody>
          <a:bodyPr anchor="b"/>
          <a:lstStyle>
            <a:lvl1pPr marL="0" indent="0">
              <a:buNone/>
              <a:defRPr sz="2520" b="1"/>
            </a:lvl1pPr>
            <a:lvl2pPr marL="479969" indent="0">
              <a:buNone/>
              <a:defRPr sz="2100" b="1"/>
            </a:lvl2pPr>
            <a:lvl3pPr marL="959937" indent="0">
              <a:buNone/>
              <a:defRPr sz="1890" b="1"/>
            </a:lvl3pPr>
            <a:lvl4pPr marL="1439906" indent="0">
              <a:buNone/>
              <a:defRPr sz="1680" b="1"/>
            </a:lvl4pPr>
            <a:lvl5pPr marL="1919874" indent="0">
              <a:buNone/>
              <a:defRPr sz="1680" b="1"/>
            </a:lvl5pPr>
            <a:lvl6pPr marL="2399843" indent="0">
              <a:buNone/>
              <a:defRPr sz="1680" b="1"/>
            </a:lvl6pPr>
            <a:lvl7pPr marL="2879811" indent="0">
              <a:buNone/>
              <a:defRPr sz="1680" b="1"/>
            </a:lvl7pPr>
            <a:lvl8pPr marL="3359780" indent="0">
              <a:buNone/>
              <a:defRPr sz="1680" b="1"/>
            </a:lvl8pPr>
            <a:lvl9pPr marL="3839748" indent="0">
              <a:buNone/>
              <a:defRPr sz="1680" b="1"/>
            </a:lvl9pPr>
          </a:lstStyle>
          <a:p>
            <a:pPr lvl="0"/>
            <a:r>
              <a:rPr lang="ja-JP" altLang="en-US"/>
              <a:t>マスター テキストの書式設定</a:t>
            </a:r>
          </a:p>
        </p:txBody>
      </p:sp>
      <p:sp>
        <p:nvSpPr>
          <p:cNvPr id="4" name="Content Placeholder 3"/>
          <p:cNvSpPr>
            <a:spLocks noGrp="1"/>
          </p:cNvSpPr>
          <p:nvPr>
            <p:ph sz="half" idx="2"/>
          </p:nvPr>
        </p:nvSpPr>
        <p:spPr>
          <a:xfrm>
            <a:off x="669535" y="2629749"/>
            <a:ext cx="4112126" cy="386796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920884" y="1764832"/>
            <a:ext cx="4132378" cy="864917"/>
          </a:xfrm>
        </p:spPr>
        <p:txBody>
          <a:bodyPr anchor="b"/>
          <a:lstStyle>
            <a:lvl1pPr marL="0" indent="0">
              <a:buNone/>
              <a:defRPr sz="2520" b="1"/>
            </a:lvl1pPr>
            <a:lvl2pPr marL="479969" indent="0">
              <a:buNone/>
              <a:defRPr sz="2100" b="1"/>
            </a:lvl2pPr>
            <a:lvl3pPr marL="959937" indent="0">
              <a:buNone/>
              <a:defRPr sz="1890" b="1"/>
            </a:lvl3pPr>
            <a:lvl4pPr marL="1439906" indent="0">
              <a:buNone/>
              <a:defRPr sz="1680" b="1"/>
            </a:lvl4pPr>
            <a:lvl5pPr marL="1919874" indent="0">
              <a:buNone/>
              <a:defRPr sz="1680" b="1"/>
            </a:lvl5pPr>
            <a:lvl6pPr marL="2399843" indent="0">
              <a:buNone/>
              <a:defRPr sz="1680" b="1"/>
            </a:lvl6pPr>
            <a:lvl7pPr marL="2879811" indent="0">
              <a:buNone/>
              <a:defRPr sz="1680" b="1"/>
            </a:lvl7pPr>
            <a:lvl8pPr marL="3359780" indent="0">
              <a:buNone/>
              <a:defRPr sz="1680" b="1"/>
            </a:lvl8pPr>
            <a:lvl9pPr marL="3839748" indent="0">
              <a:buNone/>
              <a:defRPr sz="1680" b="1"/>
            </a:lvl9pPr>
          </a:lstStyle>
          <a:p>
            <a:pPr lvl="0"/>
            <a:r>
              <a:rPr lang="ja-JP" altLang="en-US"/>
              <a:t>マスター テキストの書式設定</a:t>
            </a:r>
          </a:p>
        </p:txBody>
      </p:sp>
      <p:sp>
        <p:nvSpPr>
          <p:cNvPr id="6" name="Content Placeholder 5"/>
          <p:cNvSpPr>
            <a:spLocks noGrp="1"/>
          </p:cNvSpPr>
          <p:nvPr>
            <p:ph sz="quarter" idx="4"/>
          </p:nvPr>
        </p:nvSpPr>
        <p:spPr>
          <a:xfrm>
            <a:off x="4920884" y="2629749"/>
            <a:ext cx="4132378" cy="386796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E8EC9F7-933C-4790-8346-9E2D48A376D2}" type="datetimeFigureOut">
              <a:rPr kumimoji="1" lang="ja-JP" altLang="en-US" smtClean="0"/>
              <a:t>2023/5/25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D5E1B9A-4E1A-41D9-89EB-47A7CBE37D8A}" type="slidenum">
              <a:rPr kumimoji="1" lang="ja-JP" altLang="en-US" smtClean="0"/>
              <a:t>‹#›</a:t>
            </a:fld>
            <a:endParaRPr kumimoji="1" lang="ja-JP" altLang="en-US"/>
          </a:p>
        </p:txBody>
      </p:sp>
    </p:spTree>
    <p:extLst>
      <p:ext uri="{BB962C8B-B14F-4D97-AF65-F5344CB8AC3E}">
        <p14:creationId xmlns:p14="http://schemas.microsoft.com/office/powerpoint/2010/main" val="1052760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E8EC9F7-933C-4790-8346-9E2D48A376D2}" type="datetimeFigureOut">
              <a:rPr kumimoji="1" lang="ja-JP" altLang="en-US" smtClean="0"/>
              <a:t>2023/5/25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D5E1B9A-4E1A-41D9-89EB-47A7CBE37D8A}" type="slidenum">
              <a:rPr kumimoji="1" lang="ja-JP" altLang="en-US" smtClean="0"/>
              <a:t>‹#›</a:t>
            </a:fld>
            <a:endParaRPr kumimoji="1" lang="ja-JP" altLang="en-US"/>
          </a:p>
        </p:txBody>
      </p:sp>
    </p:spTree>
    <p:extLst>
      <p:ext uri="{BB962C8B-B14F-4D97-AF65-F5344CB8AC3E}">
        <p14:creationId xmlns:p14="http://schemas.microsoft.com/office/powerpoint/2010/main" val="4241989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8EC9F7-933C-4790-8346-9E2D48A376D2}" type="datetimeFigureOut">
              <a:rPr kumimoji="1" lang="ja-JP" altLang="en-US" smtClean="0"/>
              <a:t>2023/5/25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D5E1B9A-4E1A-41D9-89EB-47A7CBE37D8A}" type="slidenum">
              <a:rPr kumimoji="1" lang="ja-JP" altLang="en-US" smtClean="0"/>
              <a:t>‹#›</a:t>
            </a:fld>
            <a:endParaRPr kumimoji="1" lang="ja-JP" altLang="en-US"/>
          </a:p>
        </p:txBody>
      </p:sp>
    </p:spTree>
    <p:extLst>
      <p:ext uri="{BB962C8B-B14F-4D97-AF65-F5344CB8AC3E}">
        <p14:creationId xmlns:p14="http://schemas.microsoft.com/office/powerpoint/2010/main" val="2465386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9534" y="479954"/>
            <a:ext cx="3135038" cy="1679840"/>
          </a:xfrm>
        </p:spPr>
        <p:txBody>
          <a:bodyPr anchor="b"/>
          <a:lstStyle>
            <a:lvl1pPr>
              <a:defRPr sz="3359"/>
            </a:lvl1pPr>
          </a:lstStyle>
          <a:p>
            <a:r>
              <a:rPr lang="ja-JP" altLang="en-US"/>
              <a:t>マスター タイトルの書式設定</a:t>
            </a:r>
            <a:endParaRPr lang="en-US" dirty="0"/>
          </a:p>
        </p:txBody>
      </p:sp>
      <p:sp>
        <p:nvSpPr>
          <p:cNvPr id="3" name="Content Placeholder 2"/>
          <p:cNvSpPr>
            <a:spLocks noGrp="1"/>
          </p:cNvSpPr>
          <p:nvPr>
            <p:ph idx="1"/>
          </p:nvPr>
        </p:nvSpPr>
        <p:spPr>
          <a:xfrm>
            <a:off x="4132378" y="1036570"/>
            <a:ext cx="4920883" cy="5116178"/>
          </a:xfrm>
        </p:spPr>
        <p:txBody>
          <a:bodyPr/>
          <a:lstStyle>
            <a:lvl1pPr>
              <a:defRPr sz="3359"/>
            </a:lvl1pPr>
            <a:lvl2pPr>
              <a:defRPr sz="2939"/>
            </a:lvl2pPr>
            <a:lvl3pPr>
              <a:defRPr sz="2520"/>
            </a:lvl3pPr>
            <a:lvl4pPr>
              <a:defRPr sz="2100"/>
            </a:lvl4pPr>
            <a:lvl5pPr>
              <a:defRPr sz="2100"/>
            </a:lvl5pPr>
            <a:lvl6pPr>
              <a:defRPr sz="2100"/>
            </a:lvl6pPr>
            <a:lvl7pPr>
              <a:defRPr sz="2100"/>
            </a:lvl7pPr>
            <a:lvl8pPr>
              <a:defRPr sz="2100"/>
            </a:lvl8pPr>
            <a:lvl9pPr>
              <a:defRPr sz="21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69534" y="2159794"/>
            <a:ext cx="3135038" cy="4001285"/>
          </a:xfrm>
        </p:spPr>
        <p:txBody>
          <a:bodyPr/>
          <a:lstStyle>
            <a:lvl1pPr marL="0" indent="0">
              <a:buNone/>
              <a:defRPr sz="1680"/>
            </a:lvl1pPr>
            <a:lvl2pPr marL="479969" indent="0">
              <a:buNone/>
              <a:defRPr sz="1470"/>
            </a:lvl2pPr>
            <a:lvl3pPr marL="959937" indent="0">
              <a:buNone/>
              <a:defRPr sz="1260"/>
            </a:lvl3pPr>
            <a:lvl4pPr marL="1439906" indent="0">
              <a:buNone/>
              <a:defRPr sz="1050"/>
            </a:lvl4pPr>
            <a:lvl5pPr marL="1919874" indent="0">
              <a:buNone/>
              <a:defRPr sz="1050"/>
            </a:lvl5pPr>
            <a:lvl6pPr marL="2399843" indent="0">
              <a:buNone/>
              <a:defRPr sz="1050"/>
            </a:lvl6pPr>
            <a:lvl7pPr marL="2879811" indent="0">
              <a:buNone/>
              <a:defRPr sz="1050"/>
            </a:lvl7pPr>
            <a:lvl8pPr marL="3359780" indent="0">
              <a:buNone/>
              <a:defRPr sz="1050"/>
            </a:lvl8pPr>
            <a:lvl9pPr marL="3839748"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E8EC9F7-933C-4790-8346-9E2D48A376D2}" type="datetimeFigureOut">
              <a:rPr kumimoji="1" lang="ja-JP" altLang="en-US" smtClean="0"/>
              <a:t>2023/5/25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5E1B9A-4E1A-41D9-89EB-47A7CBE37D8A}" type="slidenum">
              <a:rPr kumimoji="1" lang="ja-JP" altLang="en-US" smtClean="0"/>
              <a:t>‹#›</a:t>
            </a:fld>
            <a:endParaRPr kumimoji="1" lang="ja-JP" altLang="en-US"/>
          </a:p>
        </p:txBody>
      </p:sp>
    </p:spTree>
    <p:extLst>
      <p:ext uri="{BB962C8B-B14F-4D97-AF65-F5344CB8AC3E}">
        <p14:creationId xmlns:p14="http://schemas.microsoft.com/office/powerpoint/2010/main" val="2672256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9534" y="479954"/>
            <a:ext cx="3135038" cy="1679840"/>
          </a:xfrm>
        </p:spPr>
        <p:txBody>
          <a:bodyPr anchor="b"/>
          <a:lstStyle>
            <a:lvl1pPr>
              <a:defRPr sz="335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132378" y="1036570"/>
            <a:ext cx="4920883" cy="5116178"/>
          </a:xfrm>
        </p:spPr>
        <p:txBody>
          <a:bodyPr anchor="t"/>
          <a:lstStyle>
            <a:lvl1pPr marL="0" indent="0">
              <a:buNone/>
              <a:defRPr sz="3359"/>
            </a:lvl1pPr>
            <a:lvl2pPr marL="479969" indent="0">
              <a:buNone/>
              <a:defRPr sz="2939"/>
            </a:lvl2pPr>
            <a:lvl3pPr marL="959937" indent="0">
              <a:buNone/>
              <a:defRPr sz="2520"/>
            </a:lvl3pPr>
            <a:lvl4pPr marL="1439906" indent="0">
              <a:buNone/>
              <a:defRPr sz="2100"/>
            </a:lvl4pPr>
            <a:lvl5pPr marL="1919874" indent="0">
              <a:buNone/>
              <a:defRPr sz="2100"/>
            </a:lvl5pPr>
            <a:lvl6pPr marL="2399843" indent="0">
              <a:buNone/>
              <a:defRPr sz="2100"/>
            </a:lvl6pPr>
            <a:lvl7pPr marL="2879811" indent="0">
              <a:buNone/>
              <a:defRPr sz="2100"/>
            </a:lvl7pPr>
            <a:lvl8pPr marL="3359780" indent="0">
              <a:buNone/>
              <a:defRPr sz="2100"/>
            </a:lvl8pPr>
            <a:lvl9pPr marL="3839748" indent="0">
              <a:buNone/>
              <a:defRPr sz="2100"/>
            </a:lvl9pPr>
          </a:lstStyle>
          <a:p>
            <a:r>
              <a:rPr lang="ja-JP" altLang="en-US"/>
              <a:t>図を追加</a:t>
            </a:r>
            <a:endParaRPr lang="en-US" dirty="0"/>
          </a:p>
        </p:txBody>
      </p:sp>
      <p:sp>
        <p:nvSpPr>
          <p:cNvPr id="4" name="Text Placeholder 3"/>
          <p:cNvSpPr>
            <a:spLocks noGrp="1"/>
          </p:cNvSpPr>
          <p:nvPr>
            <p:ph type="body" sz="half" idx="2"/>
          </p:nvPr>
        </p:nvSpPr>
        <p:spPr>
          <a:xfrm>
            <a:off x="669534" y="2159794"/>
            <a:ext cx="3135038" cy="4001285"/>
          </a:xfrm>
        </p:spPr>
        <p:txBody>
          <a:bodyPr/>
          <a:lstStyle>
            <a:lvl1pPr marL="0" indent="0">
              <a:buNone/>
              <a:defRPr sz="1680"/>
            </a:lvl1pPr>
            <a:lvl2pPr marL="479969" indent="0">
              <a:buNone/>
              <a:defRPr sz="1470"/>
            </a:lvl2pPr>
            <a:lvl3pPr marL="959937" indent="0">
              <a:buNone/>
              <a:defRPr sz="1260"/>
            </a:lvl3pPr>
            <a:lvl4pPr marL="1439906" indent="0">
              <a:buNone/>
              <a:defRPr sz="1050"/>
            </a:lvl4pPr>
            <a:lvl5pPr marL="1919874" indent="0">
              <a:buNone/>
              <a:defRPr sz="1050"/>
            </a:lvl5pPr>
            <a:lvl6pPr marL="2399843" indent="0">
              <a:buNone/>
              <a:defRPr sz="1050"/>
            </a:lvl6pPr>
            <a:lvl7pPr marL="2879811" indent="0">
              <a:buNone/>
              <a:defRPr sz="1050"/>
            </a:lvl7pPr>
            <a:lvl8pPr marL="3359780" indent="0">
              <a:buNone/>
              <a:defRPr sz="1050"/>
            </a:lvl8pPr>
            <a:lvl9pPr marL="3839748"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E8EC9F7-933C-4790-8346-9E2D48A376D2}" type="datetimeFigureOut">
              <a:rPr kumimoji="1" lang="ja-JP" altLang="en-US" smtClean="0"/>
              <a:t>2023/5/25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5E1B9A-4E1A-41D9-89EB-47A7CBE37D8A}" type="slidenum">
              <a:rPr kumimoji="1" lang="ja-JP" altLang="en-US" smtClean="0"/>
              <a:t>‹#›</a:t>
            </a:fld>
            <a:endParaRPr kumimoji="1" lang="ja-JP" altLang="en-US"/>
          </a:p>
        </p:txBody>
      </p:sp>
    </p:spTree>
    <p:extLst>
      <p:ext uri="{BB962C8B-B14F-4D97-AF65-F5344CB8AC3E}">
        <p14:creationId xmlns:p14="http://schemas.microsoft.com/office/powerpoint/2010/main" val="3257629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8268" y="383299"/>
            <a:ext cx="8383727" cy="139153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8268" y="1916484"/>
            <a:ext cx="8383727" cy="456789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68268" y="6672698"/>
            <a:ext cx="2187059" cy="383297"/>
          </a:xfrm>
          <a:prstGeom prst="rect">
            <a:avLst/>
          </a:prstGeom>
        </p:spPr>
        <p:txBody>
          <a:bodyPr vert="horz" lIns="91440" tIns="45720" rIns="91440" bIns="45720" rtlCol="0" anchor="ctr"/>
          <a:lstStyle>
            <a:lvl1pPr algn="l">
              <a:defRPr sz="1260">
                <a:solidFill>
                  <a:schemeClr val="tx1">
                    <a:tint val="75000"/>
                  </a:schemeClr>
                </a:solidFill>
              </a:defRPr>
            </a:lvl1pPr>
          </a:lstStyle>
          <a:p>
            <a:fld id="{9E8EC9F7-933C-4790-8346-9E2D48A376D2}" type="datetimeFigureOut">
              <a:rPr kumimoji="1" lang="ja-JP" altLang="en-US" smtClean="0"/>
              <a:t>2023/5/25</a:t>
            </a:fld>
            <a:endParaRPr kumimoji="1" lang="ja-JP" altLang="en-US"/>
          </a:p>
        </p:txBody>
      </p:sp>
      <p:sp>
        <p:nvSpPr>
          <p:cNvPr id="5" name="Footer Placeholder 4"/>
          <p:cNvSpPr>
            <a:spLocks noGrp="1"/>
          </p:cNvSpPr>
          <p:nvPr>
            <p:ph type="ftr" sz="quarter" idx="3"/>
          </p:nvPr>
        </p:nvSpPr>
        <p:spPr>
          <a:xfrm>
            <a:off x="3219837" y="6672698"/>
            <a:ext cx="3280589" cy="38329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864936" y="6672698"/>
            <a:ext cx="2187059" cy="383297"/>
          </a:xfrm>
          <a:prstGeom prst="rect">
            <a:avLst/>
          </a:prstGeom>
        </p:spPr>
        <p:txBody>
          <a:bodyPr vert="horz" lIns="91440" tIns="45720" rIns="91440" bIns="45720" rtlCol="0" anchor="ctr"/>
          <a:lstStyle>
            <a:lvl1pPr algn="r">
              <a:defRPr sz="1260">
                <a:solidFill>
                  <a:schemeClr val="tx1">
                    <a:tint val="75000"/>
                  </a:schemeClr>
                </a:solidFill>
              </a:defRPr>
            </a:lvl1pPr>
          </a:lstStyle>
          <a:p>
            <a:fld id="{DD5E1B9A-4E1A-41D9-89EB-47A7CBE37D8A}" type="slidenum">
              <a:rPr kumimoji="1" lang="ja-JP" altLang="en-US" smtClean="0"/>
              <a:t>‹#›</a:t>
            </a:fld>
            <a:endParaRPr kumimoji="1" lang="ja-JP" altLang="en-US"/>
          </a:p>
        </p:txBody>
      </p:sp>
    </p:spTree>
    <p:extLst>
      <p:ext uri="{BB962C8B-B14F-4D97-AF65-F5344CB8AC3E}">
        <p14:creationId xmlns:p14="http://schemas.microsoft.com/office/powerpoint/2010/main" val="9175053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59937" rtl="0" eaLnBrk="1" latinLnBrk="0" hangingPunct="1">
        <a:lnSpc>
          <a:spcPct val="90000"/>
        </a:lnSpc>
        <a:spcBef>
          <a:spcPct val="0"/>
        </a:spcBef>
        <a:buNone/>
        <a:defRPr kumimoji="1" sz="4619" kern="1200">
          <a:solidFill>
            <a:schemeClr val="tx1"/>
          </a:solidFill>
          <a:latin typeface="+mj-lt"/>
          <a:ea typeface="+mj-ea"/>
          <a:cs typeface="+mj-cs"/>
        </a:defRPr>
      </a:lvl1pPr>
    </p:titleStyle>
    <p:bodyStyle>
      <a:lvl1pPr marL="239984" indent="-239984" algn="l" defTabSz="959937" rtl="0" eaLnBrk="1" latinLnBrk="0" hangingPunct="1">
        <a:lnSpc>
          <a:spcPct val="90000"/>
        </a:lnSpc>
        <a:spcBef>
          <a:spcPts val="1050"/>
        </a:spcBef>
        <a:buFont typeface="Arial" panose="020B0604020202020204" pitchFamily="34" charset="0"/>
        <a:buChar char="•"/>
        <a:defRPr kumimoji="1" sz="2939" kern="1200">
          <a:solidFill>
            <a:schemeClr val="tx1"/>
          </a:solidFill>
          <a:latin typeface="+mn-lt"/>
          <a:ea typeface="+mn-ea"/>
          <a:cs typeface="+mn-cs"/>
        </a:defRPr>
      </a:lvl1pPr>
      <a:lvl2pPr marL="719953" indent="-239984" algn="l" defTabSz="959937"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199921" indent="-239984" algn="l" defTabSz="959937"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79890"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59859"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39827"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19796"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599764"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79733"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en-US"/>
      </a:defPPr>
      <a:lvl1pPr marL="0" algn="l" defTabSz="959937" rtl="0" eaLnBrk="1" latinLnBrk="0" hangingPunct="1">
        <a:defRPr kumimoji="1" sz="1890" kern="1200">
          <a:solidFill>
            <a:schemeClr val="tx1"/>
          </a:solidFill>
          <a:latin typeface="+mn-lt"/>
          <a:ea typeface="+mn-ea"/>
          <a:cs typeface="+mn-cs"/>
        </a:defRPr>
      </a:lvl1pPr>
      <a:lvl2pPr marL="479969" algn="l" defTabSz="959937" rtl="0" eaLnBrk="1" latinLnBrk="0" hangingPunct="1">
        <a:defRPr kumimoji="1" sz="1890" kern="1200">
          <a:solidFill>
            <a:schemeClr val="tx1"/>
          </a:solidFill>
          <a:latin typeface="+mn-lt"/>
          <a:ea typeface="+mn-ea"/>
          <a:cs typeface="+mn-cs"/>
        </a:defRPr>
      </a:lvl2pPr>
      <a:lvl3pPr marL="959937" algn="l" defTabSz="959937" rtl="0" eaLnBrk="1" latinLnBrk="0" hangingPunct="1">
        <a:defRPr kumimoji="1" sz="1890" kern="1200">
          <a:solidFill>
            <a:schemeClr val="tx1"/>
          </a:solidFill>
          <a:latin typeface="+mn-lt"/>
          <a:ea typeface="+mn-ea"/>
          <a:cs typeface="+mn-cs"/>
        </a:defRPr>
      </a:lvl3pPr>
      <a:lvl4pPr marL="1439906" algn="l" defTabSz="959937" rtl="0" eaLnBrk="1" latinLnBrk="0" hangingPunct="1">
        <a:defRPr kumimoji="1" sz="1890" kern="1200">
          <a:solidFill>
            <a:schemeClr val="tx1"/>
          </a:solidFill>
          <a:latin typeface="+mn-lt"/>
          <a:ea typeface="+mn-ea"/>
          <a:cs typeface="+mn-cs"/>
        </a:defRPr>
      </a:lvl4pPr>
      <a:lvl5pPr marL="1919874" algn="l" defTabSz="959937" rtl="0" eaLnBrk="1" latinLnBrk="0" hangingPunct="1">
        <a:defRPr kumimoji="1" sz="1890" kern="1200">
          <a:solidFill>
            <a:schemeClr val="tx1"/>
          </a:solidFill>
          <a:latin typeface="+mn-lt"/>
          <a:ea typeface="+mn-ea"/>
          <a:cs typeface="+mn-cs"/>
        </a:defRPr>
      </a:lvl5pPr>
      <a:lvl6pPr marL="2399843" algn="l" defTabSz="959937" rtl="0" eaLnBrk="1" latinLnBrk="0" hangingPunct="1">
        <a:defRPr kumimoji="1" sz="1890" kern="1200">
          <a:solidFill>
            <a:schemeClr val="tx1"/>
          </a:solidFill>
          <a:latin typeface="+mn-lt"/>
          <a:ea typeface="+mn-ea"/>
          <a:cs typeface="+mn-cs"/>
        </a:defRPr>
      </a:lvl6pPr>
      <a:lvl7pPr marL="2879811" algn="l" defTabSz="959937" rtl="0" eaLnBrk="1" latinLnBrk="0" hangingPunct="1">
        <a:defRPr kumimoji="1" sz="1890" kern="1200">
          <a:solidFill>
            <a:schemeClr val="tx1"/>
          </a:solidFill>
          <a:latin typeface="+mn-lt"/>
          <a:ea typeface="+mn-ea"/>
          <a:cs typeface="+mn-cs"/>
        </a:defRPr>
      </a:lvl7pPr>
      <a:lvl8pPr marL="3359780" algn="l" defTabSz="959937" rtl="0" eaLnBrk="1" latinLnBrk="0" hangingPunct="1">
        <a:defRPr kumimoji="1" sz="1890" kern="1200">
          <a:solidFill>
            <a:schemeClr val="tx1"/>
          </a:solidFill>
          <a:latin typeface="+mn-lt"/>
          <a:ea typeface="+mn-ea"/>
          <a:cs typeface="+mn-cs"/>
        </a:defRPr>
      </a:lvl8pPr>
      <a:lvl9pPr marL="3839748" algn="l" defTabSz="959937" rtl="0" eaLnBrk="1" latinLnBrk="0" hangingPunct="1">
        <a:defRPr kumimoji="1"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chart" Target="../charts/chart2.xml"/><Relationship Id="rId3" Type="http://schemas.openxmlformats.org/officeDocument/2006/relationships/image" Target="../media/image5.png"/><Relationship Id="rId7" Type="http://schemas.openxmlformats.org/officeDocument/2006/relationships/chart" Target="../charts/chart1.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915270" y="2820987"/>
            <a:ext cx="8064500" cy="1015663"/>
          </a:xfrm>
          <a:prstGeom prst="rect">
            <a:avLst/>
          </a:prstGeom>
          <a:noFill/>
        </p:spPr>
        <p:txBody>
          <a:bodyPr wrap="square" rtlCol="0">
            <a:spAutoFit/>
          </a:bodyPr>
          <a:lstStyle/>
          <a:p>
            <a:r>
              <a:rPr kumimoji="1" lang="ja-JP" altLang="en-US" sz="6000" b="1" dirty="0" smtClean="0">
                <a:latin typeface="Meiryo UI" panose="020B0604030504040204" pitchFamily="50" charset="-128"/>
                <a:ea typeface="Meiryo UI" panose="020B0604030504040204" pitchFamily="50" charset="-128"/>
              </a:rPr>
              <a:t>令和５年度の事業予定</a:t>
            </a:r>
            <a:endParaRPr kumimoji="1" lang="ja-JP" altLang="en-US" sz="6000" b="1" dirty="0">
              <a:latin typeface="Meiryo UI" panose="020B0604030504040204" pitchFamily="50" charset="-128"/>
              <a:ea typeface="Meiryo UI" panose="020B0604030504040204" pitchFamily="50" charset="-128"/>
            </a:endParaRPr>
          </a:p>
        </p:txBody>
      </p:sp>
      <p:sp>
        <p:nvSpPr>
          <p:cNvPr id="7" name="正方形/長方形 6"/>
          <p:cNvSpPr/>
          <p:nvPr/>
        </p:nvSpPr>
        <p:spPr>
          <a:xfrm>
            <a:off x="4162690" y="6237659"/>
            <a:ext cx="1569660" cy="923330"/>
          </a:xfrm>
          <a:prstGeom prst="rect">
            <a:avLst/>
          </a:prstGeom>
        </p:spPr>
        <p:txBody>
          <a:bodyPr wrap="none">
            <a:spAutoFit/>
          </a:bodyPr>
          <a:lstStyle/>
          <a:p>
            <a:pPr algn="ctr">
              <a:lnSpc>
                <a:spcPct val="150000"/>
              </a:lnSpc>
            </a:pPr>
            <a:r>
              <a:rPr kumimoji="1" lang="ja-JP" altLang="en-US" dirty="0" smtClean="0">
                <a:latin typeface="Meiryo UI" panose="020B0604030504040204" pitchFamily="50" charset="-128"/>
                <a:ea typeface="Meiryo UI" panose="020B0604030504040204" pitchFamily="50" charset="-128"/>
              </a:rPr>
              <a:t>令和</a:t>
            </a:r>
            <a:r>
              <a:rPr kumimoji="1" lang="en-US" altLang="ja-JP" dirty="0">
                <a:latin typeface="Meiryo UI" panose="020B0604030504040204" pitchFamily="50" charset="-128"/>
                <a:ea typeface="Meiryo UI" panose="020B0604030504040204" pitchFamily="50" charset="-128"/>
              </a:rPr>
              <a:t>5</a:t>
            </a:r>
            <a:r>
              <a:rPr kumimoji="1" lang="ja-JP" altLang="en-US" dirty="0" smtClean="0">
                <a:latin typeface="Meiryo UI" panose="020B0604030504040204" pitchFamily="50" charset="-128"/>
                <a:ea typeface="Meiryo UI" panose="020B0604030504040204" pitchFamily="50" charset="-128"/>
              </a:rPr>
              <a:t>年</a:t>
            </a:r>
            <a:r>
              <a:rPr kumimoji="1" lang="ja-JP" altLang="en-US" dirty="0">
                <a:latin typeface="Meiryo UI" panose="020B0604030504040204" pitchFamily="50" charset="-128"/>
                <a:ea typeface="Meiryo UI" panose="020B0604030504040204" pitchFamily="50" charset="-128"/>
              </a:rPr>
              <a:t>３</a:t>
            </a:r>
            <a:r>
              <a:rPr kumimoji="1" lang="ja-JP" altLang="en-US" dirty="0" smtClean="0">
                <a:latin typeface="Meiryo UI" panose="020B0604030504040204" pitchFamily="50" charset="-128"/>
                <a:ea typeface="Meiryo UI" panose="020B0604030504040204" pitchFamily="50" charset="-128"/>
              </a:rPr>
              <a:t>月</a:t>
            </a:r>
            <a:endParaRPr kumimoji="1" lang="en-US" altLang="ja-JP" dirty="0" smtClean="0">
              <a:latin typeface="Meiryo UI" panose="020B0604030504040204" pitchFamily="50" charset="-128"/>
              <a:ea typeface="Meiryo UI" panose="020B0604030504040204" pitchFamily="50" charset="-128"/>
            </a:endParaRPr>
          </a:p>
          <a:p>
            <a:pPr algn="ctr">
              <a:lnSpc>
                <a:spcPct val="150000"/>
              </a:lnSpc>
            </a:pPr>
            <a:r>
              <a:rPr kumimoji="1" lang="ja-JP" altLang="en-US" dirty="0" smtClean="0">
                <a:latin typeface="Meiryo UI" panose="020B0604030504040204" pitchFamily="50" charset="-128"/>
                <a:ea typeface="Meiryo UI" panose="020B0604030504040204" pitchFamily="50" charset="-128"/>
              </a:rPr>
              <a:t>企画室</a:t>
            </a:r>
            <a:r>
              <a:rPr kumimoji="1" lang="ja-JP" altLang="en-US" dirty="0">
                <a:latin typeface="Meiryo UI" panose="020B0604030504040204" pitchFamily="50" charset="-128"/>
                <a:ea typeface="Meiryo UI" panose="020B0604030504040204" pitchFamily="50" charset="-128"/>
              </a:rPr>
              <a:t>推進課</a:t>
            </a:r>
            <a:endParaRPr kumimoji="1" lang="en-US" altLang="ja-JP" dirty="0">
              <a:latin typeface="Meiryo UI" panose="020B0604030504040204" pitchFamily="50" charset="-128"/>
              <a:ea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60571537"/>
              </p:ext>
            </p:extLst>
          </p:nvPr>
        </p:nvGraphicFramePr>
        <p:xfrm>
          <a:off x="7233060" y="159994"/>
          <a:ext cx="2405336" cy="458571"/>
        </p:xfrm>
        <a:graphic>
          <a:graphicData uri="http://schemas.openxmlformats.org/drawingml/2006/table">
            <a:tbl>
              <a:tblPr firstRow="1" bandRow="1">
                <a:tableStyleId>{5C22544A-7EE6-4342-B048-85BDC9FD1C3A}</a:tableStyleId>
              </a:tblPr>
              <a:tblGrid>
                <a:gridCol w="1202668">
                  <a:extLst>
                    <a:ext uri="{9D8B030D-6E8A-4147-A177-3AD203B41FA5}">
                      <a16:colId xmlns:a16="http://schemas.microsoft.com/office/drawing/2014/main" val="526443587"/>
                    </a:ext>
                  </a:extLst>
                </a:gridCol>
                <a:gridCol w="1202668">
                  <a:extLst>
                    <a:ext uri="{9D8B030D-6E8A-4147-A177-3AD203B41FA5}">
                      <a16:colId xmlns:a16="http://schemas.microsoft.com/office/drawing/2014/main" val="3631240380"/>
                    </a:ext>
                  </a:extLst>
                </a:gridCol>
              </a:tblGrid>
              <a:tr h="243418">
                <a:tc gridSpan="2">
                  <a:txBody>
                    <a:bodyPr/>
                    <a:lstStyle/>
                    <a:p>
                      <a:pPr algn="ctr"/>
                      <a:r>
                        <a:rPr kumimoji="1" lang="zh-TW" altLang="en-US" sz="800" b="0" dirty="0" smtClean="0">
                          <a:solidFill>
                            <a:schemeClr val="tx1"/>
                          </a:solidFill>
                          <a:latin typeface="Meiryo UI" panose="020B0604030504040204" pitchFamily="50" charset="-128"/>
                          <a:ea typeface="Meiryo UI" panose="020B0604030504040204" pitchFamily="50" charset="-128"/>
                        </a:rPr>
                        <a:t>令和</a:t>
                      </a:r>
                      <a:r>
                        <a:rPr kumimoji="1" lang="en-US" altLang="zh-TW" sz="800" b="0" dirty="0" smtClean="0">
                          <a:solidFill>
                            <a:schemeClr val="tx1"/>
                          </a:solidFill>
                          <a:latin typeface="Meiryo UI" panose="020B0604030504040204" pitchFamily="50" charset="-128"/>
                          <a:ea typeface="Meiryo UI" panose="020B0604030504040204" pitchFamily="50" charset="-128"/>
                        </a:rPr>
                        <a:t>4</a:t>
                      </a:r>
                      <a:r>
                        <a:rPr kumimoji="1" lang="zh-TW" altLang="en-US" sz="800" b="0" dirty="0" smtClean="0">
                          <a:solidFill>
                            <a:schemeClr val="tx1"/>
                          </a:solidFill>
                          <a:latin typeface="Meiryo UI" panose="020B0604030504040204" pitchFamily="50" charset="-128"/>
                          <a:ea typeface="Meiryo UI" panose="020B0604030504040204" pitchFamily="50" charset="-128"/>
                        </a:rPr>
                        <a:t>年度 大阪府</a:t>
                      </a:r>
                      <a:r>
                        <a:rPr kumimoji="1" lang="en-US" altLang="zh-TW" sz="800" b="0" dirty="0" smtClean="0">
                          <a:solidFill>
                            <a:schemeClr val="tx1"/>
                          </a:solidFill>
                          <a:latin typeface="Meiryo UI" panose="020B0604030504040204" pitchFamily="50" charset="-128"/>
                          <a:ea typeface="Meiryo UI" panose="020B0604030504040204" pitchFamily="50" charset="-128"/>
                        </a:rPr>
                        <a:t>SDGs</a:t>
                      </a:r>
                      <a:r>
                        <a:rPr kumimoji="1" lang="zh-TW" altLang="en-US" sz="800" b="0" dirty="0" smtClean="0">
                          <a:solidFill>
                            <a:schemeClr val="tx1"/>
                          </a:solidFill>
                          <a:latin typeface="Meiryo UI" panose="020B0604030504040204" pitchFamily="50" charset="-128"/>
                          <a:ea typeface="Meiryo UI" panose="020B0604030504040204" pitchFamily="50" charset="-128"/>
                        </a:rPr>
                        <a:t>有識者会議（第２回）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dirty="0"/>
                    </a:p>
                  </a:txBody>
                  <a:tcPr/>
                </a:tc>
                <a:extLst>
                  <a:ext uri="{0D108BD9-81ED-4DB2-BD59-A6C34878D82A}">
                    <a16:rowId xmlns:a16="http://schemas.microsoft.com/office/drawing/2014/main" val="935248060"/>
                  </a:ext>
                </a:extLst>
              </a:tr>
              <a:tr h="215153">
                <a:tc>
                  <a:txBody>
                    <a:bodyPr/>
                    <a:lstStyle/>
                    <a:p>
                      <a:pPr algn="ctr"/>
                      <a:r>
                        <a:rPr kumimoji="1" lang="ja-JP" altLang="en-US" sz="800" b="0" dirty="0" smtClean="0">
                          <a:latin typeface="Meiryo UI" panose="020B0604030504040204" pitchFamily="50" charset="-128"/>
                          <a:ea typeface="Meiryo UI" panose="020B0604030504040204" pitchFamily="50" charset="-128"/>
                        </a:rPr>
                        <a:t>令和</a:t>
                      </a:r>
                      <a:r>
                        <a:rPr kumimoji="1" lang="en-US" altLang="ja-JP" sz="800" b="0" dirty="0" smtClean="0">
                          <a:latin typeface="Meiryo UI" panose="020B0604030504040204" pitchFamily="50" charset="-128"/>
                          <a:ea typeface="Meiryo UI" panose="020B0604030504040204" pitchFamily="50" charset="-128"/>
                        </a:rPr>
                        <a:t>5</a:t>
                      </a:r>
                      <a:r>
                        <a:rPr kumimoji="1" lang="ja-JP" altLang="en-US" sz="800" b="0" dirty="0" smtClean="0">
                          <a:latin typeface="Meiryo UI" panose="020B0604030504040204" pitchFamily="50" charset="-128"/>
                          <a:ea typeface="Meiryo UI" panose="020B0604030504040204" pitchFamily="50" charset="-128"/>
                        </a:rPr>
                        <a:t>年</a:t>
                      </a:r>
                      <a:r>
                        <a:rPr kumimoji="1" lang="en-US" altLang="ja-JP" sz="800" b="0" dirty="0" smtClean="0">
                          <a:latin typeface="Meiryo UI" panose="020B0604030504040204" pitchFamily="50" charset="-128"/>
                          <a:ea typeface="Meiryo UI" panose="020B0604030504040204" pitchFamily="50" charset="-128"/>
                        </a:rPr>
                        <a:t>3</a:t>
                      </a:r>
                      <a:r>
                        <a:rPr kumimoji="1" lang="ja-JP" altLang="en-US" sz="800" b="0" dirty="0" smtClean="0">
                          <a:latin typeface="Meiryo UI" panose="020B0604030504040204" pitchFamily="50" charset="-128"/>
                          <a:ea typeface="Meiryo UI" panose="020B0604030504040204" pitchFamily="50" charset="-128"/>
                        </a:rPr>
                        <a:t>月</a:t>
                      </a:r>
                      <a:r>
                        <a:rPr kumimoji="1" lang="en-US" altLang="ja-JP" sz="800" b="0" dirty="0" smtClean="0">
                          <a:latin typeface="Meiryo UI" panose="020B0604030504040204" pitchFamily="50" charset="-128"/>
                          <a:ea typeface="Meiryo UI" panose="020B0604030504040204" pitchFamily="50" charset="-128"/>
                        </a:rPr>
                        <a:t>29</a:t>
                      </a:r>
                      <a:r>
                        <a:rPr kumimoji="1" lang="ja-JP" altLang="en-US" sz="800" b="0" dirty="0" smtClean="0">
                          <a:latin typeface="Meiryo UI" panose="020B0604030504040204" pitchFamily="50" charset="-128"/>
                          <a:ea typeface="Meiryo UI" panose="020B0604030504040204" pitchFamily="50" charset="-128"/>
                        </a:rPr>
                        <a:t>日</a:t>
                      </a:r>
                      <a:endParaRPr kumimoji="1" lang="ja-JP" altLang="en-US" sz="800" b="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b="0" dirty="0" smtClean="0">
                          <a:latin typeface="Meiryo UI" panose="020B0604030504040204" pitchFamily="50" charset="-128"/>
                          <a:ea typeface="Meiryo UI" panose="020B0604030504040204" pitchFamily="50" charset="-128"/>
                        </a:rPr>
                        <a:t>資料１</a:t>
                      </a:r>
                      <a:endParaRPr kumimoji="1" lang="ja-JP" altLang="en-US" sz="800" b="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47896554"/>
                  </a:ext>
                </a:extLst>
              </a:tr>
            </a:tbl>
          </a:graphicData>
        </a:graphic>
      </p:graphicFrame>
    </p:spTree>
    <p:extLst>
      <p:ext uri="{BB962C8B-B14F-4D97-AF65-F5344CB8AC3E}">
        <p14:creationId xmlns:p14="http://schemas.microsoft.com/office/powerpoint/2010/main" val="42807002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3" name="グループ化 62"/>
          <p:cNvGrpSpPr/>
          <p:nvPr/>
        </p:nvGrpSpPr>
        <p:grpSpPr>
          <a:xfrm>
            <a:off x="7581898" y="5007377"/>
            <a:ext cx="2023861" cy="1400068"/>
            <a:chOff x="5686548" y="3887595"/>
            <a:chExt cx="1743171" cy="1331071"/>
          </a:xfrm>
        </p:grpSpPr>
        <p:grpSp>
          <p:nvGrpSpPr>
            <p:cNvPr id="64" name="グループ化 63"/>
            <p:cNvGrpSpPr>
              <a:grpSpLocks noChangeAspect="1"/>
            </p:cNvGrpSpPr>
            <p:nvPr/>
          </p:nvGrpSpPr>
          <p:grpSpPr>
            <a:xfrm>
              <a:off x="5686548" y="3887595"/>
              <a:ext cx="1743171" cy="1331071"/>
              <a:chOff x="6925234" y="3509682"/>
              <a:chExt cx="2760931" cy="1949824"/>
            </a:xfrm>
          </p:grpSpPr>
          <p:pic>
            <p:nvPicPr>
              <p:cNvPr id="69" name="図 68"/>
              <p:cNvPicPr>
                <a:picLocks noChangeAspect="1"/>
              </p:cNvPicPr>
              <p:nvPr/>
            </p:nvPicPr>
            <p:blipFill rotWithShape="1">
              <a:blip r:embed="rId3"/>
              <a:srcRect l="1849" t="16987" b="17770"/>
              <a:stretch/>
            </p:blipFill>
            <p:spPr>
              <a:xfrm>
                <a:off x="6925234" y="3509682"/>
                <a:ext cx="2760931" cy="1949824"/>
              </a:xfrm>
              <a:prstGeom prst="rect">
                <a:avLst/>
              </a:prstGeom>
            </p:spPr>
          </p:pic>
          <p:sp>
            <p:nvSpPr>
              <p:cNvPr id="70" name="二等辺三角形 69"/>
              <p:cNvSpPr>
                <a:spLocks noChangeAspect="1"/>
              </p:cNvSpPr>
              <p:nvPr/>
            </p:nvSpPr>
            <p:spPr>
              <a:xfrm>
                <a:off x="7991226" y="4265505"/>
                <a:ext cx="201934" cy="144000"/>
              </a:xfrm>
              <a:prstGeom prst="triangle">
                <a:avLst/>
              </a:prstGeom>
              <a:solidFill>
                <a:schemeClr val="bg1"/>
              </a:solidFill>
              <a:ln w="12700" cmpd="sng">
                <a:solidFill>
                  <a:schemeClr val="accent5">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83"/>
              </a:p>
            </p:txBody>
          </p:sp>
          <p:sp>
            <p:nvSpPr>
              <p:cNvPr id="71" name="二等辺三角形 70"/>
              <p:cNvSpPr>
                <a:spLocks noChangeAspect="1"/>
              </p:cNvSpPr>
              <p:nvPr/>
            </p:nvSpPr>
            <p:spPr>
              <a:xfrm>
                <a:off x="7503865" y="3967352"/>
                <a:ext cx="201934" cy="144000"/>
              </a:xfrm>
              <a:prstGeom prst="triangle">
                <a:avLst/>
              </a:prstGeom>
              <a:solidFill>
                <a:schemeClr val="bg1"/>
              </a:solidFill>
              <a:ln w="12700" cmpd="sng">
                <a:solidFill>
                  <a:schemeClr val="accent5">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83" dirty="0"/>
              </a:p>
            </p:txBody>
          </p:sp>
          <p:sp>
            <p:nvSpPr>
              <p:cNvPr id="72" name="二等辺三角形 71"/>
              <p:cNvSpPr>
                <a:spLocks noChangeAspect="1"/>
              </p:cNvSpPr>
              <p:nvPr/>
            </p:nvSpPr>
            <p:spPr>
              <a:xfrm>
                <a:off x="7780520" y="4058449"/>
                <a:ext cx="201934" cy="144000"/>
              </a:xfrm>
              <a:prstGeom prst="triangle">
                <a:avLst/>
              </a:prstGeom>
              <a:solidFill>
                <a:schemeClr val="bg1"/>
              </a:solidFill>
              <a:ln w="12700" cmpd="sng">
                <a:solidFill>
                  <a:schemeClr val="accent5">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83"/>
              </a:p>
            </p:txBody>
          </p:sp>
          <p:sp>
            <p:nvSpPr>
              <p:cNvPr id="73" name="二等辺三角形 72"/>
              <p:cNvSpPr>
                <a:spLocks noChangeAspect="1"/>
              </p:cNvSpPr>
              <p:nvPr/>
            </p:nvSpPr>
            <p:spPr>
              <a:xfrm>
                <a:off x="7271558" y="4255458"/>
                <a:ext cx="201934" cy="144000"/>
              </a:xfrm>
              <a:prstGeom prst="triangle">
                <a:avLst/>
              </a:prstGeom>
              <a:solidFill>
                <a:schemeClr val="bg1"/>
              </a:solidFill>
              <a:ln w="12700" cmpd="sng">
                <a:solidFill>
                  <a:schemeClr val="accent5">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83"/>
              </a:p>
            </p:txBody>
          </p:sp>
          <p:sp>
            <p:nvSpPr>
              <p:cNvPr id="74" name="二等辺三角形 73"/>
              <p:cNvSpPr>
                <a:spLocks noChangeAspect="1"/>
              </p:cNvSpPr>
              <p:nvPr/>
            </p:nvSpPr>
            <p:spPr>
              <a:xfrm flipH="1">
                <a:off x="7221324" y="4716459"/>
                <a:ext cx="201934" cy="144000"/>
              </a:xfrm>
              <a:prstGeom prst="triangle">
                <a:avLst/>
              </a:prstGeom>
              <a:solidFill>
                <a:schemeClr val="bg1"/>
              </a:solidFill>
              <a:ln w="12700" cmpd="sng">
                <a:solidFill>
                  <a:schemeClr val="accent5">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83"/>
              </a:p>
            </p:txBody>
          </p:sp>
          <p:sp>
            <p:nvSpPr>
              <p:cNvPr id="75" name="二等辺三角形 74"/>
              <p:cNvSpPr>
                <a:spLocks noChangeAspect="1"/>
              </p:cNvSpPr>
              <p:nvPr/>
            </p:nvSpPr>
            <p:spPr>
              <a:xfrm flipH="1">
                <a:off x="8725417" y="3960219"/>
                <a:ext cx="201934" cy="144000"/>
              </a:xfrm>
              <a:prstGeom prst="triangle">
                <a:avLst/>
              </a:prstGeom>
              <a:solidFill>
                <a:schemeClr val="bg1"/>
              </a:solidFill>
              <a:ln w="12700" cmpd="sng">
                <a:solidFill>
                  <a:schemeClr val="accent5">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83"/>
              </a:p>
            </p:txBody>
          </p:sp>
          <p:sp>
            <p:nvSpPr>
              <p:cNvPr id="76" name="二等辺三角形 75"/>
              <p:cNvSpPr>
                <a:spLocks noChangeAspect="1"/>
              </p:cNvSpPr>
              <p:nvPr/>
            </p:nvSpPr>
            <p:spPr>
              <a:xfrm flipH="1">
                <a:off x="9141662" y="4901126"/>
                <a:ext cx="201934" cy="144000"/>
              </a:xfrm>
              <a:prstGeom prst="triangle">
                <a:avLst/>
              </a:prstGeom>
              <a:solidFill>
                <a:schemeClr val="bg1"/>
              </a:solidFill>
              <a:ln w="12700" cmpd="sng">
                <a:solidFill>
                  <a:schemeClr val="accent5">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83"/>
              </a:p>
            </p:txBody>
          </p:sp>
          <p:sp>
            <p:nvSpPr>
              <p:cNvPr id="77" name="二等辺三角形 76"/>
              <p:cNvSpPr>
                <a:spLocks noChangeAspect="1"/>
              </p:cNvSpPr>
              <p:nvPr/>
            </p:nvSpPr>
            <p:spPr>
              <a:xfrm flipH="1">
                <a:off x="9098939" y="4681098"/>
                <a:ext cx="201934" cy="144000"/>
              </a:xfrm>
              <a:prstGeom prst="triangle">
                <a:avLst/>
              </a:prstGeom>
              <a:solidFill>
                <a:schemeClr val="bg1"/>
              </a:solidFill>
              <a:ln w="12700" cmpd="sng">
                <a:solidFill>
                  <a:schemeClr val="accent5">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83"/>
              </a:p>
            </p:txBody>
          </p:sp>
          <p:sp>
            <p:nvSpPr>
              <p:cNvPr id="78" name="二等辺三角形 77"/>
              <p:cNvSpPr>
                <a:spLocks noChangeAspect="1"/>
              </p:cNvSpPr>
              <p:nvPr/>
            </p:nvSpPr>
            <p:spPr>
              <a:xfrm flipH="1">
                <a:off x="8944426" y="4288948"/>
                <a:ext cx="201934" cy="144000"/>
              </a:xfrm>
              <a:prstGeom prst="triangle">
                <a:avLst/>
              </a:prstGeom>
              <a:solidFill>
                <a:schemeClr val="bg1"/>
              </a:solidFill>
              <a:ln w="12700" cmpd="sng">
                <a:solidFill>
                  <a:schemeClr val="accent5">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83"/>
              </a:p>
            </p:txBody>
          </p:sp>
          <p:sp>
            <p:nvSpPr>
              <p:cNvPr id="79" name="二等辺三角形 78"/>
              <p:cNvSpPr>
                <a:spLocks noChangeAspect="1"/>
              </p:cNvSpPr>
              <p:nvPr/>
            </p:nvSpPr>
            <p:spPr>
              <a:xfrm>
                <a:off x="8021599" y="3873721"/>
                <a:ext cx="201934" cy="144000"/>
              </a:xfrm>
              <a:prstGeom prst="triangle">
                <a:avLst/>
              </a:prstGeom>
              <a:solidFill>
                <a:schemeClr val="bg1"/>
              </a:solidFill>
              <a:ln w="12700" cmpd="sng">
                <a:solidFill>
                  <a:schemeClr val="accent5">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83"/>
              </a:p>
            </p:txBody>
          </p:sp>
          <p:sp>
            <p:nvSpPr>
              <p:cNvPr id="80" name="正方形/長方形 79"/>
              <p:cNvSpPr/>
              <p:nvPr/>
            </p:nvSpPr>
            <p:spPr>
              <a:xfrm>
                <a:off x="7280859" y="3985024"/>
                <a:ext cx="144000" cy="144000"/>
              </a:xfrm>
              <a:prstGeom prst="rect">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66"/>
              </a:p>
            </p:txBody>
          </p:sp>
          <p:sp>
            <p:nvSpPr>
              <p:cNvPr id="81" name="正方形/長方形 80"/>
              <p:cNvSpPr/>
              <p:nvPr/>
            </p:nvSpPr>
            <p:spPr>
              <a:xfrm>
                <a:off x="7063202" y="4474506"/>
                <a:ext cx="144000" cy="144000"/>
              </a:xfrm>
              <a:prstGeom prst="rect">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66"/>
              </a:p>
            </p:txBody>
          </p:sp>
          <p:sp>
            <p:nvSpPr>
              <p:cNvPr id="82" name="正方形/長方形 81"/>
              <p:cNvSpPr/>
              <p:nvPr/>
            </p:nvSpPr>
            <p:spPr>
              <a:xfrm>
                <a:off x="8764426" y="4170834"/>
                <a:ext cx="144000" cy="144000"/>
              </a:xfrm>
              <a:prstGeom prst="rect">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66"/>
              </a:p>
            </p:txBody>
          </p:sp>
          <p:sp>
            <p:nvSpPr>
              <p:cNvPr id="87" name="楕円 86"/>
              <p:cNvSpPr/>
              <p:nvPr/>
            </p:nvSpPr>
            <p:spPr>
              <a:xfrm>
                <a:off x="7546958" y="4207964"/>
                <a:ext cx="180000" cy="180000"/>
              </a:xfrm>
              <a:prstGeom prst="ellipse">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66"/>
              </a:p>
            </p:txBody>
          </p:sp>
          <p:sp>
            <p:nvSpPr>
              <p:cNvPr id="89" name="楕円 88"/>
              <p:cNvSpPr/>
              <p:nvPr/>
            </p:nvSpPr>
            <p:spPr>
              <a:xfrm>
                <a:off x="9302552" y="4793126"/>
                <a:ext cx="180000" cy="180000"/>
              </a:xfrm>
              <a:prstGeom prst="ellipse">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66"/>
              </a:p>
            </p:txBody>
          </p:sp>
          <p:sp>
            <p:nvSpPr>
              <p:cNvPr id="91" name="二等辺三角形 90"/>
              <p:cNvSpPr>
                <a:spLocks noChangeAspect="1"/>
              </p:cNvSpPr>
              <p:nvPr/>
            </p:nvSpPr>
            <p:spPr>
              <a:xfrm>
                <a:off x="7512130" y="4419217"/>
                <a:ext cx="201934" cy="144000"/>
              </a:xfrm>
              <a:prstGeom prst="triangle">
                <a:avLst/>
              </a:prstGeom>
              <a:solidFill>
                <a:schemeClr val="bg1"/>
              </a:solidFill>
              <a:ln w="12700" cmpd="sng">
                <a:solidFill>
                  <a:schemeClr val="accent5">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83"/>
              </a:p>
            </p:txBody>
          </p:sp>
          <p:sp>
            <p:nvSpPr>
              <p:cNvPr id="93" name="楕円 92"/>
              <p:cNvSpPr/>
              <p:nvPr/>
            </p:nvSpPr>
            <p:spPr>
              <a:xfrm>
                <a:off x="7705799" y="3822420"/>
                <a:ext cx="180000" cy="180000"/>
              </a:xfrm>
              <a:prstGeom prst="ellipse">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66"/>
              </a:p>
            </p:txBody>
          </p:sp>
          <p:sp>
            <p:nvSpPr>
              <p:cNvPr id="96" name="二等辺三角形 95"/>
              <p:cNvSpPr>
                <a:spLocks noChangeAspect="1"/>
              </p:cNvSpPr>
              <p:nvPr/>
            </p:nvSpPr>
            <p:spPr>
              <a:xfrm>
                <a:off x="7941314" y="4935851"/>
                <a:ext cx="201934" cy="144000"/>
              </a:xfrm>
              <a:prstGeom prst="triangle">
                <a:avLst/>
              </a:prstGeom>
              <a:solidFill>
                <a:schemeClr val="bg1"/>
              </a:solidFill>
              <a:ln w="12700" cmpd="sng">
                <a:solidFill>
                  <a:schemeClr val="accent5">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83"/>
              </a:p>
            </p:txBody>
          </p:sp>
          <p:sp>
            <p:nvSpPr>
              <p:cNvPr id="101" name="正方形/長方形 100"/>
              <p:cNvSpPr/>
              <p:nvPr/>
            </p:nvSpPr>
            <p:spPr>
              <a:xfrm>
                <a:off x="9141662" y="5142402"/>
                <a:ext cx="144000" cy="144000"/>
              </a:xfrm>
              <a:prstGeom prst="rect">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66"/>
              </a:p>
            </p:txBody>
          </p:sp>
          <p:sp>
            <p:nvSpPr>
              <p:cNvPr id="109" name="楕円 108"/>
              <p:cNvSpPr/>
              <p:nvPr/>
            </p:nvSpPr>
            <p:spPr>
              <a:xfrm>
                <a:off x="8944426" y="3850897"/>
                <a:ext cx="180000" cy="180000"/>
              </a:xfrm>
              <a:prstGeom prst="ellipse">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66"/>
              </a:p>
            </p:txBody>
          </p:sp>
        </p:grpSp>
        <p:sp>
          <p:nvSpPr>
            <p:cNvPr id="65" name="図形 64"/>
            <p:cNvSpPr/>
            <p:nvPr/>
          </p:nvSpPr>
          <p:spPr>
            <a:xfrm>
              <a:off x="6491419" y="4207077"/>
              <a:ext cx="321627" cy="292820"/>
            </a:xfrm>
            <a:prstGeom prst="swooshArrow">
              <a:avLst>
                <a:gd name="adj1" fmla="val 25000"/>
                <a:gd name="adj2" fmla="val 25000"/>
              </a:avLst>
            </a:prstGeom>
            <a:solidFill>
              <a:schemeClr val="accent4"/>
            </a:solidFill>
            <a:effectLst>
              <a:glow rad="12700">
                <a:schemeClr val="accent1">
                  <a:alpha val="40000"/>
                </a:schemeClr>
              </a:glow>
            </a:effectLst>
            <a:scene3d>
              <a:camera prst="orthographicFront"/>
              <a:lightRig rig="threePt" dir="t"/>
            </a:scene3d>
            <a:sp3d prstMaterial="softEdge">
              <a:bevelT w="95250" h="88900"/>
            </a:sp3d>
          </p:spPr>
          <p:style>
            <a:lnRef idx="0">
              <a:schemeClr val="dk1">
                <a:hueOff val="0"/>
                <a:satOff val="0"/>
                <a:lumOff val="0"/>
                <a:alphaOff val="0"/>
              </a:schemeClr>
            </a:lnRef>
            <a:fillRef idx="1">
              <a:scrgbClr r="0" g="0" b="0"/>
            </a:fillRef>
            <a:effectRef idx="2">
              <a:schemeClr val="accent5">
                <a:tint val="40000"/>
                <a:hueOff val="0"/>
                <a:satOff val="0"/>
                <a:lumOff val="0"/>
                <a:alphaOff val="0"/>
              </a:schemeClr>
            </a:effectRef>
            <a:fontRef idx="minor">
              <a:schemeClr val="dk1">
                <a:hueOff val="0"/>
                <a:satOff val="0"/>
                <a:lumOff val="0"/>
                <a:alphaOff val="0"/>
              </a:schemeClr>
            </a:fontRef>
          </p:style>
        </p:sp>
        <p:sp>
          <p:nvSpPr>
            <p:cNvPr id="66" name="図形 65"/>
            <p:cNvSpPr/>
            <p:nvPr/>
          </p:nvSpPr>
          <p:spPr>
            <a:xfrm rot="4430875">
              <a:off x="6569861" y="4492934"/>
              <a:ext cx="447544" cy="418258"/>
            </a:xfrm>
            <a:prstGeom prst="swooshArrow">
              <a:avLst>
                <a:gd name="adj1" fmla="val 25000"/>
                <a:gd name="adj2" fmla="val 25000"/>
              </a:avLst>
            </a:prstGeom>
            <a:solidFill>
              <a:schemeClr val="accent4"/>
            </a:solidFill>
            <a:effectLst>
              <a:glow rad="12700">
                <a:schemeClr val="accent1">
                  <a:alpha val="40000"/>
                </a:schemeClr>
              </a:glow>
            </a:effectLst>
            <a:scene3d>
              <a:camera prst="orthographicFront"/>
              <a:lightRig rig="threePt" dir="t"/>
            </a:scene3d>
            <a:sp3d prstMaterial="softEdge">
              <a:bevelT w="95250" h="88900"/>
            </a:sp3d>
          </p:spPr>
          <p:style>
            <a:lnRef idx="0">
              <a:schemeClr val="dk1">
                <a:hueOff val="0"/>
                <a:satOff val="0"/>
                <a:lumOff val="0"/>
                <a:alphaOff val="0"/>
              </a:schemeClr>
            </a:lnRef>
            <a:fillRef idx="1">
              <a:scrgbClr r="0" g="0" b="0"/>
            </a:fillRef>
            <a:effectRef idx="2">
              <a:schemeClr val="accent5">
                <a:tint val="40000"/>
                <a:hueOff val="0"/>
                <a:satOff val="0"/>
                <a:lumOff val="0"/>
                <a:alphaOff val="0"/>
              </a:schemeClr>
            </a:effectRef>
            <a:fontRef idx="minor">
              <a:schemeClr val="dk1">
                <a:hueOff val="0"/>
                <a:satOff val="0"/>
                <a:lumOff val="0"/>
                <a:alphaOff val="0"/>
              </a:schemeClr>
            </a:fontRef>
          </p:style>
        </p:sp>
        <p:sp>
          <p:nvSpPr>
            <p:cNvPr id="67" name="図形 66"/>
            <p:cNvSpPr/>
            <p:nvPr/>
          </p:nvSpPr>
          <p:spPr>
            <a:xfrm flipH="1">
              <a:off x="6012940" y="4198391"/>
              <a:ext cx="336246" cy="314244"/>
            </a:xfrm>
            <a:prstGeom prst="swooshArrow">
              <a:avLst>
                <a:gd name="adj1" fmla="val 25000"/>
                <a:gd name="adj2" fmla="val 25000"/>
              </a:avLst>
            </a:prstGeom>
            <a:solidFill>
              <a:schemeClr val="accent4"/>
            </a:solidFill>
            <a:effectLst>
              <a:glow rad="12700">
                <a:schemeClr val="accent1">
                  <a:alpha val="40000"/>
                </a:schemeClr>
              </a:glow>
            </a:effectLst>
            <a:scene3d>
              <a:camera prst="orthographicFront"/>
              <a:lightRig rig="threePt" dir="t"/>
            </a:scene3d>
            <a:sp3d prstMaterial="softEdge">
              <a:bevelT w="95250" h="88900"/>
            </a:sp3d>
          </p:spPr>
          <p:style>
            <a:lnRef idx="0">
              <a:schemeClr val="dk1">
                <a:hueOff val="0"/>
                <a:satOff val="0"/>
                <a:lumOff val="0"/>
                <a:alphaOff val="0"/>
              </a:schemeClr>
            </a:lnRef>
            <a:fillRef idx="1">
              <a:scrgbClr r="0" g="0" b="0"/>
            </a:fillRef>
            <a:effectRef idx="2">
              <a:schemeClr val="accent5">
                <a:tint val="40000"/>
                <a:hueOff val="0"/>
                <a:satOff val="0"/>
                <a:lumOff val="0"/>
                <a:alphaOff val="0"/>
              </a:schemeClr>
            </a:effectRef>
            <a:fontRef idx="minor">
              <a:schemeClr val="dk1">
                <a:hueOff val="0"/>
                <a:satOff val="0"/>
                <a:lumOff val="0"/>
                <a:alphaOff val="0"/>
              </a:schemeClr>
            </a:fontRef>
          </p:style>
        </p:sp>
        <p:sp>
          <p:nvSpPr>
            <p:cNvPr id="68" name="図形 67"/>
            <p:cNvSpPr/>
            <p:nvPr/>
          </p:nvSpPr>
          <p:spPr>
            <a:xfrm rot="17069415" flipH="1">
              <a:off x="5990433" y="4402364"/>
              <a:ext cx="332055" cy="465060"/>
            </a:xfrm>
            <a:prstGeom prst="swooshArrow">
              <a:avLst>
                <a:gd name="adj1" fmla="val 25000"/>
                <a:gd name="adj2" fmla="val 25000"/>
              </a:avLst>
            </a:prstGeom>
            <a:solidFill>
              <a:schemeClr val="accent4"/>
            </a:solidFill>
            <a:effectLst>
              <a:glow rad="12700">
                <a:schemeClr val="accent1">
                  <a:alpha val="40000"/>
                </a:schemeClr>
              </a:glow>
            </a:effectLst>
            <a:scene3d>
              <a:camera prst="orthographicFront"/>
              <a:lightRig rig="threePt" dir="t"/>
            </a:scene3d>
            <a:sp3d prstMaterial="softEdge">
              <a:bevelT w="95250" h="88900"/>
            </a:sp3d>
          </p:spPr>
          <p:style>
            <a:lnRef idx="0">
              <a:schemeClr val="dk1">
                <a:hueOff val="0"/>
                <a:satOff val="0"/>
                <a:lumOff val="0"/>
                <a:alphaOff val="0"/>
              </a:schemeClr>
            </a:lnRef>
            <a:fillRef idx="1">
              <a:scrgbClr r="0" g="0" b="0"/>
            </a:fillRef>
            <a:effectRef idx="2">
              <a:schemeClr val="accent5">
                <a:tint val="40000"/>
                <a:hueOff val="0"/>
                <a:satOff val="0"/>
                <a:lumOff val="0"/>
                <a:alphaOff val="0"/>
              </a:schemeClr>
            </a:effectRef>
            <a:fontRef idx="minor">
              <a:schemeClr val="dk1">
                <a:hueOff val="0"/>
                <a:satOff val="0"/>
                <a:lumOff val="0"/>
                <a:alphaOff val="0"/>
              </a:schemeClr>
            </a:fontRef>
          </p:style>
        </p:sp>
      </p:grpSp>
      <p:sp>
        <p:nvSpPr>
          <p:cNvPr id="104" name="図形 103"/>
          <p:cNvSpPr/>
          <p:nvPr/>
        </p:nvSpPr>
        <p:spPr>
          <a:xfrm rot="196921">
            <a:off x="663338" y="2291090"/>
            <a:ext cx="8072991" cy="4649883"/>
          </a:xfrm>
          <a:prstGeom prst="swooshArrow">
            <a:avLst>
              <a:gd name="adj1" fmla="val 25000"/>
              <a:gd name="adj2" fmla="val 25000"/>
            </a:avLst>
          </a:prstGeom>
          <a:solidFill>
            <a:srgbClr val="F2670F"/>
          </a:solidFill>
          <a:effectLst>
            <a:glow rad="12700">
              <a:schemeClr val="accent1">
                <a:alpha val="40000"/>
              </a:schemeClr>
            </a:glow>
          </a:effectLst>
          <a:scene3d>
            <a:camera prst="orthographicFront"/>
            <a:lightRig rig="threePt" dir="t"/>
          </a:scene3d>
          <a:sp3d prstMaterial="softEdge">
            <a:bevelT w="95250" h="88900"/>
          </a:sp3d>
        </p:spPr>
        <p:style>
          <a:lnRef idx="0">
            <a:schemeClr val="dk1">
              <a:hueOff val="0"/>
              <a:satOff val="0"/>
              <a:lumOff val="0"/>
              <a:alphaOff val="0"/>
            </a:schemeClr>
          </a:lnRef>
          <a:fillRef idx="1">
            <a:scrgbClr r="0" g="0" b="0"/>
          </a:fillRef>
          <a:effectRef idx="2">
            <a:schemeClr val="accent5">
              <a:tint val="40000"/>
              <a:hueOff val="0"/>
              <a:satOff val="0"/>
              <a:lumOff val="0"/>
              <a:alphaOff val="0"/>
            </a:schemeClr>
          </a:effectRef>
          <a:fontRef idx="minor">
            <a:schemeClr val="dk1">
              <a:hueOff val="0"/>
              <a:satOff val="0"/>
              <a:lumOff val="0"/>
              <a:alphaOff val="0"/>
            </a:schemeClr>
          </a:fontRef>
        </p:style>
      </p:sp>
      <p:sp>
        <p:nvSpPr>
          <p:cNvPr id="22" name="角丸四角形 69">
            <a:extLst>
              <a:ext uri="{FF2B5EF4-FFF2-40B4-BE49-F238E27FC236}">
                <a16:creationId xmlns:a16="http://schemas.microsoft.com/office/drawing/2014/main" id="{7DD5F77F-75CC-4D1C-BD23-D26E4BE960C6}"/>
              </a:ext>
            </a:extLst>
          </p:cNvPr>
          <p:cNvSpPr/>
          <p:nvPr/>
        </p:nvSpPr>
        <p:spPr bwMode="auto">
          <a:xfrm>
            <a:off x="100192" y="504048"/>
            <a:ext cx="9519879" cy="715216"/>
          </a:xfrm>
          <a:prstGeom prst="roundRect">
            <a:avLst>
              <a:gd name="adj" fmla="val 14215"/>
            </a:avLst>
          </a:prstGeom>
          <a:noFill/>
          <a:ln w="19050" cap="flat" cmpd="sng" algn="ctr">
            <a:solidFill>
              <a:schemeClr val="accent1"/>
            </a:solidFill>
            <a:prstDash val="sysDash"/>
            <a:round/>
            <a:headEnd type="none" w="med" len="med"/>
            <a:tailEnd type="none" w="med" len="med"/>
          </a:ln>
          <a:effectLst/>
        </p:spPr>
        <p:txBody>
          <a:bodyPr anchor="ctr"/>
          <a:lstStyle/>
          <a:p>
            <a:r>
              <a:rPr kumimoji="1" lang="ja-JP" altLang="en-US" sz="1400" dirty="0" smtClean="0">
                <a:latin typeface="Meiryo UI" panose="020B0604030504040204" pitchFamily="50" charset="-128"/>
                <a:ea typeface="Meiryo UI" panose="020B0604030504040204" pitchFamily="50" charset="-128"/>
              </a:rPr>
              <a:t>大阪府では、</a:t>
            </a:r>
            <a:r>
              <a:rPr kumimoji="1" lang="en-US" altLang="ja-JP" sz="1400" dirty="0" smtClean="0">
                <a:latin typeface="Meiryo UI" panose="020B0604030504040204" pitchFamily="50" charset="-128"/>
                <a:ea typeface="Meiryo UI" panose="020B0604030504040204" pitchFamily="50" charset="-128"/>
              </a:rPr>
              <a:t>2025</a:t>
            </a:r>
            <a:r>
              <a:rPr kumimoji="1" lang="ja-JP" altLang="en-US" sz="1400" dirty="0" smtClean="0">
                <a:latin typeface="Meiryo UI" panose="020B0604030504040204" pitchFamily="50" charset="-128"/>
                <a:ea typeface="Meiryo UI" panose="020B0604030504040204" pitchFamily="50" charset="-128"/>
              </a:rPr>
              <a:t>年の大阪・関西</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万博において、大阪のあらゆるステークホルダーが、会場の内外で</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SDGs</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体現し、</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u="sng" dirty="0" smtClean="0">
                <a:latin typeface="Meiryo UI" panose="020B0604030504040204" pitchFamily="50" charset="-128"/>
                <a:ea typeface="Meiryo UI" panose="020B0604030504040204" pitchFamily="50" charset="-128"/>
                <a:cs typeface="Meiryo UI" panose="020B0604030504040204" pitchFamily="50" charset="-128"/>
              </a:rPr>
              <a:t>誰</a:t>
            </a:r>
            <a:r>
              <a:rPr lang="ja-JP" altLang="en-US" sz="1600" b="1" u="sng" dirty="0">
                <a:latin typeface="Meiryo UI" panose="020B0604030504040204" pitchFamily="50" charset="-128"/>
                <a:ea typeface="Meiryo UI" panose="020B0604030504040204" pitchFamily="50" charset="-128"/>
                <a:cs typeface="Meiryo UI" panose="020B0604030504040204" pitchFamily="50" charset="-128"/>
              </a:rPr>
              <a:t>もが</a:t>
            </a:r>
            <a:r>
              <a:rPr lang="en-US" altLang="ja-JP" sz="1600" b="1" u="sng" dirty="0">
                <a:latin typeface="Meiryo UI" panose="020B0604030504040204" pitchFamily="50" charset="-128"/>
                <a:ea typeface="Meiryo UI" panose="020B0604030504040204" pitchFamily="50" charset="-128"/>
                <a:cs typeface="Meiryo UI" panose="020B0604030504040204" pitchFamily="50" charset="-128"/>
              </a:rPr>
              <a:t>SDGs</a:t>
            </a:r>
            <a:r>
              <a:rPr lang="ja-JP" altLang="en-US" sz="1600" b="1" u="sng" dirty="0">
                <a:latin typeface="Meiryo UI" panose="020B0604030504040204" pitchFamily="50" charset="-128"/>
                <a:ea typeface="Meiryo UI" panose="020B0604030504040204" pitchFamily="50" charset="-128"/>
                <a:cs typeface="Meiryo UI" panose="020B0604030504040204" pitchFamily="50" charset="-128"/>
              </a:rPr>
              <a:t>を意識し</a:t>
            </a:r>
            <a:r>
              <a:rPr lang="ja-JP" altLang="en-US" sz="1600" b="1" u="sng" dirty="0" smtClean="0">
                <a:latin typeface="Meiryo UI" panose="020B0604030504040204" pitchFamily="50" charset="-128"/>
                <a:ea typeface="Meiryo UI" panose="020B0604030504040204" pitchFamily="50" charset="-128"/>
                <a:cs typeface="Meiryo UI" panose="020B0604030504040204" pitchFamily="50" charset="-128"/>
              </a:rPr>
              <a:t>、自律的</a:t>
            </a:r>
            <a:r>
              <a:rPr lang="ja-JP" altLang="en-US" sz="1600" b="1" u="sng" dirty="0">
                <a:latin typeface="Meiryo UI" panose="020B0604030504040204" pitchFamily="50" charset="-128"/>
                <a:ea typeface="Meiryo UI" panose="020B0604030504040204" pitchFamily="50" charset="-128"/>
                <a:cs typeface="Meiryo UI" panose="020B0604030504040204" pitchFamily="50" charset="-128"/>
              </a:rPr>
              <a:t>に行動する大阪を</a:t>
            </a:r>
            <a:r>
              <a:rPr lang="ja-JP" altLang="en-US" sz="1600" b="1" u="sng" dirty="0" smtClean="0">
                <a:latin typeface="Meiryo UI" panose="020B0604030504040204" pitchFamily="50" charset="-128"/>
                <a:ea typeface="Meiryo UI" panose="020B0604030504040204" pitchFamily="50" charset="-128"/>
                <a:cs typeface="Meiryo UI" panose="020B0604030504040204" pitchFamily="50" charset="-128"/>
              </a:rPr>
              <a:t>実現をめざしている。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楕円 99"/>
          <p:cNvSpPr/>
          <p:nvPr/>
        </p:nvSpPr>
        <p:spPr>
          <a:xfrm>
            <a:off x="7103367" y="2986094"/>
            <a:ext cx="1575657" cy="1068042"/>
          </a:xfrm>
          <a:prstGeom prst="ellipse">
            <a:avLst/>
          </a:prstGeom>
          <a:solidFill>
            <a:schemeClr val="accent1">
              <a:lumMod val="60000"/>
              <a:lumOff val="40000"/>
            </a:schemeClr>
          </a:solidFill>
          <a:ln>
            <a:noFill/>
          </a:ln>
          <a:scene3d>
            <a:camera prst="orthographicFront"/>
            <a:lightRig rig="threePt" dir="t"/>
          </a:scene3d>
          <a:sp3d prstMaterial="plastic">
            <a:bevelB w="254000" h="254000"/>
          </a:sp3d>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ja-JP" sz="1766" dirty="0">
                <a:solidFill>
                  <a:schemeClr val="tx1"/>
                </a:solidFill>
                <a:latin typeface="Meiryo UI" panose="020B0604030504040204" pitchFamily="50" charset="-128"/>
                <a:ea typeface="Meiryo UI" panose="020B0604030504040204" pitchFamily="50" charset="-128"/>
              </a:rPr>
              <a:t>2030</a:t>
            </a:r>
          </a:p>
          <a:p>
            <a:pPr algn="ctr"/>
            <a:r>
              <a:rPr kumimoji="1" lang="en-US" altLang="ja-JP" sz="1178" dirty="0">
                <a:solidFill>
                  <a:schemeClr val="tx1"/>
                </a:solidFill>
                <a:latin typeface="Meiryo UI" panose="020B0604030504040204" pitchFamily="50" charset="-128"/>
                <a:ea typeface="Meiryo UI" panose="020B0604030504040204" pitchFamily="50" charset="-128"/>
              </a:rPr>
              <a:t>(</a:t>
            </a:r>
            <a:r>
              <a:rPr kumimoji="1" lang="ja-JP" altLang="en-US" sz="1178" dirty="0">
                <a:solidFill>
                  <a:schemeClr val="tx1"/>
                </a:solidFill>
                <a:latin typeface="Meiryo UI" panose="020B0604030504040204" pitchFamily="50" charset="-128"/>
                <a:ea typeface="Meiryo UI" panose="020B0604030504040204" pitchFamily="50" charset="-128"/>
              </a:rPr>
              <a:t>目標年次</a:t>
            </a:r>
            <a:r>
              <a:rPr kumimoji="1" lang="en-US" altLang="ja-JP" sz="1178" dirty="0">
                <a:solidFill>
                  <a:schemeClr val="tx1"/>
                </a:solidFill>
                <a:latin typeface="Meiryo UI" panose="020B0604030504040204" pitchFamily="50" charset="-128"/>
                <a:ea typeface="Meiryo UI" panose="020B0604030504040204" pitchFamily="50" charset="-128"/>
              </a:rPr>
              <a:t>)</a:t>
            </a:r>
            <a:endParaRPr kumimoji="1" lang="ja-JP" altLang="en-US" sz="1178" dirty="0">
              <a:solidFill>
                <a:schemeClr val="tx1"/>
              </a:solidFill>
              <a:latin typeface="Meiryo UI" panose="020B0604030504040204" pitchFamily="50" charset="-128"/>
              <a:ea typeface="Meiryo UI" panose="020B0604030504040204" pitchFamily="50" charset="-128"/>
            </a:endParaRPr>
          </a:p>
        </p:txBody>
      </p:sp>
      <p:sp>
        <p:nvSpPr>
          <p:cNvPr id="98" name="楕円 97"/>
          <p:cNvSpPr/>
          <p:nvPr/>
        </p:nvSpPr>
        <p:spPr>
          <a:xfrm>
            <a:off x="2139906" y="4514131"/>
            <a:ext cx="872583" cy="629471"/>
          </a:xfrm>
          <a:prstGeom prst="ellipse">
            <a:avLst/>
          </a:prstGeom>
          <a:solidFill>
            <a:schemeClr val="accent1">
              <a:lumMod val="60000"/>
              <a:lumOff val="40000"/>
            </a:schemeClr>
          </a:solidFill>
          <a:ln>
            <a:noFill/>
          </a:ln>
          <a:scene3d>
            <a:camera prst="orthographicFront"/>
            <a:lightRig rig="threePt" dir="t"/>
          </a:scene3d>
          <a:sp3d prstMaterial="plastic">
            <a:bevelB w="254000" h="254000"/>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374" dirty="0">
                <a:solidFill>
                  <a:schemeClr val="tx1"/>
                </a:solidFill>
                <a:latin typeface="Meiryo UI" panose="020B0604030504040204" pitchFamily="50" charset="-128"/>
                <a:ea typeface="Meiryo UI" panose="020B0604030504040204" pitchFamily="50" charset="-128"/>
              </a:rPr>
              <a:t>2020</a:t>
            </a:r>
            <a:r>
              <a:rPr kumimoji="1" lang="ja-JP" altLang="en-US" sz="1374" dirty="0">
                <a:solidFill>
                  <a:schemeClr val="tx1"/>
                </a:solidFill>
                <a:latin typeface="Meiryo UI" panose="020B0604030504040204" pitchFamily="50" charset="-128"/>
                <a:ea typeface="Meiryo UI" panose="020B0604030504040204" pitchFamily="50" charset="-128"/>
              </a:rPr>
              <a:t>～</a:t>
            </a:r>
            <a:r>
              <a:rPr kumimoji="1" lang="en-US" altLang="ja-JP" sz="1374" dirty="0" smtClean="0">
                <a:solidFill>
                  <a:schemeClr val="tx1"/>
                </a:solidFill>
                <a:latin typeface="Meiryo UI" panose="020B0604030504040204" pitchFamily="50" charset="-128"/>
                <a:ea typeface="Meiryo UI" panose="020B0604030504040204" pitchFamily="50" charset="-128"/>
              </a:rPr>
              <a:t>2022</a:t>
            </a:r>
            <a:endParaRPr kumimoji="1" lang="ja-JP" altLang="en-US" sz="1374" dirty="0">
              <a:solidFill>
                <a:schemeClr val="tx1"/>
              </a:solidFill>
              <a:latin typeface="Meiryo UI" panose="020B0604030504040204" pitchFamily="50" charset="-128"/>
              <a:ea typeface="Meiryo UI" panose="020B0604030504040204" pitchFamily="50" charset="-128"/>
            </a:endParaRPr>
          </a:p>
        </p:txBody>
      </p:sp>
      <p:sp>
        <p:nvSpPr>
          <p:cNvPr id="88" name="楕円 87"/>
          <p:cNvSpPr/>
          <p:nvPr/>
        </p:nvSpPr>
        <p:spPr>
          <a:xfrm>
            <a:off x="354268" y="6283868"/>
            <a:ext cx="613079" cy="467107"/>
          </a:xfrm>
          <a:prstGeom prst="ellipse">
            <a:avLst/>
          </a:prstGeom>
          <a:solidFill>
            <a:schemeClr val="accent1">
              <a:lumMod val="60000"/>
              <a:lumOff val="40000"/>
            </a:schemeClr>
          </a:solidFill>
          <a:ln>
            <a:noFill/>
          </a:ln>
          <a:scene3d>
            <a:camera prst="orthographicFront"/>
            <a:lightRig rig="threePt" dir="t"/>
          </a:scene3d>
          <a:sp3d prstMaterial="plastic">
            <a:bevelB w="254000" h="254000"/>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178" dirty="0">
                <a:solidFill>
                  <a:schemeClr val="tx1"/>
                </a:solidFill>
                <a:latin typeface="Meiryo UI" panose="020B0604030504040204" pitchFamily="50" charset="-128"/>
                <a:ea typeface="Meiryo UI" panose="020B0604030504040204" pitchFamily="50" charset="-128"/>
              </a:rPr>
              <a:t>2015</a:t>
            </a:r>
            <a:endParaRPr kumimoji="1" lang="ja-JP" altLang="en-US" sz="1178" dirty="0">
              <a:solidFill>
                <a:schemeClr val="tx1"/>
              </a:solidFill>
              <a:latin typeface="Meiryo UI" panose="020B0604030504040204" pitchFamily="50" charset="-128"/>
              <a:ea typeface="Meiryo UI" panose="020B0604030504040204" pitchFamily="50" charset="-128"/>
            </a:endParaRPr>
          </a:p>
        </p:txBody>
      </p:sp>
      <p:sp>
        <p:nvSpPr>
          <p:cNvPr id="83" name="楕円 82"/>
          <p:cNvSpPr/>
          <p:nvPr/>
        </p:nvSpPr>
        <p:spPr>
          <a:xfrm>
            <a:off x="841730" y="5778558"/>
            <a:ext cx="613079" cy="467107"/>
          </a:xfrm>
          <a:prstGeom prst="ellipse">
            <a:avLst/>
          </a:prstGeom>
          <a:solidFill>
            <a:schemeClr val="accent1">
              <a:lumMod val="60000"/>
              <a:lumOff val="40000"/>
            </a:schemeClr>
          </a:solidFill>
          <a:ln>
            <a:noFill/>
          </a:ln>
          <a:scene3d>
            <a:camera prst="orthographicFront"/>
            <a:lightRig rig="threePt" dir="t"/>
          </a:scene3d>
          <a:sp3d prstMaterial="plastic">
            <a:bevelB w="254000" h="254000"/>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178" dirty="0">
                <a:solidFill>
                  <a:schemeClr val="tx1"/>
                </a:solidFill>
                <a:latin typeface="Meiryo UI" panose="020B0604030504040204" pitchFamily="50" charset="-128"/>
                <a:ea typeface="Meiryo UI" panose="020B0604030504040204" pitchFamily="50" charset="-128"/>
              </a:rPr>
              <a:t>2018</a:t>
            </a:r>
            <a:endParaRPr kumimoji="1" lang="ja-JP" altLang="en-US" sz="1178" dirty="0">
              <a:solidFill>
                <a:schemeClr val="tx1"/>
              </a:solidFill>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967347" y="6411733"/>
            <a:ext cx="1343471" cy="256705"/>
          </a:xfrm>
          <a:prstGeom prst="rect">
            <a:avLst/>
          </a:prstGeom>
          <a:noFill/>
        </p:spPr>
        <p:txBody>
          <a:bodyPr wrap="square" lIns="35325" rIns="35325" rtlCol="0">
            <a:spAutoFit/>
          </a:bodyPr>
          <a:lstStyle/>
          <a:p>
            <a:r>
              <a:rPr kumimoji="1" lang="en-US" altLang="ja-JP" sz="1079" dirty="0">
                <a:latin typeface="Meiryo UI" panose="020B0604030504040204" pitchFamily="50" charset="-128"/>
                <a:ea typeface="Meiryo UI" panose="020B0604030504040204" pitchFamily="50" charset="-128"/>
              </a:rPr>
              <a:t>SDGs</a:t>
            </a:r>
            <a:r>
              <a:rPr kumimoji="1" lang="ja-JP" altLang="en-US" sz="1079" dirty="0">
                <a:latin typeface="Meiryo UI" panose="020B0604030504040204" pitchFamily="50" charset="-128"/>
                <a:ea typeface="Meiryo UI" panose="020B0604030504040204" pitchFamily="50" charset="-128"/>
              </a:rPr>
              <a:t>が国連で採択</a:t>
            </a:r>
          </a:p>
        </p:txBody>
      </p:sp>
      <p:sp>
        <p:nvSpPr>
          <p:cNvPr id="86" name="楕円 85"/>
          <p:cNvSpPr/>
          <p:nvPr/>
        </p:nvSpPr>
        <p:spPr>
          <a:xfrm>
            <a:off x="1447090" y="5117222"/>
            <a:ext cx="613079" cy="467107"/>
          </a:xfrm>
          <a:prstGeom prst="ellipse">
            <a:avLst/>
          </a:prstGeom>
          <a:solidFill>
            <a:schemeClr val="accent1">
              <a:lumMod val="60000"/>
              <a:lumOff val="40000"/>
            </a:schemeClr>
          </a:solidFill>
          <a:ln>
            <a:noFill/>
          </a:ln>
          <a:scene3d>
            <a:camera prst="orthographicFront"/>
            <a:lightRig rig="threePt" dir="t"/>
          </a:scene3d>
          <a:sp3d prstMaterial="plastic">
            <a:bevelB w="254000" h="254000"/>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178" dirty="0">
                <a:solidFill>
                  <a:schemeClr val="tx1"/>
                </a:solidFill>
                <a:latin typeface="Meiryo UI" panose="020B0604030504040204" pitchFamily="50" charset="-128"/>
                <a:ea typeface="Meiryo UI" panose="020B0604030504040204" pitchFamily="50" charset="-128"/>
              </a:rPr>
              <a:t>2019</a:t>
            </a:r>
            <a:endParaRPr kumimoji="1" lang="ja-JP" altLang="en-US" sz="1178" dirty="0">
              <a:solidFill>
                <a:schemeClr val="tx1"/>
              </a:solidFill>
              <a:latin typeface="Meiryo UI" panose="020B0604030504040204" pitchFamily="50" charset="-128"/>
              <a:ea typeface="Meiryo UI" panose="020B0604030504040204" pitchFamily="50" charset="-128"/>
            </a:endParaRPr>
          </a:p>
        </p:txBody>
      </p:sp>
      <p:sp>
        <p:nvSpPr>
          <p:cNvPr id="95" name="テキスト ボックス 94"/>
          <p:cNvSpPr txBox="1"/>
          <p:nvPr/>
        </p:nvSpPr>
        <p:spPr>
          <a:xfrm>
            <a:off x="-29914" y="4917415"/>
            <a:ext cx="1957319" cy="256705"/>
          </a:xfrm>
          <a:prstGeom prst="rect">
            <a:avLst/>
          </a:prstGeom>
          <a:noFill/>
        </p:spPr>
        <p:txBody>
          <a:bodyPr wrap="square" rtlCol="0">
            <a:spAutoFit/>
          </a:bodyPr>
          <a:lstStyle/>
          <a:p>
            <a:r>
              <a:rPr lang="en-US" altLang="ja-JP" sz="1079" dirty="0">
                <a:latin typeface="Meiryo UI" panose="020B0604030504040204" pitchFamily="50" charset="-128"/>
                <a:ea typeface="Meiryo UI" panose="020B0604030504040204" pitchFamily="50" charset="-128"/>
                <a:cs typeface="Meiryo UI" panose="020B0604030504040204" pitchFamily="50" charset="-128"/>
              </a:rPr>
              <a:t>Osaka SDGs </a:t>
            </a:r>
            <a:r>
              <a:rPr lang="ja-JP" altLang="en-US" sz="1079" dirty="0">
                <a:latin typeface="Meiryo UI" panose="020B0604030504040204" pitchFamily="50" charset="-128"/>
                <a:ea typeface="Meiryo UI" panose="020B0604030504040204" pitchFamily="50" charset="-128"/>
                <a:cs typeface="Meiryo UI" panose="020B0604030504040204" pitchFamily="50" charset="-128"/>
              </a:rPr>
              <a:t>ビジョン 策定</a:t>
            </a:r>
            <a:endParaRPr lang="en-US" altLang="ja-JP" sz="107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9" name="楕円 98"/>
          <p:cNvSpPr/>
          <p:nvPr/>
        </p:nvSpPr>
        <p:spPr>
          <a:xfrm>
            <a:off x="5725122" y="3309882"/>
            <a:ext cx="1234375" cy="838437"/>
          </a:xfrm>
          <a:prstGeom prst="ellipse">
            <a:avLst/>
          </a:prstGeom>
          <a:solidFill>
            <a:schemeClr val="accent1">
              <a:lumMod val="60000"/>
              <a:lumOff val="40000"/>
            </a:schemeClr>
          </a:solidFill>
          <a:ln>
            <a:noFill/>
          </a:ln>
          <a:scene3d>
            <a:camera prst="orthographicFront"/>
            <a:lightRig rig="threePt" dir="t"/>
          </a:scene3d>
          <a:sp3d prstMaterial="plastic">
            <a:bevelB w="254000" h="254000"/>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570" b="1" dirty="0" smtClean="0">
                <a:solidFill>
                  <a:schemeClr val="tx1"/>
                </a:solidFill>
                <a:latin typeface="Meiryo UI" panose="020B0604030504040204" pitchFamily="50" charset="-128"/>
                <a:ea typeface="Meiryo UI" panose="020B0604030504040204" pitchFamily="50" charset="-128"/>
              </a:rPr>
              <a:t>2025</a:t>
            </a:r>
          </a:p>
          <a:p>
            <a:pPr algn="ctr"/>
            <a:endParaRPr kumimoji="1" lang="en-US" altLang="ja-JP" sz="1570" b="1" dirty="0" smtClean="0">
              <a:solidFill>
                <a:schemeClr val="tx1"/>
              </a:solidFill>
              <a:latin typeface="Meiryo UI" panose="020B0604030504040204" pitchFamily="50" charset="-128"/>
              <a:ea typeface="Meiryo UI" panose="020B0604030504040204" pitchFamily="50" charset="-128"/>
            </a:endParaRPr>
          </a:p>
        </p:txBody>
      </p:sp>
      <p:sp>
        <p:nvSpPr>
          <p:cNvPr id="92" name="テキスト ボックス 20"/>
          <p:cNvSpPr txBox="1"/>
          <p:nvPr/>
        </p:nvSpPr>
        <p:spPr>
          <a:xfrm>
            <a:off x="8758259" y="3245777"/>
            <a:ext cx="1008573" cy="513410"/>
          </a:xfrm>
          <a:prstGeom prst="rect">
            <a:avLst/>
          </a:prstGeom>
          <a:noFill/>
        </p:spPr>
        <p:txBody>
          <a:bodyPr wrap="square" rtlCol="0">
            <a:spAutoFit/>
          </a:bodyPr>
          <a:lstStyle/>
          <a:p>
            <a:r>
              <a:rPr lang="en-US" altLang="ja-JP" sz="1374" b="1" dirty="0">
                <a:latin typeface="Meiryo UI" panose="020B0604030504040204" pitchFamily="50" charset="-128"/>
                <a:ea typeface="Meiryo UI" panose="020B0604030504040204" pitchFamily="50" charset="-128"/>
              </a:rPr>
              <a:t>SDGs</a:t>
            </a:r>
          </a:p>
          <a:p>
            <a:r>
              <a:rPr lang="en-US" altLang="ja-JP" sz="1374" b="1" dirty="0">
                <a:latin typeface="Meiryo UI" panose="020B0604030504040204" pitchFamily="50" charset="-128"/>
                <a:ea typeface="Meiryo UI" panose="020B0604030504040204" pitchFamily="50" charset="-128"/>
              </a:rPr>
              <a:t>+beyond</a:t>
            </a:r>
            <a:r>
              <a:rPr lang="ja-JP" altLang="en-US" sz="1374" b="1" dirty="0">
                <a:latin typeface="Meiryo UI" panose="020B0604030504040204" pitchFamily="50" charset="-128"/>
                <a:ea typeface="Meiryo UI" panose="020B0604030504040204" pitchFamily="50" charset="-128"/>
              </a:rPr>
              <a:t>　　　　　　　　　　　　　　　</a:t>
            </a:r>
          </a:p>
        </p:txBody>
      </p:sp>
      <p:sp>
        <p:nvSpPr>
          <p:cNvPr id="85" name="楕円 84"/>
          <p:cNvSpPr/>
          <p:nvPr/>
        </p:nvSpPr>
        <p:spPr>
          <a:xfrm rot="20695061">
            <a:off x="3298112" y="3928242"/>
            <a:ext cx="1941021" cy="548658"/>
          </a:xfrm>
          <a:prstGeom prst="ellipse">
            <a:avLst/>
          </a:prstGeom>
          <a:solidFill>
            <a:schemeClr val="accent5">
              <a:lumMod val="75000"/>
            </a:schemeClr>
          </a:solidFill>
          <a:ln>
            <a:noFill/>
          </a:ln>
          <a:scene3d>
            <a:camera prst="orthographicFront"/>
            <a:lightRig rig="threePt" dir="t"/>
          </a:scene3d>
          <a:sp3d prstMaterial="plastic">
            <a:bevelB w="254000" h="254000"/>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600" b="1" dirty="0" smtClean="0">
                <a:latin typeface="Meiryo UI" panose="020B0604030504040204" pitchFamily="50" charset="-128"/>
                <a:ea typeface="Meiryo UI" panose="020B0604030504040204" pitchFamily="50" charset="-128"/>
              </a:rPr>
              <a:t>2023</a:t>
            </a:r>
            <a:r>
              <a:rPr kumimoji="1" lang="ja-JP" altLang="en-US" sz="1600" b="1" dirty="0" err="1" smtClean="0">
                <a:latin typeface="Meiryo UI" panose="020B0604030504040204" pitchFamily="50" charset="-128"/>
                <a:ea typeface="Meiryo UI" panose="020B0604030504040204" pitchFamily="50" charset="-128"/>
              </a:rPr>
              <a:t>、</a:t>
            </a:r>
            <a:r>
              <a:rPr kumimoji="1" lang="en-US" altLang="ja-JP" sz="1600" b="1" dirty="0" smtClean="0">
                <a:latin typeface="Meiryo UI" panose="020B0604030504040204" pitchFamily="50" charset="-128"/>
                <a:ea typeface="Meiryo UI" panose="020B0604030504040204" pitchFamily="50" charset="-128"/>
              </a:rPr>
              <a:t>2024</a:t>
            </a:r>
            <a:endParaRPr kumimoji="1" lang="ja-JP" altLang="en-US" sz="1600" b="1" dirty="0">
              <a:latin typeface="Meiryo UI" panose="020B0604030504040204" pitchFamily="50" charset="-128"/>
              <a:ea typeface="Meiryo UI" panose="020B0604030504040204" pitchFamily="50" charset="-128"/>
            </a:endParaRPr>
          </a:p>
        </p:txBody>
      </p:sp>
      <p:sp>
        <p:nvSpPr>
          <p:cNvPr id="102" name="テキスト ボックス 101"/>
          <p:cNvSpPr txBox="1"/>
          <p:nvPr/>
        </p:nvSpPr>
        <p:spPr>
          <a:xfrm>
            <a:off x="247339" y="3646654"/>
            <a:ext cx="2255563" cy="1088760"/>
          </a:xfrm>
          <a:prstGeom prst="rect">
            <a:avLst/>
          </a:prstGeom>
          <a:noFill/>
        </p:spPr>
        <p:txBody>
          <a:bodyPr wrap="square" rtlCol="0">
            <a:spAutoFit/>
          </a:bodyPr>
          <a:lstStyle/>
          <a:p>
            <a:r>
              <a:rPr lang="ja-JP" altLang="en-US" sz="1079" dirty="0">
                <a:latin typeface="Meiryo UI" panose="020B0604030504040204" pitchFamily="50" charset="-128"/>
                <a:ea typeface="Meiryo UI" panose="020B0604030504040204" pitchFamily="50" charset="-128"/>
                <a:cs typeface="Meiryo UI" panose="020B0604030504040204" pitchFamily="50" charset="-128"/>
              </a:rPr>
              <a:t>大阪</a:t>
            </a:r>
            <a:r>
              <a:rPr lang="en-US" altLang="ja-JP" sz="1079" dirty="0">
                <a:latin typeface="Meiryo UI" panose="020B0604030504040204" pitchFamily="50" charset="-128"/>
                <a:ea typeface="Meiryo UI" panose="020B0604030504040204" pitchFamily="50" charset="-128"/>
                <a:cs typeface="Meiryo UI" panose="020B0604030504040204" pitchFamily="50" charset="-128"/>
              </a:rPr>
              <a:t>SDGs</a:t>
            </a:r>
            <a:r>
              <a:rPr lang="ja-JP" altLang="en-US" sz="1079" dirty="0">
                <a:latin typeface="Meiryo UI" panose="020B0604030504040204" pitchFamily="50" charset="-128"/>
                <a:ea typeface="Meiryo UI" panose="020B0604030504040204" pitchFamily="50" charset="-128"/>
                <a:cs typeface="Meiryo UI" panose="020B0604030504040204" pitchFamily="50" charset="-128"/>
              </a:rPr>
              <a:t>行動憲章　策定</a:t>
            </a:r>
            <a:endParaRPr lang="en-US" altLang="ja-JP" sz="1079"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79" dirty="0">
                <a:latin typeface="Meiryo UI" panose="020B0604030504040204" pitchFamily="50" charset="-128"/>
                <a:ea typeface="Meiryo UI" panose="020B0604030504040204" pitchFamily="50" charset="-128"/>
                <a:cs typeface="Meiryo UI" panose="020B0604030504040204" pitchFamily="50" charset="-128"/>
              </a:rPr>
              <a:t>私の</a:t>
            </a:r>
            <a:r>
              <a:rPr lang="en-US" altLang="ja-JP" sz="1079" dirty="0">
                <a:latin typeface="Meiryo UI" panose="020B0604030504040204" pitchFamily="50" charset="-128"/>
                <a:ea typeface="Meiryo UI" panose="020B0604030504040204" pitchFamily="50" charset="-128"/>
                <a:cs typeface="Meiryo UI" panose="020B0604030504040204" pitchFamily="50" charset="-128"/>
              </a:rPr>
              <a:t>SDGs</a:t>
            </a:r>
            <a:r>
              <a:rPr lang="ja-JP" altLang="en-US" sz="1079" dirty="0">
                <a:latin typeface="Meiryo UI" panose="020B0604030504040204" pitchFamily="50" charset="-128"/>
                <a:ea typeface="Meiryo UI" panose="020B0604030504040204" pitchFamily="50" charset="-128"/>
                <a:cs typeface="Meiryo UI" panose="020B0604030504040204" pitchFamily="50" charset="-128"/>
              </a:rPr>
              <a:t>宣言プロジェクト　開始</a:t>
            </a:r>
            <a:endParaRPr lang="en-US" altLang="ja-JP" sz="1079"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79" dirty="0">
                <a:latin typeface="Meiryo UI" panose="020B0604030504040204" pitchFamily="50" charset="-128"/>
                <a:ea typeface="Meiryo UI" panose="020B0604030504040204" pitchFamily="50" charset="-128"/>
                <a:cs typeface="Meiryo UI" panose="020B0604030504040204" pitchFamily="50" charset="-128"/>
              </a:rPr>
              <a:t>大阪</a:t>
            </a:r>
            <a:r>
              <a:rPr lang="en-US" altLang="ja-JP" sz="1079" dirty="0">
                <a:latin typeface="Meiryo UI" panose="020B0604030504040204" pitchFamily="50" charset="-128"/>
                <a:ea typeface="Meiryo UI" panose="020B0604030504040204" pitchFamily="50" charset="-128"/>
                <a:cs typeface="Meiryo UI" panose="020B0604030504040204" pitchFamily="50" charset="-128"/>
              </a:rPr>
              <a:t>SDGs</a:t>
            </a:r>
            <a:r>
              <a:rPr lang="ja-JP" altLang="en-US" sz="1079" dirty="0">
                <a:latin typeface="Meiryo UI" panose="020B0604030504040204" pitchFamily="50" charset="-128"/>
                <a:ea typeface="Meiryo UI" panose="020B0604030504040204" pitchFamily="50" charset="-128"/>
                <a:cs typeface="Meiryo UI" panose="020B0604030504040204" pitchFamily="50" charset="-128"/>
              </a:rPr>
              <a:t>ネットワーク　設置</a:t>
            </a:r>
            <a:endParaRPr lang="en-US" altLang="ja-JP" sz="1079"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079" dirty="0" smtClean="0">
                <a:latin typeface="Meiryo UI" panose="020B0604030504040204" pitchFamily="50" charset="-128"/>
                <a:ea typeface="Meiryo UI" panose="020B0604030504040204" pitchFamily="50" charset="-128"/>
                <a:cs typeface="Meiryo UI" panose="020B0604030504040204" pitchFamily="50" charset="-128"/>
              </a:rPr>
              <a:t>SDGs</a:t>
            </a:r>
            <a:r>
              <a:rPr lang="ja-JP" altLang="en-US" sz="1079" dirty="0">
                <a:latin typeface="Meiryo UI" panose="020B0604030504040204" pitchFamily="50" charset="-128"/>
                <a:ea typeface="Meiryo UI" panose="020B0604030504040204" pitchFamily="50" charset="-128"/>
                <a:cs typeface="Meiryo UI" panose="020B0604030504040204" pitchFamily="50" charset="-128"/>
              </a:rPr>
              <a:t>未来</a:t>
            </a:r>
            <a:r>
              <a:rPr lang="ja-JP" altLang="en-US" sz="1079" dirty="0" smtClean="0">
                <a:latin typeface="Meiryo UI" panose="020B0604030504040204" pitchFamily="50" charset="-128"/>
                <a:ea typeface="Meiryo UI" panose="020B0604030504040204" pitchFamily="50" charset="-128"/>
                <a:cs typeface="Meiryo UI" panose="020B0604030504040204" pitchFamily="50" charset="-128"/>
              </a:rPr>
              <a:t>都市に選定</a:t>
            </a:r>
            <a:endParaRPr lang="en-US" altLang="ja-JP" sz="1079"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79" dirty="0">
                <a:latin typeface="Meiryo UI" panose="020B0604030504040204" pitchFamily="50" charset="-128"/>
                <a:ea typeface="Meiryo UI" panose="020B0604030504040204" pitchFamily="50" charset="-128"/>
                <a:cs typeface="Meiryo UI" panose="020B0604030504040204" pitchFamily="50" charset="-128"/>
              </a:rPr>
              <a:t>（大阪府・大阪市共同提案</a:t>
            </a:r>
            <a:r>
              <a:rPr lang="ja-JP" altLang="en-US" sz="1079"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79"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79" dirty="0" smtClean="0">
                <a:latin typeface="Meiryo UI" panose="020B0604030504040204" pitchFamily="50" charset="-128"/>
                <a:ea typeface="Meiryo UI" panose="020B0604030504040204" pitchFamily="50" charset="-128"/>
                <a:cs typeface="Meiryo UI" panose="020B0604030504040204" pitchFamily="50" charset="-128"/>
              </a:rPr>
              <a:t>第二期未来都市計画策定</a:t>
            </a:r>
            <a:endParaRPr lang="en-US" altLang="ja-JP" sz="107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正方形/長方形 49"/>
          <p:cNvSpPr/>
          <p:nvPr/>
        </p:nvSpPr>
        <p:spPr>
          <a:xfrm>
            <a:off x="1" y="5153"/>
            <a:ext cx="9720262" cy="428924"/>
          </a:xfrm>
          <a:prstGeom prst="rect">
            <a:avLst/>
          </a:prstGeom>
          <a:gradFill rotWithShape="1">
            <a:gsLst>
              <a:gs pos="0">
                <a:srgbClr val="969696">
                  <a:shade val="51000"/>
                  <a:satMod val="130000"/>
                </a:srgbClr>
              </a:gs>
              <a:gs pos="80000">
                <a:srgbClr val="969696">
                  <a:shade val="93000"/>
                  <a:satMod val="130000"/>
                </a:srgbClr>
              </a:gs>
              <a:gs pos="100000">
                <a:srgbClr val="969696">
                  <a:shade val="94000"/>
                  <a:satMod val="135000"/>
                </a:srgbClr>
              </a:gs>
            </a:gsLst>
            <a:lin ang="16200000" scaled="0"/>
          </a:gradFill>
          <a:ln w="9525" cap="flat" cmpd="sng" algn="ctr">
            <a:solidFill>
              <a:srgbClr val="969696">
                <a:shade val="95000"/>
                <a:satMod val="105000"/>
              </a:srgbClr>
            </a:solidFill>
            <a:prstDash val="solid"/>
          </a:ln>
          <a:effectLst>
            <a:outerShdw blurRad="40000" dist="23000" dir="5400000" rotWithShape="0">
              <a:srgbClr val="000000">
                <a:alpha val="35000"/>
              </a:srgbClr>
            </a:outerShdw>
          </a:effectLst>
        </p:spPr>
        <p:txBody>
          <a:bodyPr rtlCol="0" anchor="ctr"/>
          <a:lstStyle/>
          <a:p>
            <a:pPr algn="ctr"/>
            <a:r>
              <a:rPr kumimoji="1" lang="ja-JP" altLang="en-US" b="1" dirty="0" smtClean="0">
                <a:solidFill>
                  <a:schemeClr val="bg1"/>
                </a:solidFill>
                <a:latin typeface="Meiryo UI" panose="020B0604030504040204" pitchFamily="50" charset="-128"/>
                <a:ea typeface="Meiryo UI" panose="020B0604030504040204" pitchFamily="50" charset="-128"/>
              </a:rPr>
              <a:t>取組み</a:t>
            </a:r>
            <a:r>
              <a:rPr kumimoji="1" lang="ja-JP" altLang="en-US" b="1" dirty="0">
                <a:solidFill>
                  <a:schemeClr val="bg1"/>
                </a:solidFill>
                <a:latin typeface="Meiryo UI" panose="020B0604030504040204" pitchFamily="50" charset="-128"/>
                <a:ea typeface="Meiryo UI" panose="020B0604030504040204" pitchFamily="50" charset="-128"/>
              </a:rPr>
              <a:t>の</a:t>
            </a:r>
            <a:r>
              <a:rPr kumimoji="1" lang="ja-JP" altLang="en-US" b="1" dirty="0" smtClean="0">
                <a:solidFill>
                  <a:schemeClr val="bg1"/>
                </a:solidFill>
                <a:latin typeface="Meiryo UI" panose="020B0604030504040204" pitchFamily="50" charset="-128"/>
                <a:ea typeface="Meiryo UI" panose="020B0604030504040204" pitchFamily="50" charset="-128"/>
              </a:rPr>
              <a:t>方向性（全体）</a:t>
            </a:r>
            <a:endParaRPr kumimoji="1" lang="en-US" altLang="ja-JP" b="1" dirty="0">
              <a:solidFill>
                <a:schemeClr val="bg1"/>
              </a:solidFill>
              <a:latin typeface="Meiryo UI" panose="020B0604030504040204" pitchFamily="50" charset="-128"/>
              <a:ea typeface="Meiryo UI" panose="020B0604030504040204" pitchFamily="50" charset="-128"/>
            </a:endParaRPr>
          </a:p>
        </p:txBody>
      </p:sp>
      <p:sp>
        <p:nvSpPr>
          <p:cNvPr id="49" name="テキスト ボックス 48"/>
          <p:cNvSpPr txBox="1"/>
          <p:nvPr/>
        </p:nvSpPr>
        <p:spPr>
          <a:xfrm>
            <a:off x="1446734" y="5836368"/>
            <a:ext cx="2222988" cy="256705"/>
          </a:xfrm>
          <a:prstGeom prst="rect">
            <a:avLst/>
          </a:prstGeom>
          <a:noFill/>
        </p:spPr>
        <p:txBody>
          <a:bodyPr wrap="square" rtlCol="0">
            <a:spAutoFit/>
          </a:bodyPr>
          <a:lstStyle/>
          <a:p>
            <a:r>
              <a:rPr lang="ja-JP" altLang="en-US" sz="1079" dirty="0">
                <a:latin typeface="Meiryo UI" panose="020B0604030504040204" pitchFamily="50" charset="-128"/>
                <a:ea typeface="Meiryo UI" panose="020B0604030504040204" pitchFamily="50" charset="-128"/>
                <a:cs typeface="Meiryo UI" panose="020B0604030504040204" pitchFamily="50" charset="-128"/>
              </a:rPr>
              <a:t>大阪府</a:t>
            </a:r>
            <a:r>
              <a:rPr lang="en-US" altLang="ja-JP" sz="1079" dirty="0">
                <a:latin typeface="Meiryo UI" panose="020B0604030504040204" pitchFamily="50" charset="-128"/>
                <a:ea typeface="Meiryo UI" panose="020B0604030504040204" pitchFamily="50" charset="-128"/>
                <a:cs typeface="Meiryo UI" panose="020B0604030504040204" pitchFamily="50" charset="-128"/>
              </a:rPr>
              <a:t>SDGs</a:t>
            </a:r>
            <a:r>
              <a:rPr lang="ja-JP" altLang="en-US" sz="1079" dirty="0">
                <a:latin typeface="Meiryo UI" panose="020B0604030504040204" pitchFamily="50" charset="-128"/>
                <a:ea typeface="Meiryo UI" panose="020B0604030504040204" pitchFamily="50" charset="-128"/>
                <a:cs typeface="Meiryo UI" panose="020B0604030504040204" pitchFamily="50" charset="-128"/>
              </a:rPr>
              <a:t>推進本部設置</a:t>
            </a:r>
            <a:endParaRPr kumimoji="1" lang="ja-JP" altLang="en-US" sz="1079"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5803890" y="3707875"/>
            <a:ext cx="1275408" cy="307777"/>
          </a:xfrm>
          <a:prstGeom prst="rect">
            <a:avLst/>
          </a:prstGeom>
          <a:noFill/>
        </p:spPr>
        <p:txBody>
          <a:bodyPr wrap="square" rtlCol="0">
            <a:spAutoFit/>
          </a:bodyPr>
          <a:lstStyle/>
          <a:p>
            <a:r>
              <a:rPr kumimoji="1" lang="en-US" altLang="ja-JP" sz="1400" b="1" dirty="0" smtClean="0">
                <a:latin typeface="Meiryo UI" panose="020B0604030504040204" pitchFamily="50" charset="-128"/>
                <a:ea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rPr>
              <a:t>万博開催</a:t>
            </a:r>
            <a:r>
              <a:rPr kumimoji="1" lang="en-US" altLang="ja-JP" sz="1400" b="1" dirty="0" smtClean="0">
                <a:latin typeface="Meiryo UI" panose="020B0604030504040204" pitchFamily="50" charset="-128"/>
                <a:ea typeface="Meiryo UI" panose="020B0604030504040204" pitchFamily="50" charset="-128"/>
              </a:rPr>
              <a:t>)</a:t>
            </a:r>
          </a:p>
        </p:txBody>
      </p:sp>
      <p:sp>
        <p:nvSpPr>
          <p:cNvPr id="110" name="角丸四角形吹き出し 109"/>
          <p:cNvSpPr/>
          <p:nvPr/>
        </p:nvSpPr>
        <p:spPr>
          <a:xfrm>
            <a:off x="7524643" y="1382164"/>
            <a:ext cx="1919089" cy="1327950"/>
          </a:xfrm>
          <a:prstGeom prst="wedgeRoundRectCallout">
            <a:avLst>
              <a:gd name="adj1" fmla="val 7405"/>
              <a:gd name="adj2" fmla="val -25799"/>
              <a:gd name="adj3" fmla="val 16667"/>
            </a:avLst>
          </a:prstGeom>
          <a:solidFill>
            <a:schemeClr val="accent1">
              <a:lumMod val="20000"/>
              <a:lumOff val="80000"/>
            </a:schemeClr>
          </a:solidFill>
          <a:ln>
            <a:solidFill>
              <a:schemeClr val="accent1">
                <a:lumMod val="50000"/>
              </a:schemeClr>
            </a:solidFill>
          </a:ln>
        </p:spPr>
        <p:style>
          <a:lnRef idx="1">
            <a:schemeClr val="accent1"/>
          </a:lnRef>
          <a:fillRef idx="2">
            <a:schemeClr val="accent1"/>
          </a:fillRef>
          <a:effectRef idx="1">
            <a:schemeClr val="accent1"/>
          </a:effectRef>
          <a:fontRef idx="minor">
            <a:schemeClr val="dk1"/>
          </a:fontRef>
        </p:style>
        <p:txBody>
          <a:bodyPr lIns="70650" tIns="0" rIns="0" bIns="0" rtlCol="0" anchor="ctr"/>
          <a:lstStyle/>
          <a:p>
            <a:r>
              <a:rPr lang="en-US" altLang="ja-JP" sz="1178"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178"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先進都市を</a:t>
            </a:r>
            <a:r>
              <a:rPr lang="ja-JP" altLang="en-US" sz="1178"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実現</a:t>
            </a:r>
            <a:endParaRPr lang="en-US" altLang="ja-JP" sz="1079"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79"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a:t>
            </a:r>
            <a:r>
              <a:rPr lang="ja-JP" altLang="en-US" sz="1079"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全体や世界とのつながりの中で、</a:t>
            </a:r>
            <a:r>
              <a:rPr kumimoji="1" lang="ja-JP" altLang="en-US" sz="1079" dirty="0">
                <a:solidFill>
                  <a:schemeClr val="tx1"/>
                </a:solidFill>
                <a:latin typeface="Meiryo UI" panose="020B0604030504040204" pitchFamily="50" charset="-128"/>
                <a:ea typeface="Meiryo UI" panose="020B0604030504040204" pitchFamily="50" charset="-128"/>
              </a:rPr>
              <a:t>万博のレガシーとして、</a:t>
            </a:r>
            <a:r>
              <a:rPr lang="ja-JP" altLang="en-US" sz="1079"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先頭に立って、世界とともに</a:t>
            </a:r>
            <a:r>
              <a:rPr lang="en-US" altLang="ja-JP" sz="1079"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079"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を達成に貢献</a:t>
            </a:r>
            <a:endParaRPr lang="en-US" altLang="ja-JP" sz="1079"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11" name="図 110"/>
          <p:cNvPicPr>
            <a:picLocks noChangeAspect="1"/>
          </p:cNvPicPr>
          <p:nvPr/>
        </p:nvPicPr>
        <p:blipFill>
          <a:blip r:embed="rId4"/>
          <a:stretch>
            <a:fillRect/>
          </a:stretch>
        </p:blipFill>
        <p:spPr>
          <a:xfrm>
            <a:off x="5754517" y="4516232"/>
            <a:ext cx="1622403" cy="1643203"/>
          </a:xfrm>
          <a:prstGeom prst="rect">
            <a:avLst/>
          </a:prstGeom>
        </p:spPr>
      </p:pic>
      <p:sp>
        <p:nvSpPr>
          <p:cNvPr id="112" name="角丸四角形吹き出し 111"/>
          <p:cNvSpPr/>
          <p:nvPr/>
        </p:nvSpPr>
        <p:spPr>
          <a:xfrm>
            <a:off x="5626526" y="1410950"/>
            <a:ext cx="1781017" cy="1299164"/>
          </a:xfrm>
          <a:prstGeom prst="wedgeRoundRectCallout">
            <a:avLst>
              <a:gd name="adj1" fmla="val 22376"/>
              <a:gd name="adj2" fmla="val 18574"/>
              <a:gd name="adj3" fmla="val 16667"/>
            </a:avLst>
          </a:prstGeom>
          <a:solidFill>
            <a:schemeClr val="accent1">
              <a:lumMod val="20000"/>
              <a:lumOff val="80000"/>
            </a:schemeClr>
          </a:solidFill>
          <a:ln>
            <a:solidFill>
              <a:schemeClr val="accent1">
                <a:lumMod val="50000"/>
              </a:schemeClr>
            </a:solid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r>
              <a:rPr lang="ja-JP" altLang="en-US" sz="1178" b="1" u="sng" dirty="0" smtClean="0">
                <a:latin typeface="Meiryo UI" panose="020B0604030504040204" pitchFamily="50" charset="-128"/>
                <a:ea typeface="Meiryo UI" panose="020B0604030504040204" pitchFamily="50" charset="-128"/>
                <a:cs typeface="Meiryo UI" panose="020B0604030504040204" pitchFamily="50" charset="-128"/>
              </a:rPr>
              <a:t>誰</a:t>
            </a:r>
            <a:r>
              <a:rPr lang="ja-JP" altLang="en-US" sz="1178" b="1" u="sng" dirty="0">
                <a:latin typeface="Meiryo UI" panose="020B0604030504040204" pitchFamily="50" charset="-128"/>
                <a:ea typeface="Meiryo UI" panose="020B0604030504040204" pitchFamily="50" charset="-128"/>
                <a:cs typeface="Meiryo UI" panose="020B0604030504040204" pitchFamily="50" charset="-128"/>
              </a:rPr>
              <a:t>もが</a:t>
            </a:r>
            <a:r>
              <a:rPr lang="en-US" altLang="ja-JP" sz="1178" b="1" u="sng" dirty="0">
                <a:latin typeface="Meiryo UI" panose="020B0604030504040204" pitchFamily="50" charset="-128"/>
                <a:ea typeface="Meiryo UI" panose="020B0604030504040204" pitchFamily="50" charset="-128"/>
                <a:cs typeface="Meiryo UI" panose="020B0604030504040204" pitchFamily="50" charset="-128"/>
              </a:rPr>
              <a:t>SDGs</a:t>
            </a:r>
            <a:r>
              <a:rPr lang="ja-JP" altLang="en-US" sz="1178" b="1" u="sng" dirty="0">
                <a:latin typeface="Meiryo UI" panose="020B0604030504040204" pitchFamily="50" charset="-128"/>
                <a:ea typeface="Meiryo UI" panose="020B0604030504040204" pitchFamily="50" charset="-128"/>
                <a:cs typeface="Meiryo UI" panose="020B0604030504040204" pitchFamily="50" charset="-128"/>
              </a:rPr>
              <a:t>を意識し</a:t>
            </a:r>
            <a:r>
              <a:rPr lang="ja-JP" altLang="en-US" sz="1178" b="1" u="sng"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78" b="1" u="sng"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78" b="1" u="sng" dirty="0" smtClean="0">
                <a:latin typeface="Meiryo UI" panose="020B0604030504040204" pitchFamily="50" charset="-128"/>
                <a:ea typeface="Meiryo UI" panose="020B0604030504040204" pitchFamily="50" charset="-128"/>
                <a:cs typeface="Meiryo UI" panose="020B0604030504040204" pitchFamily="50" charset="-128"/>
              </a:rPr>
              <a:t>自律的</a:t>
            </a:r>
            <a:r>
              <a:rPr lang="ja-JP" altLang="en-US" sz="1178" b="1" u="sng" dirty="0">
                <a:latin typeface="Meiryo UI" panose="020B0604030504040204" pitchFamily="50" charset="-128"/>
                <a:ea typeface="Meiryo UI" panose="020B0604030504040204" pitchFamily="50" charset="-128"/>
                <a:cs typeface="Meiryo UI" panose="020B0604030504040204" pitchFamily="50" charset="-128"/>
              </a:rPr>
              <a:t>に行動する大阪を</a:t>
            </a:r>
            <a:r>
              <a:rPr lang="ja-JP" altLang="en-US" sz="1178" b="1" u="sng" dirty="0" smtClean="0">
                <a:latin typeface="Meiryo UI" panose="020B0604030504040204" pitchFamily="50" charset="-128"/>
                <a:ea typeface="Meiryo UI" panose="020B0604030504040204" pitchFamily="50" charset="-128"/>
                <a:cs typeface="Meiryo UI" panose="020B0604030504040204" pitchFamily="50" charset="-128"/>
              </a:rPr>
              <a:t>実現</a:t>
            </a: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あらゆるステークホルダーが、会場の内外で</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SDGs</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を体現</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3" name="二等辺三角形 112"/>
          <p:cNvSpPr/>
          <p:nvPr/>
        </p:nvSpPr>
        <p:spPr>
          <a:xfrm rot="5400000">
            <a:off x="6911023" y="2031544"/>
            <a:ext cx="1141476" cy="83641"/>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四角形吹き出し 2"/>
          <p:cNvSpPr/>
          <p:nvPr/>
        </p:nvSpPr>
        <p:spPr>
          <a:xfrm>
            <a:off x="354268" y="2063811"/>
            <a:ext cx="5067721" cy="1408052"/>
          </a:xfrm>
          <a:prstGeom prst="wedgeRectCallout">
            <a:avLst>
              <a:gd name="adj1" fmla="val 24360"/>
              <a:gd name="adj2" fmla="val 85838"/>
            </a:avLst>
          </a:prstGeom>
          <a:solidFill>
            <a:schemeClr val="accent4">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p:cNvSpPr txBox="1"/>
          <p:nvPr/>
        </p:nvSpPr>
        <p:spPr>
          <a:xfrm>
            <a:off x="404928" y="2158443"/>
            <a:ext cx="4976388" cy="1092607"/>
          </a:xfrm>
          <a:prstGeom prst="rect">
            <a:avLst/>
          </a:prstGeom>
          <a:noFill/>
        </p:spPr>
        <p:txBody>
          <a:bodyPr wrap="square" rtlCol="0">
            <a:spAutoFit/>
          </a:bodyPr>
          <a:lstStyle/>
          <a:p>
            <a:r>
              <a:rPr kumimoji="1" lang="en-US" altLang="ja-JP" sz="1300" b="1" dirty="0" smtClean="0">
                <a:solidFill>
                  <a:srgbClr val="FF0000"/>
                </a:solidFill>
                <a:latin typeface="Meiryo UI" panose="020B0604030504040204" pitchFamily="50" charset="-128"/>
                <a:ea typeface="Meiryo UI" panose="020B0604030504040204" pitchFamily="50" charset="-128"/>
              </a:rPr>
              <a:t>2023</a:t>
            </a:r>
            <a:r>
              <a:rPr kumimoji="1" lang="ja-JP" altLang="en-US" sz="1300" b="1" dirty="0" smtClean="0">
                <a:solidFill>
                  <a:srgbClr val="FF0000"/>
                </a:solidFill>
                <a:latin typeface="Meiryo UI" panose="020B0604030504040204" pitchFamily="50" charset="-128"/>
                <a:ea typeface="Meiryo UI" panose="020B0604030504040204" pitchFamily="50" charset="-128"/>
              </a:rPr>
              <a:t>（</a:t>
            </a:r>
            <a:r>
              <a:rPr kumimoji="1" lang="en-US" altLang="ja-JP" sz="1300" b="1" dirty="0" smtClean="0">
                <a:solidFill>
                  <a:srgbClr val="FF0000"/>
                </a:solidFill>
                <a:latin typeface="Meiryo UI" panose="020B0604030504040204" pitchFamily="50" charset="-128"/>
                <a:ea typeface="Meiryo UI" panose="020B0604030504040204" pitchFamily="50" charset="-128"/>
              </a:rPr>
              <a:t>R5</a:t>
            </a:r>
            <a:r>
              <a:rPr kumimoji="1" lang="ja-JP" altLang="en-US" sz="1300" b="1" dirty="0" smtClean="0">
                <a:solidFill>
                  <a:srgbClr val="FF0000"/>
                </a:solidFill>
                <a:latin typeface="Meiryo UI" panose="020B0604030504040204" pitchFamily="50" charset="-128"/>
                <a:ea typeface="Meiryo UI" panose="020B0604030504040204" pitchFamily="50" charset="-128"/>
              </a:rPr>
              <a:t>）</a:t>
            </a:r>
            <a:r>
              <a:rPr kumimoji="1" lang="ja-JP" altLang="en-US" sz="1300" b="1" dirty="0">
                <a:solidFill>
                  <a:srgbClr val="FF0000"/>
                </a:solidFill>
                <a:latin typeface="Meiryo UI" panose="020B0604030504040204" pitchFamily="50" charset="-128"/>
                <a:ea typeface="Meiryo UI" panose="020B0604030504040204" pitchFamily="50" charset="-128"/>
              </a:rPr>
              <a:t>、</a:t>
            </a:r>
            <a:r>
              <a:rPr kumimoji="1" lang="en-US" altLang="ja-JP" sz="1300" b="1" dirty="0" smtClean="0">
                <a:solidFill>
                  <a:srgbClr val="FF0000"/>
                </a:solidFill>
                <a:latin typeface="Meiryo UI" panose="020B0604030504040204" pitchFamily="50" charset="-128"/>
                <a:ea typeface="Meiryo UI" panose="020B0604030504040204" pitchFamily="50" charset="-128"/>
              </a:rPr>
              <a:t>2024</a:t>
            </a:r>
            <a:r>
              <a:rPr kumimoji="1" lang="ja-JP" altLang="en-US" sz="1300" b="1" dirty="0">
                <a:solidFill>
                  <a:srgbClr val="FF0000"/>
                </a:solidFill>
                <a:latin typeface="Meiryo UI" panose="020B0604030504040204" pitchFamily="50" charset="-128"/>
                <a:ea typeface="Meiryo UI" panose="020B0604030504040204" pitchFamily="50" charset="-128"/>
              </a:rPr>
              <a:t>（</a:t>
            </a:r>
            <a:r>
              <a:rPr kumimoji="1" lang="en-US" altLang="ja-JP" sz="1300" b="1" dirty="0">
                <a:solidFill>
                  <a:srgbClr val="FF0000"/>
                </a:solidFill>
                <a:latin typeface="Meiryo UI" panose="020B0604030504040204" pitchFamily="50" charset="-128"/>
                <a:ea typeface="Meiryo UI" panose="020B0604030504040204" pitchFamily="50" charset="-128"/>
              </a:rPr>
              <a:t>R6</a:t>
            </a:r>
            <a:r>
              <a:rPr kumimoji="1" lang="ja-JP" altLang="en-US" sz="1300" b="1" dirty="0">
                <a:solidFill>
                  <a:srgbClr val="FF0000"/>
                </a:solidFill>
                <a:latin typeface="Meiryo UI" panose="020B0604030504040204" pitchFamily="50" charset="-128"/>
                <a:ea typeface="Meiryo UI" panose="020B0604030504040204" pitchFamily="50" charset="-128"/>
              </a:rPr>
              <a:t>）</a:t>
            </a:r>
            <a:r>
              <a:rPr kumimoji="1" lang="ja-JP" altLang="en-US" sz="1300" b="1" dirty="0">
                <a:latin typeface="Meiryo UI" panose="020B0604030504040204" pitchFamily="50" charset="-128"/>
                <a:ea typeface="Meiryo UI" panose="020B0604030504040204" pitchFamily="50" charset="-128"/>
              </a:rPr>
              <a:t>年度の</a:t>
            </a:r>
            <a:r>
              <a:rPr kumimoji="1" lang="ja-JP" altLang="en-US" sz="1300" b="1" dirty="0" smtClean="0">
                <a:latin typeface="Meiryo UI" panose="020B0604030504040204" pitchFamily="50" charset="-128"/>
                <a:ea typeface="Meiryo UI" panose="020B0604030504040204" pitchFamily="50" charset="-128"/>
              </a:rPr>
              <a:t>動き</a:t>
            </a:r>
            <a:endParaRPr kumimoji="1" lang="en-US" altLang="ja-JP" sz="1300" b="1" dirty="0" smtClean="0">
              <a:latin typeface="Meiryo UI" panose="020B0604030504040204" pitchFamily="50" charset="-128"/>
              <a:ea typeface="Meiryo UI" panose="020B0604030504040204" pitchFamily="50" charset="-128"/>
            </a:endParaRPr>
          </a:p>
          <a:p>
            <a:r>
              <a:rPr kumimoji="1" lang="en-US" altLang="ja-JP" sz="13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【SDGs</a:t>
            </a:r>
            <a:r>
              <a:rPr kumimoji="1" lang="ja-JP" altLang="en-US" sz="13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先進都市としての基盤を</a:t>
            </a:r>
            <a:r>
              <a:rPr kumimoji="1" lang="ja-JP" altLang="en-US" sz="13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整える</a:t>
            </a:r>
            <a:r>
              <a:rPr kumimoji="1" lang="en-US" altLang="ja-JP" sz="13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p>
          <a:p>
            <a:pPr marL="180975" indent="-180975"/>
            <a:r>
              <a:rPr kumimoji="1" lang="ja-JP" altLang="en-US" sz="1300" dirty="0" smtClean="0">
                <a:latin typeface="Meiryo UI" panose="020B0604030504040204" pitchFamily="50" charset="-128"/>
                <a:ea typeface="Meiryo UI" panose="020B0604030504040204" pitchFamily="50" charset="-128"/>
              </a:rPr>
              <a:t>⇒ </a:t>
            </a:r>
            <a:r>
              <a:rPr kumimoji="1" lang="ja-JP" altLang="en-US" sz="1300" dirty="0">
                <a:latin typeface="Meiryo UI" panose="020B0604030504040204" pitchFamily="50" charset="-128"/>
                <a:ea typeface="Meiryo UI" panose="020B0604030504040204" pitchFamily="50" charset="-128"/>
              </a:rPr>
              <a:t>「</a:t>
            </a:r>
            <a:r>
              <a:rPr kumimoji="1" lang="en-US" altLang="ja-JP" sz="1300" dirty="0">
                <a:latin typeface="Meiryo UI" panose="020B0604030504040204" pitchFamily="50" charset="-128"/>
                <a:ea typeface="Meiryo UI" panose="020B0604030504040204" pitchFamily="50" charset="-128"/>
              </a:rPr>
              <a:t>Osaka SDGs </a:t>
            </a:r>
            <a:r>
              <a:rPr kumimoji="1" lang="ja-JP" altLang="en-US" sz="1300" dirty="0">
                <a:latin typeface="Meiryo UI" panose="020B0604030504040204" pitchFamily="50" charset="-128"/>
                <a:ea typeface="Meiryo UI" panose="020B0604030504040204" pitchFamily="50" charset="-128"/>
              </a:rPr>
              <a:t>ビジョン」に掲げる重点</a:t>
            </a:r>
            <a:r>
              <a:rPr kumimoji="1" lang="ja-JP" altLang="en-US" sz="1300" dirty="0" smtClean="0">
                <a:latin typeface="Meiryo UI" panose="020B0604030504040204" pitchFamily="50" charset="-128"/>
                <a:ea typeface="Meiryo UI" panose="020B0604030504040204" pitchFamily="50" charset="-128"/>
              </a:rPr>
              <a:t>ゴールを中心に各ゴールの達成に向け、府民</a:t>
            </a:r>
            <a:r>
              <a:rPr kumimoji="1" lang="ja-JP" altLang="en-US" sz="1300" dirty="0">
                <a:latin typeface="Meiryo UI" panose="020B0604030504040204" pitchFamily="50" charset="-128"/>
                <a:ea typeface="Meiryo UI" panose="020B0604030504040204" pitchFamily="50" charset="-128"/>
              </a:rPr>
              <a:t>一人ひとりの正しい理解を深めたうえで、ステークホルダー同士の連携を</a:t>
            </a:r>
            <a:r>
              <a:rPr kumimoji="1" lang="ja-JP" altLang="en-US" sz="1300" dirty="0" smtClean="0">
                <a:latin typeface="Meiryo UI" panose="020B0604030504040204" pitchFamily="50" charset="-128"/>
                <a:ea typeface="Meiryo UI" panose="020B0604030504040204" pitchFamily="50" charset="-128"/>
              </a:rPr>
              <a:t>強化し、具体的な取組みを促進する。</a:t>
            </a:r>
            <a:endParaRPr kumimoji="1" lang="ja-JP" altLang="en-US" sz="13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439444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73545" y="5336386"/>
            <a:ext cx="9433805" cy="1769264"/>
          </a:xfrm>
          <a:prstGeom prst="rect">
            <a:avLst/>
          </a:prstGeom>
          <a:solidFill>
            <a:schemeClr val="bg1">
              <a:lumMod val="85000"/>
            </a:schemeClr>
          </a:solidFill>
          <a:ln>
            <a:noFill/>
          </a:ln>
        </p:spPr>
        <p:txBody>
          <a:bodyPr wrap="square" tIns="72000" rtlCol="0">
            <a:noAutofit/>
          </a:bodyPr>
          <a:lstStyle/>
          <a:p>
            <a:pPr marL="182563" indent="-182563"/>
            <a:r>
              <a:rPr kumimoji="1" lang="ja-JP" altLang="en-US" sz="1200" b="1" dirty="0">
                <a:latin typeface="Meiryo UI" panose="020B0604030504040204" pitchFamily="50" charset="-128"/>
                <a:ea typeface="Meiryo UI" panose="020B0604030504040204" pitchFamily="50" charset="-128"/>
              </a:rPr>
              <a:t>◆来年度の取組み</a:t>
            </a:r>
          </a:p>
        </p:txBody>
      </p:sp>
      <p:sp>
        <p:nvSpPr>
          <p:cNvPr id="5" name="正方形/長方形 4"/>
          <p:cNvSpPr/>
          <p:nvPr/>
        </p:nvSpPr>
        <p:spPr>
          <a:xfrm>
            <a:off x="1" y="5153"/>
            <a:ext cx="9720262" cy="428924"/>
          </a:xfrm>
          <a:prstGeom prst="rect">
            <a:avLst/>
          </a:prstGeom>
          <a:gradFill rotWithShape="1">
            <a:gsLst>
              <a:gs pos="0">
                <a:srgbClr val="969696">
                  <a:shade val="51000"/>
                  <a:satMod val="130000"/>
                </a:srgbClr>
              </a:gs>
              <a:gs pos="80000">
                <a:srgbClr val="969696">
                  <a:shade val="93000"/>
                  <a:satMod val="130000"/>
                </a:srgbClr>
              </a:gs>
              <a:gs pos="100000">
                <a:srgbClr val="969696">
                  <a:shade val="94000"/>
                  <a:satMod val="135000"/>
                </a:srgbClr>
              </a:gs>
            </a:gsLst>
            <a:lin ang="16200000" scaled="0"/>
          </a:gradFill>
          <a:ln w="9525" cap="flat" cmpd="sng" algn="ctr">
            <a:solidFill>
              <a:srgbClr val="969696">
                <a:shade val="95000"/>
                <a:satMod val="105000"/>
              </a:srgbClr>
            </a:solidFill>
            <a:prstDash val="solid"/>
          </a:ln>
          <a:effectLst>
            <a:outerShdw blurRad="40000" dist="23000" dir="5400000" rotWithShape="0">
              <a:srgbClr val="000000">
                <a:alpha val="35000"/>
              </a:srgbClr>
            </a:outerShdw>
          </a:effectLst>
        </p:spPr>
        <p:txBody>
          <a:bodyPr rtlCol="0" anchor="ctr"/>
          <a:lstStyle/>
          <a:p>
            <a:pPr algn="ctr" defTabSz="959937">
              <a:defRPr/>
            </a:pPr>
            <a:r>
              <a:rPr kumimoji="0" lang="en-US" altLang="ja-JP" b="1" kern="1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R5</a:t>
            </a:r>
            <a:r>
              <a:rPr kumimoji="0" lang="ja-JP" altLang="en-US" b="1" kern="1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年度の事業予定</a:t>
            </a:r>
            <a:endParaRPr kumimoji="0" lang="ja-JP" altLang="en-US" sz="1200" b="1" kern="1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p:nvPr/>
        </p:nvSpPr>
        <p:spPr>
          <a:xfrm>
            <a:off x="73545" y="523596"/>
            <a:ext cx="9565755" cy="3140614"/>
          </a:xfrm>
          <a:prstGeom prst="rect">
            <a:avLst/>
          </a:prstGeom>
          <a:solidFill>
            <a:schemeClr val="bg1">
              <a:lumMod val="85000"/>
            </a:schemeClr>
          </a:solidFill>
        </p:spPr>
        <p:txBody>
          <a:bodyPr wrap="none">
            <a:noAutofit/>
          </a:bodyPr>
          <a:lstStyle/>
          <a:p>
            <a:endParaRPr kumimoji="1" lang="en-US" altLang="ja-JP" sz="1200" b="1" dirty="0">
              <a:latin typeface="Meiryo UI" panose="020B0604030504040204" pitchFamily="50" charset="-128"/>
              <a:ea typeface="Meiryo UI" panose="020B0604030504040204" pitchFamily="50" charset="-128"/>
            </a:endParaRPr>
          </a:p>
          <a:p>
            <a:endParaRPr kumimoji="1" lang="en-US" altLang="ja-JP" sz="1050" b="1" dirty="0">
              <a:latin typeface="Meiryo UI" panose="020B0604030504040204" pitchFamily="50" charset="-128"/>
              <a:ea typeface="Meiryo UI" panose="020B0604030504040204" pitchFamily="50" charset="-128"/>
            </a:endParaRPr>
          </a:p>
          <a:p>
            <a:endParaRPr kumimoji="1" lang="en-US" altLang="ja-JP" sz="1050" b="1" dirty="0">
              <a:latin typeface="Meiryo UI" panose="020B0604030504040204" pitchFamily="50" charset="-128"/>
              <a:ea typeface="Meiryo UI" panose="020B0604030504040204" pitchFamily="50" charset="-128"/>
            </a:endParaRPr>
          </a:p>
          <a:p>
            <a:endParaRPr kumimoji="1" lang="en-US" altLang="ja-JP" sz="1050" b="1" dirty="0">
              <a:latin typeface="Meiryo UI" panose="020B0604030504040204" pitchFamily="50" charset="-128"/>
              <a:ea typeface="Meiryo UI" panose="020B0604030504040204" pitchFamily="50" charset="-128"/>
            </a:endParaRPr>
          </a:p>
          <a:p>
            <a:endParaRPr kumimoji="1" lang="en-US" altLang="ja-JP" sz="1050" b="1" dirty="0">
              <a:latin typeface="Meiryo UI" panose="020B0604030504040204" pitchFamily="50" charset="-128"/>
              <a:ea typeface="Meiryo UI" panose="020B0604030504040204" pitchFamily="50" charset="-128"/>
            </a:endParaRPr>
          </a:p>
        </p:txBody>
      </p:sp>
      <p:sp>
        <p:nvSpPr>
          <p:cNvPr id="40" name="正方形/長方形 39"/>
          <p:cNvSpPr/>
          <p:nvPr/>
        </p:nvSpPr>
        <p:spPr>
          <a:xfrm>
            <a:off x="73545" y="3983516"/>
            <a:ext cx="9565755" cy="1098033"/>
          </a:xfrm>
          <a:prstGeom prst="rect">
            <a:avLst/>
          </a:prstGeom>
          <a:solidFill>
            <a:schemeClr val="bg1">
              <a:lumMod val="85000"/>
            </a:schemeClr>
          </a:solidFill>
        </p:spPr>
        <p:txBody>
          <a:bodyPr wrap="none">
            <a:noAutofit/>
          </a:bodyPr>
          <a:lstStyle/>
          <a:p>
            <a:r>
              <a:rPr kumimoji="1" lang="ja-JP" altLang="en-US" sz="1200" b="1" dirty="0">
                <a:latin typeface="Meiryo UI" panose="020B0604030504040204" pitchFamily="50" charset="-128"/>
                <a:ea typeface="Meiryo UI" panose="020B0604030504040204" pitchFamily="50" charset="-128"/>
              </a:rPr>
              <a:t>◆課　題</a:t>
            </a:r>
            <a:endParaRPr kumimoji="1" lang="en-US" altLang="ja-JP" sz="1200" b="1" dirty="0">
              <a:latin typeface="Meiryo UI" panose="020B0604030504040204" pitchFamily="50" charset="-128"/>
              <a:ea typeface="Meiryo UI" panose="020B0604030504040204" pitchFamily="50" charset="-128"/>
            </a:endParaRPr>
          </a:p>
          <a:p>
            <a:endParaRPr kumimoji="1" lang="en-US" altLang="ja-JP" sz="1050" b="1" dirty="0">
              <a:latin typeface="Meiryo UI" panose="020B0604030504040204" pitchFamily="50" charset="-128"/>
              <a:ea typeface="Meiryo UI" panose="020B0604030504040204" pitchFamily="50" charset="-128"/>
            </a:endParaRPr>
          </a:p>
          <a:p>
            <a:endParaRPr kumimoji="1" lang="en-US" altLang="ja-JP" sz="1050" b="1" dirty="0">
              <a:latin typeface="Meiryo UI" panose="020B0604030504040204" pitchFamily="50" charset="-128"/>
              <a:ea typeface="Meiryo UI" panose="020B0604030504040204" pitchFamily="50" charset="-128"/>
            </a:endParaRPr>
          </a:p>
          <a:p>
            <a:endParaRPr kumimoji="1" lang="en-US" altLang="ja-JP" sz="1050" b="1" dirty="0">
              <a:latin typeface="Meiryo UI" panose="020B0604030504040204" pitchFamily="50" charset="-128"/>
              <a:ea typeface="Meiryo UI" panose="020B0604030504040204" pitchFamily="50" charset="-128"/>
            </a:endParaRPr>
          </a:p>
          <a:p>
            <a:endParaRPr kumimoji="1" lang="en-US" altLang="ja-JP" sz="1050" b="1" dirty="0">
              <a:latin typeface="Meiryo UI" panose="020B0604030504040204" pitchFamily="50" charset="-128"/>
              <a:ea typeface="Meiryo UI" panose="020B0604030504040204" pitchFamily="50" charset="-128"/>
            </a:endParaRPr>
          </a:p>
          <a:p>
            <a:endParaRPr kumimoji="1" lang="en-US" altLang="ja-JP" sz="1050" b="1" dirty="0">
              <a:latin typeface="Meiryo UI" panose="020B0604030504040204" pitchFamily="50" charset="-128"/>
              <a:ea typeface="Meiryo UI" panose="020B0604030504040204" pitchFamily="50" charset="-128"/>
            </a:endParaRPr>
          </a:p>
        </p:txBody>
      </p:sp>
      <p:sp>
        <p:nvSpPr>
          <p:cNvPr id="43" name="正方形/長方形 42"/>
          <p:cNvSpPr/>
          <p:nvPr/>
        </p:nvSpPr>
        <p:spPr>
          <a:xfrm>
            <a:off x="249621" y="4238354"/>
            <a:ext cx="5332029" cy="758857"/>
          </a:xfrm>
          <a:prstGeom prst="rect">
            <a:avLst/>
          </a:prstGeom>
          <a:noFill/>
          <a:ln>
            <a:noFill/>
          </a:ln>
        </p:spPr>
        <p:style>
          <a:lnRef idx="2">
            <a:schemeClr val="accent1"/>
          </a:lnRef>
          <a:fillRef idx="1">
            <a:schemeClr val="lt1"/>
          </a:fillRef>
          <a:effectRef idx="0">
            <a:schemeClr val="accent1"/>
          </a:effectRef>
          <a:fontRef idx="minor">
            <a:schemeClr val="dk1"/>
          </a:fontRef>
        </p:style>
        <p:txBody>
          <a:bodyPr tIns="72000" rIns="36000" rtlCol="0" anchor="t"/>
          <a:lstStyle/>
          <a:p>
            <a:pPr marL="85725" indent="-85725">
              <a:spcBef>
                <a:spcPts val="600"/>
              </a:spcBef>
            </a:pPr>
            <a:r>
              <a:rPr kumimoji="1" lang="ja-JP" altLang="en-US" sz="1050" dirty="0">
                <a:solidFill>
                  <a:schemeClr val="tx1"/>
                </a:solidFill>
                <a:latin typeface="Meiryo UI" panose="020B0604030504040204" pitchFamily="50" charset="-128"/>
                <a:ea typeface="Meiryo UI" panose="020B0604030504040204" pitchFamily="50" charset="-128"/>
              </a:rPr>
              <a:t>〇 </a:t>
            </a:r>
            <a:r>
              <a:rPr kumimoji="1" lang="en-US" altLang="ja-JP" sz="1050" dirty="0" smtClean="0">
                <a:solidFill>
                  <a:schemeClr val="tx1"/>
                </a:solidFill>
                <a:latin typeface="Meiryo UI" panose="020B0604030504040204" pitchFamily="50" charset="-128"/>
                <a:ea typeface="Meiryo UI" panose="020B0604030504040204" pitchFamily="50" charset="-128"/>
              </a:rPr>
              <a:t>SDGs</a:t>
            </a:r>
            <a:r>
              <a:rPr kumimoji="1" lang="ja-JP" altLang="en-US" sz="1050" dirty="0" smtClean="0">
                <a:solidFill>
                  <a:schemeClr val="tx1"/>
                </a:solidFill>
                <a:latin typeface="Meiryo UI" panose="020B0604030504040204" pitchFamily="50" charset="-128"/>
                <a:ea typeface="Meiryo UI" panose="020B0604030504040204" pitchFamily="50" charset="-128"/>
              </a:rPr>
              <a:t>の認知度が高まる中、正しい理解に沿った行動の推進（</a:t>
            </a:r>
            <a:r>
              <a:rPr kumimoji="1" lang="en-US" altLang="ja-JP" sz="1050" dirty="0" smtClean="0">
                <a:solidFill>
                  <a:schemeClr val="tx1"/>
                </a:solidFill>
                <a:latin typeface="Meiryo UI" panose="020B0604030504040204" pitchFamily="50" charset="-128"/>
                <a:ea typeface="Meiryo UI" panose="020B0604030504040204" pitchFamily="50" charset="-128"/>
              </a:rPr>
              <a:t>SDGs</a:t>
            </a:r>
            <a:r>
              <a:rPr kumimoji="1" lang="ja-JP" altLang="en-US" sz="1050" dirty="0" smtClean="0">
                <a:solidFill>
                  <a:schemeClr val="tx1"/>
                </a:solidFill>
                <a:latin typeface="Meiryo UI" panose="020B0604030504040204" pitchFamily="50" charset="-128"/>
                <a:ea typeface="Meiryo UI" panose="020B0604030504040204" pitchFamily="50" charset="-128"/>
              </a:rPr>
              <a:t>の理解を深める）</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85725" indent="-85725">
              <a:spcBef>
                <a:spcPts val="600"/>
              </a:spcBef>
            </a:pPr>
            <a:r>
              <a:rPr kumimoji="1" lang="ja-JP" altLang="en-US" sz="1050" dirty="0" smtClean="0">
                <a:solidFill>
                  <a:schemeClr val="tx1"/>
                </a:solidFill>
                <a:latin typeface="Meiryo UI" panose="020B0604030504040204" pitchFamily="50" charset="-128"/>
                <a:ea typeface="Meiryo UI" panose="020B0604030504040204" pitchFamily="50" charset="-128"/>
              </a:rPr>
              <a:t>〇 ステークホルダー</a:t>
            </a:r>
            <a:r>
              <a:rPr kumimoji="1" lang="ja-JP" altLang="en-US" sz="1050" dirty="0">
                <a:solidFill>
                  <a:schemeClr val="tx1"/>
                </a:solidFill>
                <a:latin typeface="Meiryo UI" panose="020B0604030504040204" pitchFamily="50" charset="-128"/>
                <a:ea typeface="Meiryo UI" panose="020B0604030504040204" pitchFamily="50" charset="-128"/>
              </a:rPr>
              <a:t>同士の連携</a:t>
            </a:r>
            <a:r>
              <a:rPr kumimoji="1" lang="ja-JP" altLang="en-US" sz="1050" dirty="0" smtClean="0">
                <a:solidFill>
                  <a:schemeClr val="tx1"/>
                </a:solidFill>
                <a:latin typeface="Meiryo UI" panose="020B0604030504040204" pitchFamily="50" charset="-128"/>
                <a:ea typeface="Meiryo UI" panose="020B0604030504040204" pitchFamily="50" charset="-128"/>
              </a:rPr>
              <a:t>促進</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85725" indent="-85725">
              <a:spcBef>
                <a:spcPts val="600"/>
              </a:spcBef>
            </a:pPr>
            <a:r>
              <a:rPr kumimoji="1" lang="ja-JP" altLang="en-US" sz="1050" dirty="0" smtClean="0">
                <a:solidFill>
                  <a:schemeClr val="tx1"/>
                </a:solidFill>
                <a:latin typeface="Meiryo UI" panose="020B0604030504040204" pitchFamily="50" charset="-128"/>
                <a:ea typeface="Meiryo UI" panose="020B0604030504040204" pitchFamily="50" charset="-128"/>
              </a:rPr>
              <a:t>〇 </a:t>
            </a:r>
            <a:r>
              <a:rPr kumimoji="1" lang="en-US" altLang="ja-JP" sz="1050" dirty="0">
                <a:solidFill>
                  <a:schemeClr val="tx1"/>
                </a:solidFill>
                <a:latin typeface="Meiryo UI" panose="020B0604030504040204" pitchFamily="50" charset="-128"/>
                <a:ea typeface="Meiryo UI" panose="020B0604030504040204" pitchFamily="50" charset="-128"/>
              </a:rPr>
              <a:t>SDGs</a:t>
            </a:r>
            <a:r>
              <a:rPr kumimoji="1" lang="ja-JP" altLang="en-US" sz="1050" dirty="0">
                <a:solidFill>
                  <a:schemeClr val="tx1"/>
                </a:solidFill>
                <a:latin typeface="Meiryo UI" panose="020B0604030504040204" pitchFamily="50" charset="-128"/>
                <a:ea typeface="Meiryo UI" panose="020B0604030504040204" pitchFamily="50" charset="-128"/>
              </a:rPr>
              <a:t> ビジョンに掲げる「重点ゴール」</a:t>
            </a:r>
            <a:r>
              <a:rPr kumimoji="1" lang="ja-JP" altLang="en-US" sz="1050" dirty="0" smtClean="0">
                <a:solidFill>
                  <a:schemeClr val="tx1"/>
                </a:solidFill>
                <a:latin typeface="Meiryo UI" panose="020B0604030504040204" pitchFamily="50" charset="-128"/>
                <a:ea typeface="Meiryo UI" panose="020B0604030504040204" pitchFamily="50" charset="-128"/>
              </a:rPr>
              <a:t>に関連</a:t>
            </a:r>
            <a:r>
              <a:rPr kumimoji="1" lang="ja-JP" altLang="en-US" sz="1050" dirty="0">
                <a:solidFill>
                  <a:schemeClr val="tx1"/>
                </a:solidFill>
                <a:latin typeface="Meiryo UI" panose="020B0604030504040204" pitchFamily="50" charset="-128"/>
                <a:ea typeface="Meiryo UI" panose="020B0604030504040204" pitchFamily="50" charset="-128"/>
              </a:rPr>
              <a:t>する取組みの</a:t>
            </a:r>
            <a:r>
              <a:rPr kumimoji="1" lang="ja-JP" altLang="en-US" sz="1050" dirty="0" smtClean="0">
                <a:solidFill>
                  <a:schemeClr val="tx1"/>
                </a:solidFill>
                <a:latin typeface="Meiryo UI" panose="020B0604030504040204" pitchFamily="50" charset="-128"/>
                <a:ea typeface="Meiryo UI" panose="020B0604030504040204" pitchFamily="50" charset="-128"/>
              </a:rPr>
              <a:t>強化</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41" name="テキスト ボックス 40"/>
          <p:cNvSpPr txBox="1"/>
          <p:nvPr/>
        </p:nvSpPr>
        <p:spPr>
          <a:xfrm>
            <a:off x="165642" y="1120771"/>
            <a:ext cx="3024000" cy="2474728"/>
          </a:xfrm>
          <a:prstGeom prst="rect">
            <a:avLst/>
          </a:prstGeom>
          <a:solidFill>
            <a:schemeClr val="bg1"/>
          </a:solidFill>
          <a:ln w="3175">
            <a:solidFill>
              <a:schemeClr val="accent5"/>
            </a:solidFill>
            <a:prstDash val="solid"/>
          </a:ln>
        </p:spPr>
        <p:txBody>
          <a:bodyPr wrap="square" rtlCol="0" anchor="t" anchorCtr="0">
            <a:noAutofit/>
          </a:bodyPr>
          <a:lstStyle/>
          <a:p>
            <a:pPr>
              <a:lnSpc>
                <a:spcPct val="150000"/>
              </a:lnSpc>
              <a:spcBef>
                <a:spcPts val="1200"/>
              </a:spcBef>
            </a:pPr>
            <a:endParaRPr kumimoji="1" lang="en-US" altLang="ja-JP" sz="900" dirty="0" smtClean="0">
              <a:latin typeface="Meiryo UI" panose="020B0604030504040204" pitchFamily="50" charset="-128"/>
              <a:ea typeface="Meiryo UI" panose="020B0604030504040204" pitchFamily="50" charset="-128"/>
            </a:endParaRPr>
          </a:p>
        </p:txBody>
      </p:sp>
      <p:sp>
        <p:nvSpPr>
          <p:cNvPr id="31" name="正方形/長方形 30">
            <a:extLst>
              <a:ext uri="{FF2B5EF4-FFF2-40B4-BE49-F238E27FC236}">
                <a16:creationId xmlns:a16="http://schemas.microsoft.com/office/drawing/2014/main" id="{DB9ECB68-3B4A-4175-8BD9-F39CA5B1F71C}"/>
              </a:ext>
            </a:extLst>
          </p:cNvPr>
          <p:cNvSpPr/>
          <p:nvPr/>
        </p:nvSpPr>
        <p:spPr>
          <a:xfrm>
            <a:off x="3362325" y="1110922"/>
            <a:ext cx="3490960" cy="2484577"/>
          </a:xfrm>
          <a:prstGeom prst="rect">
            <a:avLst/>
          </a:prstGeom>
          <a:solidFill>
            <a:schemeClr val="bg1"/>
          </a:solidFill>
          <a:ln w="31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050" dirty="0" smtClean="0">
                <a:solidFill>
                  <a:schemeClr val="tx1"/>
                </a:solidFill>
                <a:latin typeface="Meiryo UI" panose="020B0604030504040204" pitchFamily="50" charset="-128"/>
                <a:ea typeface="Meiryo UI" panose="020B0604030504040204" pitchFamily="50" charset="-128"/>
              </a:rPr>
              <a:t>◇「大阪</a:t>
            </a:r>
            <a:r>
              <a:rPr kumimoji="1" lang="en-US" altLang="ja-JP" sz="1050" dirty="0" smtClean="0">
                <a:solidFill>
                  <a:schemeClr val="tx1"/>
                </a:solidFill>
                <a:latin typeface="Meiryo UI" panose="020B0604030504040204" pitchFamily="50" charset="-128"/>
                <a:ea typeface="Meiryo UI" panose="020B0604030504040204" pitchFamily="50" charset="-128"/>
              </a:rPr>
              <a:t>SDGs</a:t>
            </a:r>
            <a:r>
              <a:rPr kumimoji="1" lang="ja-JP" altLang="en-US" sz="1050" dirty="0" smtClean="0">
                <a:solidFill>
                  <a:schemeClr val="tx1"/>
                </a:solidFill>
                <a:latin typeface="Meiryo UI" panose="020B0604030504040204" pitchFamily="50" charset="-128"/>
                <a:ea typeface="Meiryo UI" panose="020B0604030504040204" pitchFamily="50" charset="-128"/>
              </a:rPr>
              <a:t>ネットワーク」</a:t>
            </a:r>
            <a:r>
              <a:rPr kumimoji="1" lang="ja-JP" altLang="en-US" sz="1050" b="1" dirty="0" smtClean="0">
                <a:solidFill>
                  <a:schemeClr val="tx1"/>
                </a:solidFill>
                <a:latin typeface="Meiryo UI" panose="020B0604030504040204" pitchFamily="50" charset="-128"/>
                <a:ea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rPr>
              <a:t>参加団体数：</a:t>
            </a:r>
            <a:r>
              <a:rPr kumimoji="1" lang="en-US" altLang="ja-JP" sz="1050" dirty="0" smtClean="0">
                <a:solidFill>
                  <a:schemeClr val="tx1"/>
                </a:solidFill>
                <a:latin typeface="Meiryo UI" panose="020B0604030504040204" pitchFamily="50" charset="-128"/>
                <a:ea typeface="Meiryo UI" panose="020B0604030504040204" pitchFamily="50" charset="-128"/>
              </a:rPr>
              <a:t>86</a:t>
            </a:r>
            <a:r>
              <a:rPr kumimoji="1" lang="ja-JP" altLang="en-US" sz="1050" dirty="0" smtClean="0">
                <a:solidFill>
                  <a:schemeClr val="tx1"/>
                </a:solidFill>
                <a:latin typeface="Meiryo UI" panose="020B0604030504040204" pitchFamily="50" charset="-128"/>
                <a:ea typeface="Meiryo UI" panose="020B0604030504040204" pitchFamily="50" charset="-128"/>
              </a:rPr>
              <a:t>団体</a:t>
            </a:r>
            <a:endParaRPr kumimoji="1" lang="en-US" altLang="ja-JP" sz="1050" dirty="0" smtClean="0">
              <a:solidFill>
                <a:schemeClr val="tx1"/>
              </a:solidFill>
              <a:latin typeface="Meiryo UI" panose="020B0604030504040204" pitchFamily="50" charset="-128"/>
              <a:ea typeface="Meiryo UI" panose="020B0604030504040204" pitchFamily="50" charset="-128"/>
            </a:endParaRPr>
          </a:p>
          <a:p>
            <a:pPr marL="180975">
              <a:spcBef>
                <a:spcPts val="400"/>
              </a:spcBef>
            </a:pPr>
            <a:r>
              <a:rPr kumimoji="1" lang="en-US" altLang="ja-JP" sz="1050" dirty="0" smtClean="0">
                <a:solidFill>
                  <a:schemeClr val="tx1"/>
                </a:solidFill>
                <a:latin typeface="Meiryo UI" panose="020B0604030504040204" pitchFamily="50" charset="-128"/>
                <a:ea typeface="Meiryo UI" panose="020B0604030504040204" pitchFamily="50" charset="-128"/>
              </a:rPr>
              <a:t>※</a:t>
            </a:r>
            <a:r>
              <a:rPr kumimoji="1" lang="ja-JP" altLang="en-US" sz="1050" dirty="0" smtClean="0">
                <a:solidFill>
                  <a:schemeClr val="tx1"/>
                </a:solidFill>
                <a:latin typeface="Meiryo UI" panose="020B0604030504040204" pitchFamily="50" charset="-128"/>
                <a:ea typeface="Meiryo UI" panose="020B0604030504040204" pitchFamily="50" charset="-128"/>
              </a:rPr>
              <a:t> 国（</a:t>
            </a:r>
            <a:r>
              <a:rPr kumimoji="1" lang="en-US" altLang="ja-JP" sz="1050" dirty="0" smtClean="0">
                <a:solidFill>
                  <a:schemeClr val="tx1"/>
                </a:solidFill>
                <a:latin typeface="Meiryo UI" panose="020B0604030504040204" pitchFamily="50" charset="-128"/>
                <a:ea typeface="Meiryo UI" panose="020B0604030504040204" pitchFamily="50" charset="-128"/>
              </a:rPr>
              <a:t>1</a:t>
            </a:r>
            <a:r>
              <a:rPr kumimoji="1" lang="ja-JP" altLang="en-US" sz="1050" dirty="0" smtClean="0">
                <a:solidFill>
                  <a:schemeClr val="tx1"/>
                </a:solidFill>
                <a:latin typeface="Meiryo UI" panose="020B0604030504040204" pitchFamily="50" charset="-128"/>
                <a:ea typeface="Meiryo UI" panose="020B0604030504040204" pitchFamily="50" charset="-128"/>
              </a:rPr>
              <a:t>機関）、市町村（</a:t>
            </a:r>
            <a:r>
              <a:rPr kumimoji="1" lang="en-US" altLang="ja-JP" sz="1050" dirty="0" smtClean="0">
                <a:solidFill>
                  <a:schemeClr val="tx1"/>
                </a:solidFill>
                <a:latin typeface="Meiryo UI" panose="020B0604030504040204" pitchFamily="50" charset="-128"/>
                <a:ea typeface="Meiryo UI" panose="020B0604030504040204" pitchFamily="50" charset="-128"/>
              </a:rPr>
              <a:t>43</a:t>
            </a:r>
            <a:r>
              <a:rPr kumimoji="1" lang="ja-JP" altLang="en-US" sz="1050" dirty="0" smtClean="0">
                <a:solidFill>
                  <a:schemeClr val="tx1"/>
                </a:solidFill>
                <a:latin typeface="Meiryo UI" panose="020B0604030504040204" pitchFamily="50" charset="-128"/>
                <a:ea typeface="Meiryo UI" panose="020B0604030504040204" pitchFamily="50" charset="-128"/>
              </a:rPr>
              <a:t>市町村）、</a:t>
            </a:r>
            <a:endParaRPr kumimoji="1" lang="en-US" altLang="ja-JP" sz="1050" dirty="0" smtClean="0">
              <a:solidFill>
                <a:schemeClr val="tx1"/>
              </a:solidFill>
              <a:latin typeface="Meiryo UI" panose="020B0604030504040204" pitchFamily="50" charset="-128"/>
              <a:ea typeface="Meiryo UI" panose="020B0604030504040204" pitchFamily="50" charset="-128"/>
            </a:endParaRPr>
          </a:p>
          <a:p>
            <a:pPr marL="180975" indent="179388"/>
            <a:r>
              <a:rPr kumimoji="1" lang="ja-JP" altLang="en-US" sz="1050" dirty="0" smtClean="0">
                <a:solidFill>
                  <a:schemeClr val="tx1"/>
                </a:solidFill>
                <a:latin typeface="Meiryo UI" panose="020B0604030504040204" pitchFamily="50" charset="-128"/>
                <a:ea typeface="Meiryo UI" panose="020B0604030504040204" pitchFamily="50" charset="-128"/>
              </a:rPr>
              <a:t>経済界（</a:t>
            </a:r>
            <a:r>
              <a:rPr kumimoji="1" lang="en-US" altLang="ja-JP" sz="1050" dirty="0" smtClean="0">
                <a:solidFill>
                  <a:schemeClr val="tx1"/>
                </a:solidFill>
                <a:latin typeface="Meiryo UI" panose="020B0604030504040204" pitchFamily="50" charset="-128"/>
                <a:ea typeface="Meiryo UI" panose="020B0604030504040204" pitchFamily="50" charset="-128"/>
              </a:rPr>
              <a:t>24</a:t>
            </a:r>
            <a:r>
              <a:rPr kumimoji="1" lang="ja-JP" altLang="en-US" sz="1050" dirty="0" smtClean="0">
                <a:solidFill>
                  <a:schemeClr val="tx1"/>
                </a:solidFill>
                <a:latin typeface="Meiryo UI" panose="020B0604030504040204" pitchFamily="50" charset="-128"/>
                <a:ea typeface="Meiryo UI" panose="020B0604030504040204" pitchFamily="50" charset="-128"/>
              </a:rPr>
              <a:t>団体）、金融機関（</a:t>
            </a:r>
            <a:r>
              <a:rPr kumimoji="1" lang="en-US" altLang="ja-JP" sz="1050" dirty="0" smtClean="0">
                <a:solidFill>
                  <a:schemeClr val="tx1"/>
                </a:solidFill>
                <a:latin typeface="Meiryo UI" panose="020B0604030504040204" pitchFamily="50" charset="-128"/>
                <a:ea typeface="Meiryo UI" panose="020B0604030504040204" pitchFamily="50" charset="-128"/>
              </a:rPr>
              <a:t>18</a:t>
            </a:r>
            <a:r>
              <a:rPr kumimoji="1" lang="ja-JP" altLang="en-US" sz="1050" dirty="0" smtClean="0">
                <a:solidFill>
                  <a:schemeClr val="tx1"/>
                </a:solidFill>
                <a:latin typeface="Meiryo UI" panose="020B0604030504040204" pitchFamily="50" charset="-128"/>
                <a:ea typeface="Meiryo UI" panose="020B0604030504040204" pitchFamily="50" charset="-128"/>
              </a:rPr>
              <a:t>団体）</a:t>
            </a:r>
            <a:endParaRPr kumimoji="1" lang="en-US" altLang="ja-JP" sz="1050" dirty="0" smtClean="0">
              <a:solidFill>
                <a:schemeClr val="tx1"/>
              </a:solidFill>
              <a:latin typeface="Meiryo UI" panose="020B0604030504040204" pitchFamily="50" charset="-128"/>
              <a:ea typeface="Meiryo UI" panose="020B0604030504040204" pitchFamily="50" charset="-128"/>
            </a:endParaRPr>
          </a:p>
          <a:p>
            <a:pPr marL="180975" indent="179388"/>
            <a:endParaRPr kumimoji="1" lang="en-US" altLang="ja-JP" sz="1050" dirty="0" smtClean="0">
              <a:solidFill>
                <a:schemeClr val="tx1"/>
              </a:solidFill>
              <a:latin typeface="Meiryo UI" panose="020B0604030504040204" pitchFamily="50" charset="-128"/>
              <a:ea typeface="Meiryo UI" panose="020B0604030504040204" pitchFamily="50" charset="-128"/>
            </a:endParaRPr>
          </a:p>
          <a:p>
            <a:pPr marL="180975" indent="179388"/>
            <a:endParaRPr kumimoji="1" lang="en-US" altLang="ja-JP" sz="1050" dirty="0">
              <a:solidFill>
                <a:schemeClr val="tx1"/>
              </a:solidFill>
              <a:latin typeface="Meiryo UI" panose="020B0604030504040204" pitchFamily="50" charset="-128"/>
              <a:ea typeface="Meiryo UI" panose="020B0604030504040204" pitchFamily="50" charset="-128"/>
            </a:endParaRPr>
          </a:p>
          <a:p>
            <a:pPr marL="180975" indent="-180975"/>
            <a:r>
              <a:rPr kumimoji="1" lang="ja-JP" altLang="en-US" sz="1050" dirty="0" smtClean="0">
                <a:solidFill>
                  <a:schemeClr val="tx1"/>
                </a:solidFill>
                <a:latin typeface="Meiryo UI" panose="020B0604030504040204" pitchFamily="50" charset="-128"/>
                <a:ea typeface="Meiryo UI" panose="020B0604030504040204" pitchFamily="50" charset="-128"/>
              </a:rPr>
              <a:t>◇</a:t>
            </a:r>
            <a:r>
              <a:rPr kumimoji="1" lang="en-US" altLang="ja-JP" sz="1050" dirty="0" smtClean="0">
                <a:solidFill>
                  <a:schemeClr val="tx1"/>
                </a:solidFill>
                <a:latin typeface="Meiryo UI" panose="020B0604030504040204" pitchFamily="50" charset="-128"/>
                <a:ea typeface="Meiryo UI" panose="020B0604030504040204" pitchFamily="50" charset="-128"/>
              </a:rPr>
              <a:t>R4</a:t>
            </a:r>
            <a:r>
              <a:rPr kumimoji="1" lang="ja-JP" altLang="en-US" sz="1050" dirty="0" smtClean="0">
                <a:solidFill>
                  <a:schemeClr val="tx1"/>
                </a:solidFill>
                <a:latin typeface="Meiryo UI" panose="020B0604030504040204" pitchFamily="50" charset="-128"/>
                <a:ea typeface="Meiryo UI" panose="020B0604030504040204" pitchFamily="50" charset="-128"/>
              </a:rPr>
              <a:t>から市町村と企業のマッチングを推進</a:t>
            </a:r>
            <a:endParaRPr kumimoji="1" lang="en-US" altLang="ja-JP" sz="1050" dirty="0" smtClean="0">
              <a:solidFill>
                <a:schemeClr val="tx1"/>
              </a:solidFill>
              <a:latin typeface="Meiryo UI" panose="020B0604030504040204" pitchFamily="50" charset="-128"/>
              <a:ea typeface="Meiryo UI" panose="020B0604030504040204" pitchFamily="50" charset="-128"/>
            </a:endParaRPr>
          </a:p>
          <a:p>
            <a:pPr marL="180975">
              <a:spcBef>
                <a:spcPts val="400"/>
              </a:spcBef>
            </a:pPr>
            <a:r>
              <a:rPr kumimoji="1" lang="ja-JP" altLang="en-US" sz="1050" dirty="0" smtClean="0">
                <a:solidFill>
                  <a:schemeClr val="tx1"/>
                </a:solidFill>
                <a:latin typeface="Meiryo UI" panose="020B0604030504040204" pitchFamily="50" charset="-128"/>
                <a:ea typeface="Meiryo UI" panose="020B0604030504040204" pitchFamily="50" charset="-128"/>
              </a:rPr>
              <a:t>○市町村</a:t>
            </a:r>
            <a:r>
              <a:rPr kumimoji="1" lang="en-US" altLang="ja-JP" sz="1050" dirty="0" smtClean="0">
                <a:solidFill>
                  <a:schemeClr val="tx1"/>
                </a:solidFill>
                <a:latin typeface="Meiryo UI" panose="020B0604030504040204" pitchFamily="50" charset="-128"/>
                <a:ea typeface="Meiryo UI" panose="020B0604030504040204" pitchFamily="50" charset="-128"/>
              </a:rPr>
              <a:t>×</a:t>
            </a:r>
            <a:r>
              <a:rPr kumimoji="1" lang="ja-JP" altLang="en-US" sz="1050" dirty="0" smtClean="0">
                <a:solidFill>
                  <a:schemeClr val="tx1"/>
                </a:solidFill>
                <a:latin typeface="Meiryo UI" panose="020B0604030504040204" pitchFamily="50" charset="-128"/>
                <a:ea typeface="Meiryo UI" panose="020B0604030504040204" pitchFamily="50" charset="-128"/>
              </a:rPr>
              <a:t>企業 マッチング会（</a:t>
            </a:r>
            <a:r>
              <a:rPr kumimoji="1" lang="en-US" altLang="ja-JP" sz="1050" dirty="0" smtClean="0">
                <a:solidFill>
                  <a:schemeClr val="tx1"/>
                </a:solidFill>
                <a:latin typeface="Meiryo UI" panose="020B0604030504040204" pitchFamily="50" charset="-128"/>
                <a:ea typeface="Meiryo UI" panose="020B0604030504040204" pitchFamily="50" charset="-128"/>
              </a:rPr>
              <a:t>R4</a:t>
            </a:r>
            <a:r>
              <a:rPr kumimoji="1" lang="ja-JP" altLang="en-US" sz="1050" dirty="0" smtClean="0">
                <a:solidFill>
                  <a:schemeClr val="tx1"/>
                </a:solidFill>
                <a:latin typeface="Meiryo UI" panose="020B0604030504040204" pitchFamily="50" charset="-128"/>
                <a:ea typeface="Meiryo UI" panose="020B0604030504040204" pitchFamily="50" charset="-128"/>
              </a:rPr>
              <a:t>年</a:t>
            </a:r>
            <a:r>
              <a:rPr kumimoji="1" lang="en-US" altLang="ja-JP" sz="1050" dirty="0" smtClean="0">
                <a:solidFill>
                  <a:schemeClr val="tx1"/>
                </a:solidFill>
                <a:latin typeface="Meiryo UI" panose="020B0604030504040204" pitchFamily="50" charset="-128"/>
                <a:ea typeface="Meiryo UI" panose="020B0604030504040204" pitchFamily="50" charset="-128"/>
              </a:rPr>
              <a:t>9</a:t>
            </a:r>
            <a:r>
              <a:rPr kumimoji="1" lang="ja-JP" altLang="en-US" sz="1050" dirty="0" smtClean="0">
                <a:solidFill>
                  <a:schemeClr val="tx1"/>
                </a:solidFill>
                <a:latin typeface="Meiryo UI" panose="020B0604030504040204" pitchFamily="50" charset="-128"/>
                <a:ea typeface="Meiryo UI" panose="020B0604030504040204" pitchFamily="50" charset="-128"/>
              </a:rPr>
              <a:t>月開催）</a:t>
            </a:r>
            <a:endParaRPr kumimoji="1" lang="en-US" altLang="ja-JP" sz="1050" dirty="0" smtClean="0">
              <a:solidFill>
                <a:schemeClr val="tx1"/>
              </a:solidFill>
              <a:latin typeface="Meiryo UI" panose="020B0604030504040204" pitchFamily="50" charset="-128"/>
              <a:ea typeface="Meiryo UI" panose="020B0604030504040204" pitchFamily="50" charset="-128"/>
            </a:endParaRPr>
          </a:p>
          <a:p>
            <a:pPr marL="180975">
              <a:spcBef>
                <a:spcPts val="400"/>
              </a:spcBef>
            </a:pPr>
            <a:r>
              <a:rPr kumimoji="1" lang="ja-JP" altLang="en-US" sz="1050" dirty="0" smtClean="0">
                <a:solidFill>
                  <a:schemeClr val="tx1"/>
                </a:solidFill>
                <a:latin typeface="Meiryo UI" panose="020B0604030504040204" pitchFamily="50" charset="-128"/>
                <a:ea typeface="Meiryo UI" panose="020B0604030504040204" pitchFamily="50" charset="-128"/>
              </a:rPr>
              <a:t>　</a:t>
            </a:r>
            <a:r>
              <a:rPr kumimoji="1" lang="en-US" altLang="ja-JP" sz="1050" dirty="0" smtClean="0">
                <a:solidFill>
                  <a:schemeClr val="tx1"/>
                </a:solidFill>
                <a:latin typeface="Meiryo UI" panose="020B0604030504040204" pitchFamily="50" charset="-128"/>
                <a:ea typeface="Meiryo UI" panose="020B0604030504040204" pitchFamily="50" charset="-128"/>
              </a:rPr>
              <a:t>3</a:t>
            </a:r>
            <a:r>
              <a:rPr kumimoji="1" lang="zh-TW" altLang="en-US" sz="1050" dirty="0" smtClean="0">
                <a:solidFill>
                  <a:schemeClr val="tx1"/>
                </a:solidFill>
                <a:latin typeface="Meiryo UI" panose="020B0604030504040204" pitchFamily="50" charset="-128"/>
                <a:ea typeface="Meiryo UI" panose="020B0604030504040204" pitchFamily="50" charset="-128"/>
              </a:rPr>
              <a:t>市町村</a:t>
            </a:r>
            <a:r>
              <a:rPr kumimoji="1" lang="ja-JP" altLang="en-US" sz="1050" dirty="0" smtClean="0">
                <a:solidFill>
                  <a:schemeClr val="tx1"/>
                </a:solidFill>
                <a:latin typeface="Meiryo UI" panose="020B0604030504040204" pitchFamily="50" charset="-128"/>
                <a:ea typeface="Meiryo UI" panose="020B0604030504040204" pitchFamily="50" charset="-128"/>
              </a:rPr>
              <a:t>が登壇、</a:t>
            </a:r>
            <a:r>
              <a:rPr kumimoji="1" lang="zh-TW" altLang="en-US" sz="1050" dirty="0" smtClean="0">
                <a:solidFill>
                  <a:schemeClr val="tx1"/>
                </a:solidFill>
                <a:latin typeface="Meiryo UI" panose="020B0604030504040204" pitchFamily="50" charset="-128"/>
                <a:ea typeface="Meiryo UI" panose="020B0604030504040204" pitchFamily="50" charset="-128"/>
              </a:rPr>
              <a:t>参加企業</a:t>
            </a:r>
            <a:r>
              <a:rPr kumimoji="1" lang="ja-JP" altLang="en-US" sz="1050" dirty="0" smtClean="0">
                <a:solidFill>
                  <a:schemeClr val="tx1"/>
                </a:solidFill>
                <a:latin typeface="Meiryo UI" panose="020B0604030504040204" pitchFamily="50" charset="-128"/>
                <a:ea typeface="Meiryo UI" panose="020B0604030504040204" pitchFamily="50" charset="-128"/>
              </a:rPr>
              <a:t>数</a:t>
            </a:r>
            <a:r>
              <a:rPr kumimoji="1" lang="zh-TW" altLang="en-US" sz="1050" dirty="0" smtClean="0">
                <a:solidFill>
                  <a:schemeClr val="tx1"/>
                </a:solidFill>
                <a:latin typeface="Meiryo UI" panose="020B0604030504040204" pitchFamily="50" charset="-128"/>
                <a:ea typeface="Meiryo UI" panose="020B0604030504040204" pitchFamily="50" charset="-128"/>
              </a:rPr>
              <a:t>：</a:t>
            </a:r>
            <a:r>
              <a:rPr kumimoji="1" lang="en-US" altLang="zh-TW" sz="1050" dirty="0" smtClean="0">
                <a:solidFill>
                  <a:schemeClr val="tx1"/>
                </a:solidFill>
                <a:latin typeface="Meiryo UI" panose="020B0604030504040204" pitchFamily="50" charset="-128"/>
                <a:ea typeface="Meiryo UI" panose="020B0604030504040204" pitchFamily="50" charset="-128"/>
              </a:rPr>
              <a:t>68</a:t>
            </a:r>
            <a:r>
              <a:rPr kumimoji="1" lang="zh-TW" altLang="en-US" sz="1050" dirty="0" smtClean="0">
                <a:solidFill>
                  <a:schemeClr val="tx1"/>
                </a:solidFill>
                <a:latin typeface="Meiryo UI" panose="020B0604030504040204" pitchFamily="50" charset="-128"/>
                <a:ea typeface="Meiryo UI" panose="020B0604030504040204" pitchFamily="50" charset="-128"/>
              </a:rPr>
              <a:t>社</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180975">
              <a:spcBef>
                <a:spcPts val="400"/>
              </a:spcBef>
            </a:pPr>
            <a:endParaRPr kumimoji="1" lang="en-US" altLang="ja-JP" sz="1050" dirty="0">
              <a:solidFill>
                <a:schemeClr val="tx1"/>
              </a:solidFill>
              <a:latin typeface="Meiryo UI" panose="020B0604030504040204" pitchFamily="50" charset="-128"/>
              <a:ea typeface="Meiryo UI" panose="020B0604030504040204" pitchFamily="50" charset="-128"/>
            </a:endParaRPr>
          </a:p>
          <a:p>
            <a:pPr marL="180975">
              <a:spcBef>
                <a:spcPts val="400"/>
              </a:spcBef>
            </a:pPr>
            <a:r>
              <a:rPr kumimoji="1" lang="ja-JP" altLang="en-US" sz="1050" dirty="0" smtClean="0">
                <a:solidFill>
                  <a:schemeClr val="tx1"/>
                </a:solidFill>
                <a:latin typeface="Meiryo UI" panose="020B0604030504040204" pitchFamily="50" charset="-128"/>
                <a:ea typeface="Meiryo UI" panose="020B0604030504040204" pitchFamily="50" charset="-128"/>
              </a:rPr>
              <a:t>○企業</a:t>
            </a:r>
            <a:r>
              <a:rPr kumimoji="1" lang="en-US" altLang="ja-JP" sz="1050" dirty="0" smtClean="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大阪</a:t>
            </a:r>
            <a:r>
              <a:rPr kumimoji="1" lang="en-US" altLang="ja-JP" sz="1050" dirty="0">
                <a:solidFill>
                  <a:schemeClr val="tx1"/>
                </a:solidFill>
                <a:latin typeface="Meiryo UI" panose="020B0604030504040204" pitchFamily="50" charset="-128"/>
                <a:ea typeface="Meiryo UI" panose="020B0604030504040204" pitchFamily="50" charset="-128"/>
              </a:rPr>
              <a:t>SDGs</a:t>
            </a:r>
            <a:r>
              <a:rPr kumimoji="1" lang="ja-JP" altLang="en-US" sz="1050" dirty="0">
                <a:solidFill>
                  <a:schemeClr val="tx1"/>
                </a:solidFill>
                <a:latin typeface="Meiryo UI" panose="020B0604030504040204" pitchFamily="50" charset="-128"/>
                <a:ea typeface="Meiryo UI" panose="020B0604030504040204" pitchFamily="50" charset="-128"/>
              </a:rPr>
              <a:t>ネットワーク</a:t>
            </a:r>
            <a:r>
              <a:rPr kumimoji="1" lang="ja-JP" altLang="en-US" sz="1050" dirty="0" smtClean="0">
                <a:solidFill>
                  <a:schemeClr val="tx1"/>
                </a:solidFill>
                <a:latin typeface="Meiryo UI" panose="020B0604030504040204" pitchFamily="50" charset="-128"/>
                <a:ea typeface="Meiryo UI" panose="020B0604030504040204" pitchFamily="50" charset="-128"/>
              </a:rPr>
              <a:t>会員（</a:t>
            </a:r>
            <a:r>
              <a:rPr kumimoji="1" lang="en-US" altLang="ja-JP" sz="1050" dirty="0" smtClean="0">
                <a:solidFill>
                  <a:schemeClr val="tx1"/>
                </a:solidFill>
                <a:latin typeface="Meiryo UI" panose="020B0604030504040204" pitchFamily="50" charset="-128"/>
                <a:ea typeface="Meiryo UI" panose="020B0604030504040204" pitchFamily="50" charset="-128"/>
              </a:rPr>
              <a:t>R5</a:t>
            </a:r>
            <a:r>
              <a:rPr kumimoji="1" lang="ja-JP" altLang="en-US" sz="1050" dirty="0" smtClean="0">
                <a:solidFill>
                  <a:schemeClr val="tx1"/>
                </a:solidFill>
                <a:latin typeface="Meiryo UI" panose="020B0604030504040204" pitchFamily="50" charset="-128"/>
                <a:ea typeface="Meiryo UI" panose="020B0604030504040204" pitchFamily="50" charset="-128"/>
              </a:rPr>
              <a:t>年</a:t>
            </a:r>
            <a:r>
              <a:rPr kumimoji="1" lang="en-US" altLang="ja-JP" sz="1050" dirty="0" smtClean="0">
                <a:solidFill>
                  <a:schemeClr val="tx1"/>
                </a:solidFill>
                <a:latin typeface="Meiryo UI" panose="020B0604030504040204" pitchFamily="50" charset="-128"/>
                <a:ea typeface="Meiryo UI" panose="020B0604030504040204" pitchFamily="50" charset="-128"/>
              </a:rPr>
              <a:t>1</a:t>
            </a:r>
            <a:r>
              <a:rPr kumimoji="1" lang="ja-JP" altLang="en-US" sz="1050" dirty="0" smtClean="0">
                <a:solidFill>
                  <a:schemeClr val="tx1"/>
                </a:solidFill>
                <a:latin typeface="Meiryo UI" panose="020B0604030504040204" pitchFamily="50" charset="-128"/>
                <a:ea typeface="Meiryo UI" panose="020B0604030504040204" pitchFamily="50" charset="-128"/>
              </a:rPr>
              <a:t>月開催）</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180975">
              <a:spcBef>
                <a:spcPts val="400"/>
              </a:spcBef>
            </a:pPr>
            <a:r>
              <a:rPr kumimoji="1" lang="ja-JP" altLang="en-US" sz="1050" dirty="0" smtClean="0">
                <a:solidFill>
                  <a:schemeClr val="tx1"/>
                </a:solidFill>
                <a:latin typeface="Meiryo UI" panose="020B0604030504040204" pitchFamily="50" charset="-128"/>
                <a:ea typeface="Meiryo UI" panose="020B0604030504040204" pitchFamily="50" charset="-128"/>
              </a:rPr>
              <a:t>　</a:t>
            </a:r>
            <a:r>
              <a:rPr kumimoji="1" lang="en-US" altLang="ja-JP" sz="1050" dirty="0" smtClean="0">
                <a:solidFill>
                  <a:schemeClr val="tx1"/>
                </a:solidFill>
                <a:latin typeface="Meiryo UI" panose="020B0604030504040204" pitchFamily="50" charset="-128"/>
                <a:ea typeface="Meiryo UI" panose="020B0604030504040204" pitchFamily="50" charset="-128"/>
              </a:rPr>
              <a:t>3</a:t>
            </a:r>
            <a:r>
              <a:rPr kumimoji="1" lang="ja-JP" altLang="en-US" sz="1050" dirty="0" smtClean="0">
                <a:solidFill>
                  <a:schemeClr val="tx1"/>
                </a:solidFill>
                <a:latin typeface="Meiryo UI" panose="020B0604030504040204" pitchFamily="50" charset="-128"/>
                <a:ea typeface="Meiryo UI" panose="020B0604030504040204" pitchFamily="50" charset="-128"/>
              </a:rPr>
              <a:t>企業が登壇、</a:t>
            </a:r>
            <a:r>
              <a:rPr kumimoji="1" lang="zh-TW" altLang="en-US" sz="1050" dirty="0" smtClean="0">
                <a:solidFill>
                  <a:schemeClr val="tx1"/>
                </a:solidFill>
                <a:latin typeface="Meiryo UI" panose="020B0604030504040204" pitchFamily="50" charset="-128"/>
                <a:ea typeface="Meiryo UI" panose="020B0604030504040204" pitchFamily="50" charset="-128"/>
              </a:rPr>
              <a:t>参加団体</a:t>
            </a:r>
            <a:r>
              <a:rPr kumimoji="1" lang="ja-JP" altLang="en-US" sz="1050" dirty="0" smtClean="0">
                <a:solidFill>
                  <a:schemeClr val="tx1"/>
                </a:solidFill>
                <a:latin typeface="Meiryo UI" panose="020B0604030504040204" pitchFamily="50" charset="-128"/>
                <a:ea typeface="Meiryo UI" panose="020B0604030504040204" pitchFamily="50" charset="-128"/>
              </a:rPr>
              <a:t>数</a:t>
            </a:r>
            <a:r>
              <a:rPr kumimoji="1" lang="zh-TW" altLang="en-US" sz="1050" dirty="0" smtClean="0">
                <a:solidFill>
                  <a:schemeClr val="tx1"/>
                </a:solidFill>
                <a:latin typeface="Meiryo UI" panose="020B0604030504040204" pitchFamily="50" charset="-128"/>
                <a:ea typeface="Meiryo UI" panose="020B0604030504040204" pitchFamily="50" charset="-128"/>
              </a:rPr>
              <a:t>：</a:t>
            </a:r>
            <a:r>
              <a:rPr kumimoji="1" lang="en-US" altLang="zh-TW" sz="1050" dirty="0">
                <a:solidFill>
                  <a:schemeClr val="tx1"/>
                </a:solidFill>
                <a:latin typeface="Meiryo UI" panose="020B0604030504040204" pitchFamily="50" charset="-128"/>
                <a:ea typeface="Meiryo UI" panose="020B0604030504040204" pitchFamily="50" charset="-128"/>
              </a:rPr>
              <a:t>35</a:t>
            </a:r>
            <a:r>
              <a:rPr kumimoji="1" lang="zh-TW" altLang="en-US" sz="1050" dirty="0">
                <a:solidFill>
                  <a:schemeClr val="tx1"/>
                </a:solidFill>
                <a:latin typeface="Meiryo UI" panose="020B0604030504040204" pitchFamily="50" charset="-128"/>
                <a:ea typeface="Meiryo UI" panose="020B0604030504040204" pitchFamily="50" charset="-128"/>
              </a:rPr>
              <a:t>団体</a:t>
            </a:r>
            <a:endParaRPr kumimoji="1" lang="en-US" altLang="ja-JP" sz="1050" dirty="0" smtClean="0">
              <a:solidFill>
                <a:schemeClr val="tx1"/>
              </a:solidFill>
              <a:latin typeface="Meiryo UI" panose="020B0604030504040204" pitchFamily="50" charset="-128"/>
              <a:ea typeface="Meiryo UI" panose="020B0604030504040204" pitchFamily="50" charset="-128"/>
            </a:endParaRPr>
          </a:p>
          <a:p>
            <a:pPr marL="180975" indent="179388"/>
            <a:endParaRPr kumimoji="1" lang="en-US" altLang="ja-JP" sz="1050" dirty="0">
              <a:latin typeface="Meiryo UI" panose="020B0604030504040204" pitchFamily="50" charset="-128"/>
              <a:ea typeface="Meiryo UI" panose="020B0604030504040204" pitchFamily="50" charset="-128"/>
            </a:endParaRPr>
          </a:p>
          <a:p>
            <a:pPr algn="ctr"/>
            <a:endParaRPr kumimoji="1" lang="en-US" altLang="ja-JP" sz="1050" dirty="0">
              <a:latin typeface="Meiryo UI" panose="020B0604030504040204" pitchFamily="50" charset="-128"/>
              <a:ea typeface="Meiryo UI" panose="020B0604030504040204" pitchFamily="50" charset="-128"/>
            </a:endParaRPr>
          </a:p>
          <a:p>
            <a:endParaRPr kumimoji="1" lang="ja-JP" altLang="en-US" dirty="0">
              <a:latin typeface="Meiryo UI" panose="020B0604030504040204" pitchFamily="50" charset="-128"/>
              <a:ea typeface="Meiryo UI" panose="020B0604030504040204" pitchFamily="50" charset="-128"/>
            </a:endParaRPr>
          </a:p>
        </p:txBody>
      </p:sp>
      <p:sp>
        <p:nvSpPr>
          <p:cNvPr id="38" name="正方形/長方形 37"/>
          <p:cNvSpPr/>
          <p:nvPr/>
        </p:nvSpPr>
        <p:spPr>
          <a:xfrm>
            <a:off x="7069" y="845706"/>
            <a:ext cx="2663683" cy="220573"/>
          </a:xfrm>
          <a:prstGeom prst="rect">
            <a:avLst/>
          </a:prstGeom>
        </p:spPr>
        <p:txBody>
          <a:bodyPr wrap="square">
            <a:spAutoFit/>
          </a:bodyPr>
          <a:lstStyle/>
          <a:p>
            <a:pPr marL="180975" indent="-180975">
              <a:lnSpc>
                <a:spcPts val="1000"/>
              </a:lnSpc>
              <a:spcBef>
                <a:spcPts val="400"/>
              </a:spcBef>
            </a:pPr>
            <a:r>
              <a:rPr kumimoji="1" lang="ja-JP" altLang="en-US" sz="1050" b="1" dirty="0">
                <a:latin typeface="Meiryo UI" panose="020B0604030504040204" pitchFamily="50" charset="-128"/>
                <a:ea typeface="Meiryo UI" panose="020B0604030504040204" pitchFamily="50" charset="-128"/>
              </a:rPr>
              <a:t>　</a:t>
            </a:r>
            <a:r>
              <a:rPr kumimoji="1" lang="ja-JP" altLang="en-US" sz="1050" b="1" dirty="0" smtClean="0">
                <a:latin typeface="Meiryo UI" panose="020B0604030504040204" pitchFamily="50" charset="-128"/>
                <a:ea typeface="Meiryo UI" panose="020B0604030504040204" pitchFamily="50" charset="-128"/>
              </a:rPr>
              <a:t>①</a:t>
            </a:r>
            <a:r>
              <a:rPr kumimoji="1" lang="en-US" altLang="ja-JP" sz="1050" b="1" dirty="0" smtClean="0">
                <a:latin typeface="Meiryo UI" panose="020B0604030504040204" pitchFamily="50" charset="-128"/>
                <a:ea typeface="Meiryo UI" panose="020B0604030504040204" pitchFamily="50" charset="-128"/>
              </a:rPr>
              <a:t>SDGs</a:t>
            </a:r>
            <a:r>
              <a:rPr kumimoji="1" lang="ja-JP" altLang="en-US" sz="1050" b="1" dirty="0">
                <a:latin typeface="Meiryo UI" panose="020B0604030504040204" pitchFamily="50" charset="-128"/>
                <a:ea typeface="Meiryo UI" panose="020B0604030504040204" pitchFamily="50" charset="-128"/>
              </a:rPr>
              <a:t>を広く知って</a:t>
            </a:r>
            <a:r>
              <a:rPr kumimoji="1" lang="ja-JP" altLang="en-US" sz="1050" b="1" dirty="0" smtClean="0">
                <a:latin typeface="Meiryo UI" panose="020B0604030504040204" pitchFamily="50" charset="-128"/>
                <a:ea typeface="Meiryo UI" panose="020B0604030504040204" pitchFamily="50" charset="-128"/>
              </a:rPr>
              <a:t>いただく</a:t>
            </a:r>
            <a:endParaRPr kumimoji="1" lang="ja-JP" altLang="en-US" sz="1050" b="1" dirty="0">
              <a:latin typeface="Meiryo UI" panose="020B0604030504040204" pitchFamily="50" charset="-128"/>
              <a:ea typeface="Meiryo UI" panose="020B0604030504040204" pitchFamily="50" charset="-128"/>
            </a:endParaRPr>
          </a:p>
        </p:txBody>
      </p:sp>
      <p:sp>
        <p:nvSpPr>
          <p:cNvPr id="42" name="正方形/長方形 41"/>
          <p:cNvSpPr/>
          <p:nvPr/>
        </p:nvSpPr>
        <p:spPr>
          <a:xfrm>
            <a:off x="0" y="580892"/>
            <a:ext cx="1669421" cy="220573"/>
          </a:xfrm>
          <a:prstGeom prst="rect">
            <a:avLst/>
          </a:prstGeom>
        </p:spPr>
        <p:txBody>
          <a:bodyPr wrap="square">
            <a:spAutoFit/>
          </a:bodyPr>
          <a:lstStyle/>
          <a:p>
            <a:pPr>
              <a:lnSpc>
                <a:spcPts val="1000"/>
              </a:lnSpc>
            </a:pPr>
            <a:r>
              <a:rPr kumimoji="1" lang="ja-JP" altLang="en-US" sz="1200" b="1" dirty="0" smtClean="0">
                <a:latin typeface="Meiryo UI" panose="020B0604030504040204" pitchFamily="50" charset="-128"/>
                <a:ea typeface="Meiryo UI" panose="020B0604030504040204" pitchFamily="50" charset="-128"/>
              </a:rPr>
              <a:t>◆現在の主な進捗</a:t>
            </a:r>
            <a:endParaRPr kumimoji="1" lang="ja-JP" altLang="en-US" sz="1200" dirty="0">
              <a:latin typeface="Meiryo UI" panose="020B0604030504040204" pitchFamily="50" charset="-128"/>
              <a:ea typeface="Meiryo UI" panose="020B0604030504040204" pitchFamily="50" charset="-128"/>
            </a:endParaRPr>
          </a:p>
        </p:txBody>
      </p:sp>
      <p:sp>
        <p:nvSpPr>
          <p:cNvPr id="48" name="正方形/長方形 47"/>
          <p:cNvSpPr/>
          <p:nvPr/>
        </p:nvSpPr>
        <p:spPr>
          <a:xfrm>
            <a:off x="3174579" y="845706"/>
            <a:ext cx="2663683" cy="220573"/>
          </a:xfrm>
          <a:prstGeom prst="rect">
            <a:avLst/>
          </a:prstGeom>
        </p:spPr>
        <p:txBody>
          <a:bodyPr wrap="square">
            <a:spAutoFit/>
          </a:bodyPr>
          <a:lstStyle/>
          <a:p>
            <a:pPr marL="180975" indent="-180975">
              <a:lnSpc>
                <a:spcPts val="1000"/>
              </a:lnSpc>
              <a:spcBef>
                <a:spcPts val="400"/>
              </a:spcBef>
            </a:pPr>
            <a:r>
              <a:rPr kumimoji="1" lang="ja-JP" altLang="en-US" sz="1050" b="1" dirty="0">
                <a:latin typeface="Meiryo UI" panose="020B0604030504040204" pitchFamily="50" charset="-128"/>
                <a:ea typeface="Meiryo UI" panose="020B0604030504040204" pitchFamily="50" charset="-128"/>
              </a:rPr>
              <a:t>　</a:t>
            </a:r>
            <a:r>
              <a:rPr kumimoji="1" lang="ja-JP" altLang="en-US" sz="1050" b="1" dirty="0" smtClean="0">
                <a:latin typeface="Meiryo UI" panose="020B0604030504040204" pitchFamily="50" charset="-128"/>
                <a:ea typeface="Meiryo UI" panose="020B0604030504040204" pitchFamily="50" charset="-128"/>
              </a:rPr>
              <a:t>②ステークホルダーをつなぎ合わせる</a:t>
            </a:r>
            <a:endParaRPr kumimoji="1" lang="ja-JP" altLang="en-US" sz="1050" b="1" dirty="0">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DB9ECB68-3B4A-4175-8BD9-F39CA5B1F71C}"/>
              </a:ext>
            </a:extLst>
          </p:cNvPr>
          <p:cNvSpPr/>
          <p:nvPr/>
        </p:nvSpPr>
        <p:spPr>
          <a:xfrm>
            <a:off x="249621" y="2519049"/>
            <a:ext cx="2935307" cy="535464"/>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050" dirty="0" smtClean="0">
              <a:solidFill>
                <a:schemeClr val="tx1"/>
              </a:solidFill>
              <a:latin typeface="Meiryo UI" panose="020B0604030504040204" pitchFamily="50" charset="-128"/>
              <a:ea typeface="Meiryo UI" panose="020B0604030504040204" pitchFamily="50" charset="-128"/>
            </a:endParaRPr>
          </a:p>
          <a:p>
            <a:endParaRPr kumimoji="1" lang="en-US" altLang="ja-JP" sz="1050" dirty="0">
              <a:solidFill>
                <a:schemeClr val="tx1"/>
              </a:solidFill>
              <a:latin typeface="Meiryo UI" panose="020B0604030504040204" pitchFamily="50" charset="-128"/>
              <a:ea typeface="Meiryo UI" panose="020B0604030504040204" pitchFamily="50" charset="-128"/>
            </a:endParaRPr>
          </a:p>
          <a:p>
            <a:endParaRPr kumimoji="1" lang="en-US" altLang="ja-JP" sz="1050" dirty="0">
              <a:solidFill>
                <a:schemeClr val="tx1"/>
              </a:solidFill>
              <a:latin typeface="Meiryo UI" panose="020B0604030504040204" pitchFamily="50" charset="-128"/>
              <a:ea typeface="Meiryo UI" panose="020B0604030504040204" pitchFamily="50" charset="-128"/>
            </a:endParaRPr>
          </a:p>
          <a:p>
            <a:endParaRPr kumimoji="1" lang="en-US" altLang="ja-JP" sz="1050" dirty="0">
              <a:solidFill>
                <a:schemeClr val="tx1"/>
              </a:solidFill>
              <a:latin typeface="Meiryo UI" panose="020B0604030504040204" pitchFamily="50" charset="-128"/>
              <a:ea typeface="Meiryo UI" panose="020B0604030504040204" pitchFamily="50" charset="-128"/>
            </a:endParaRPr>
          </a:p>
          <a:p>
            <a:endParaRPr kumimoji="1" lang="en-US" altLang="ja-JP" sz="1050" dirty="0">
              <a:solidFill>
                <a:schemeClr val="tx1"/>
              </a:solidFill>
              <a:latin typeface="Meiryo UI" panose="020B0604030504040204" pitchFamily="50" charset="-128"/>
              <a:ea typeface="Meiryo UI" panose="020B0604030504040204" pitchFamily="50" charset="-128"/>
            </a:endParaRPr>
          </a:p>
          <a:p>
            <a:endParaRPr kumimoji="1" lang="en-US" altLang="ja-JP" sz="1050" dirty="0">
              <a:solidFill>
                <a:schemeClr val="tx1"/>
              </a:solidFill>
              <a:latin typeface="Meiryo UI" panose="020B0604030504040204" pitchFamily="50" charset="-128"/>
              <a:ea typeface="Meiryo UI" panose="020B0604030504040204" pitchFamily="50" charset="-128"/>
            </a:endParaRPr>
          </a:p>
          <a:p>
            <a:endParaRPr kumimoji="1" lang="en-US" altLang="ja-JP" sz="1050" b="1" dirty="0" smtClean="0">
              <a:solidFill>
                <a:schemeClr val="tx1"/>
              </a:solidFill>
              <a:latin typeface="Meiryo UI" panose="020B0604030504040204" pitchFamily="50" charset="-128"/>
              <a:ea typeface="Meiryo UI" panose="020B0604030504040204" pitchFamily="50" charset="-128"/>
            </a:endParaRPr>
          </a:p>
          <a:p>
            <a:endParaRPr kumimoji="1" lang="en-US" altLang="ja-JP" sz="1050" b="1" dirty="0">
              <a:solidFill>
                <a:schemeClr val="tx1"/>
              </a:solidFill>
              <a:latin typeface="Meiryo UI" panose="020B0604030504040204" pitchFamily="50" charset="-128"/>
              <a:ea typeface="Meiryo UI" panose="020B0604030504040204" pitchFamily="50" charset="-128"/>
            </a:endParaRPr>
          </a:p>
          <a:p>
            <a:r>
              <a:rPr kumimoji="1" lang="ja-JP" altLang="en-US" sz="1050" b="1" dirty="0" smtClean="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「私の</a:t>
            </a:r>
            <a:r>
              <a:rPr kumimoji="1" lang="en-US" altLang="ja-JP" sz="1050" dirty="0">
                <a:solidFill>
                  <a:schemeClr val="tx1"/>
                </a:solidFill>
                <a:latin typeface="Meiryo UI" panose="020B0604030504040204" pitchFamily="50" charset="-128"/>
                <a:ea typeface="Meiryo UI" panose="020B0604030504040204" pitchFamily="50" charset="-128"/>
              </a:rPr>
              <a:t>SDG</a:t>
            </a:r>
            <a:r>
              <a:rPr kumimoji="1" lang="ja-JP" altLang="en-US" sz="1050" dirty="0">
                <a:solidFill>
                  <a:schemeClr val="tx1"/>
                </a:solidFill>
                <a:latin typeface="Meiryo UI" panose="020B0604030504040204" pitchFamily="50" charset="-128"/>
                <a:ea typeface="Meiryo UI" panose="020B0604030504040204" pitchFamily="50" charset="-128"/>
              </a:rPr>
              <a:t>ｓ宣言プロジェクト」</a:t>
            </a:r>
            <a:r>
              <a:rPr kumimoji="1" lang="ja-JP" altLang="en-US" sz="1050" dirty="0" smtClean="0">
                <a:solidFill>
                  <a:schemeClr val="tx1"/>
                </a:solidFill>
                <a:latin typeface="Meiryo UI" panose="020B0604030504040204" pitchFamily="50" charset="-128"/>
                <a:ea typeface="Meiryo UI" panose="020B0604030504040204" pitchFamily="50" charset="-128"/>
              </a:rPr>
              <a:t>件数</a:t>
            </a:r>
            <a:endParaRPr kumimoji="1" lang="en-US" altLang="ja-JP" sz="1050" dirty="0" smtClean="0">
              <a:solidFill>
                <a:schemeClr val="tx1"/>
              </a:solidFill>
              <a:latin typeface="Meiryo UI" panose="020B0604030504040204" pitchFamily="50" charset="-128"/>
              <a:ea typeface="Meiryo UI" panose="020B0604030504040204" pitchFamily="50" charset="-128"/>
            </a:endParaRPr>
          </a:p>
          <a:p>
            <a:pPr indent="180975"/>
            <a:r>
              <a:rPr kumimoji="1" lang="ja-JP" altLang="en-US" sz="900" dirty="0">
                <a:solidFill>
                  <a:schemeClr val="tx1"/>
                </a:solidFill>
                <a:latin typeface="Meiryo UI" panose="020B0604030504040204" pitchFamily="50" charset="-128"/>
                <a:ea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rPr>
              <a:t>宣言プロジェクトは万博共創チャレンジに登録）</a:t>
            </a:r>
            <a:endParaRPr kumimoji="1" lang="en-US" altLang="ja-JP" sz="900" dirty="0">
              <a:solidFill>
                <a:schemeClr val="tx1"/>
              </a:solidFill>
              <a:latin typeface="Meiryo UI" panose="020B0604030504040204" pitchFamily="50" charset="-128"/>
              <a:ea typeface="Meiryo UI" panose="020B0604030504040204" pitchFamily="50" charset="-128"/>
            </a:endParaRPr>
          </a:p>
          <a:p>
            <a:pPr>
              <a:spcBef>
                <a:spcPts val="600"/>
              </a:spcBef>
            </a:pPr>
            <a:r>
              <a:rPr kumimoji="1" lang="ja-JP" altLang="en-US" sz="1050" dirty="0" smtClean="0">
                <a:solidFill>
                  <a:schemeClr val="tx1"/>
                </a:solidFill>
                <a:latin typeface="Meiryo UI" panose="020B0604030504040204" pitchFamily="50" charset="-128"/>
                <a:ea typeface="Meiryo UI" panose="020B0604030504040204" pitchFamily="50" charset="-128"/>
              </a:rPr>
              <a:t>　　〇令和</a:t>
            </a:r>
            <a:r>
              <a:rPr kumimoji="1" lang="en-US" altLang="ja-JP" sz="1050" dirty="0">
                <a:solidFill>
                  <a:schemeClr val="tx1"/>
                </a:solidFill>
                <a:latin typeface="Meiryo UI" panose="020B0604030504040204" pitchFamily="50" charset="-128"/>
                <a:ea typeface="Meiryo UI" panose="020B0604030504040204" pitchFamily="50" charset="-128"/>
              </a:rPr>
              <a:t>5</a:t>
            </a:r>
            <a:r>
              <a:rPr kumimoji="1" lang="ja-JP" altLang="en-US" sz="1050" dirty="0" smtClean="0">
                <a:solidFill>
                  <a:schemeClr val="tx1"/>
                </a:solidFill>
                <a:latin typeface="Meiryo UI" panose="020B0604030504040204" pitchFamily="50" charset="-128"/>
                <a:ea typeface="Meiryo UI" panose="020B0604030504040204" pitchFamily="50" charset="-128"/>
              </a:rPr>
              <a:t>年</a:t>
            </a:r>
            <a:r>
              <a:rPr kumimoji="1" lang="en-US" altLang="ja-JP" sz="1050" dirty="0">
                <a:solidFill>
                  <a:schemeClr val="tx1"/>
                </a:solidFill>
                <a:latin typeface="Meiryo UI" panose="020B0604030504040204" pitchFamily="50" charset="-128"/>
                <a:ea typeface="Meiryo UI" panose="020B0604030504040204" pitchFamily="50" charset="-128"/>
              </a:rPr>
              <a:t>2</a:t>
            </a:r>
            <a:r>
              <a:rPr kumimoji="1" lang="ja-JP" altLang="en-US" sz="1050" dirty="0" smtClean="0">
                <a:solidFill>
                  <a:schemeClr val="tx1"/>
                </a:solidFill>
                <a:latin typeface="Meiryo UI" panose="020B0604030504040204" pitchFamily="50" charset="-128"/>
                <a:ea typeface="Meiryo UI" panose="020B0604030504040204" pitchFamily="50" charset="-128"/>
              </a:rPr>
              <a:t>月末時点</a:t>
            </a:r>
            <a:r>
              <a:rPr kumimoji="1" lang="ja-JP" altLang="en-US" sz="1050" dirty="0">
                <a:solidFill>
                  <a:schemeClr val="tx1"/>
                </a:solidFill>
                <a:latin typeface="Meiryo UI" panose="020B0604030504040204" pitchFamily="50" charset="-128"/>
                <a:ea typeface="Meiryo UI" panose="020B0604030504040204" pitchFamily="50" charset="-128"/>
              </a:rPr>
              <a:t>　</a:t>
            </a:r>
            <a:r>
              <a:rPr kumimoji="1" lang="en-US" altLang="ja-JP" sz="1050" b="1" u="sng" dirty="0">
                <a:solidFill>
                  <a:schemeClr val="tx1"/>
                </a:solidFill>
                <a:latin typeface="Meiryo UI" panose="020B0604030504040204" pitchFamily="50" charset="-128"/>
                <a:ea typeface="Meiryo UI" panose="020B0604030504040204" pitchFamily="50" charset="-128"/>
              </a:rPr>
              <a:t>3,368</a:t>
            </a:r>
            <a:r>
              <a:rPr kumimoji="1" lang="ja-JP" altLang="en-US" sz="1050" b="1" u="sng" dirty="0" smtClean="0">
                <a:solidFill>
                  <a:schemeClr val="tx1"/>
                </a:solidFill>
                <a:latin typeface="Meiryo UI" panose="020B0604030504040204" pitchFamily="50" charset="-128"/>
                <a:ea typeface="Meiryo UI" panose="020B0604030504040204" pitchFamily="50" charset="-128"/>
              </a:rPr>
              <a:t>件</a:t>
            </a:r>
            <a:endParaRPr kumimoji="1" lang="en-US" altLang="ja-JP" sz="1050" b="1" u="sng" dirty="0" smtClean="0">
              <a:solidFill>
                <a:schemeClr val="tx1"/>
              </a:solidFill>
              <a:latin typeface="Meiryo UI" panose="020B0604030504040204" pitchFamily="50" charset="-128"/>
              <a:ea typeface="Meiryo UI" panose="020B0604030504040204" pitchFamily="50" charset="-128"/>
            </a:endParaRPr>
          </a:p>
          <a:p>
            <a:pPr>
              <a:spcBef>
                <a:spcPts val="600"/>
              </a:spcBef>
            </a:pPr>
            <a:r>
              <a:rPr kumimoji="1" lang="ja-JP" altLang="en-US" sz="1050" dirty="0">
                <a:solidFill>
                  <a:schemeClr val="tx1"/>
                </a:solidFill>
                <a:latin typeface="Meiryo UI" panose="020B0604030504040204" pitchFamily="50" charset="-128"/>
                <a:ea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rPr>
              <a:t>　　　　　　　　　　　　　　（うち</a:t>
            </a:r>
            <a:r>
              <a:rPr kumimoji="1" lang="en-US" altLang="ja-JP" sz="1050" dirty="0" smtClean="0">
                <a:solidFill>
                  <a:schemeClr val="tx1"/>
                </a:solidFill>
                <a:latin typeface="Meiryo UI" panose="020B0604030504040204" pitchFamily="50" charset="-128"/>
                <a:ea typeface="Meiryo UI" panose="020B0604030504040204" pitchFamily="50" charset="-128"/>
              </a:rPr>
              <a:t>R4</a:t>
            </a:r>
            <a:r>
              <a:rPr kumimoji="1" lang="ja-JP" altLang="en-US" sz="1050" dirty="0" smtClean="0">
                <a:solidFill>
                  <a:schemeClr val="tx1"/>
                </a:solidFill>
                <a:latin typeface="Meiryo UI" panose="020B0604030504040204" pitchFamily="50" charset="-128"/>
                <a:ea typeface="Meiryo UI" panose="020B0604030504040204" pitchFamily="50" charset="-128"/>
              </a:rPr>
              <a:t>年度</a:t>
            </a:r>
            <a:r>
              <a:rPr kumimoji="1" lang="en-US" altLang="ja-JP" sz="1050" dirty="0" smtClean="0">
                <a:solidFill>
                  <a:schemeClr val="tx1"/>
                </a:solidFill>
                <a:latin typeface="Meiryo UI" panose="020B0604030504040204" pitchFamily="50" charset="-128"/>
                <a:ea typeface="Meiryo UI" panose="020B0604030504040204" pitchFamily="50" charset="-128"/>
              </a:rPr>
              <a:t>1,555</a:t>
            </a:r>
            <a:r>
              <a:rPr kumimoji="1" lang="ja-JP" altLang="en-US" sz="1050" dirty="0" smtClean="0">
                <a:solidFill>
                  <a:schemeClr val="tx1"/>
                </a:solidFill>
                <a:latin typeface="Meiryo UI" panose="020B0604030504040204" pitchFamily="50" charset="-128"/>
                <a:ea typeface="Meiryo UI" panose="020B0604030504040204" pitchFamily="50" charset="-128"/>
              </a:rPr>
              <a:t>件）</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endParaRPr kumimoji="1" lang="en-US" altLang="ja-JP" sz="1050" dirty="0">
              <a:latin typeface="Meiryo UI" panose="020B0604030504040204" pitchFamily="50" charset="-128"/>
              <a:ea typeface="Meiryo UI" panose="020B0604030504040204" pitchFamily="50" charset="-128"/>
            </a:endParaRPr>
          </a:p>
          <a:p>
            <a:pPr algn="ctr"/>
            <a:endParaRPr kumimoji="1" lang="en-US" altLang="ja-JP" sz="1050" dirty="0">
              <a:latin typeface="Meiryo UI" panose="020B0604030504040204" pitchFamily="50" charset="-128"/>
              <a:ea typeface="Meiryo UI" panose="020B0604030504040204" pitchFamily="50" charset="-128"/>
            </a:endParaRPr>
          </a:p>
          <a:p>
            <a:endParaRPr kumimoji="1" lang="ja-JP" altLang="en-US" dirty="0">
              <a:latin typeface="Meiryo UI" panose="020B0604030504040204" pitchFamily="50" charset="-128"/>
              <a:ea typeface="Meiryo UI" panose="020B0604030504040204" pitchFamily="50" charset="-128"/>
            </a:endParaRPr>
          </a:p>
        </p:txBody>
      </p:sp>
      <p:sp>
        <p:nvSpPr>
          <p:cNvPr id="51" name="正方形/長方形 50">
            <a:extLst>
              <a:ext uri="{FF2B5EF4-FFF2-40B4-BE49-F238E27FC236}">
                <a16:creationId xmlns:a16="http://schemas.microsoft.com/office/drawing/2014/main" id="{DB9ECB68-3B4A-4175-8BD9-F39CA5B1F71C}"/>
              </a:ext>
            </a:extLst>
          </p:cNvPr>
          <p:cNvSpPr/>
          <p:nvPr/>
        </p:nvSpPr>
        <p:spPr>
          <a:xfrm>
            <a:off x="6957861" y="1104559"/>
            <a:ext cx="2587590" cy="1093162"/>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050" dirty="0" smtClean="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SDGs</a:t>
            </a:r>
            <a:r>
              <a:rPr kumimoji="1" lang="ja-JP" altLang="en-US" sz="1050" dirty="0">
                <a:solidFill>
                  <a:schemeClr val="tx1"/>
                </a:solidFill>
                <a:latin typeface="Meiryo UI" panose="020B0604030504040204" pitchFamily="50" charset="-128"/>
                <a:ea typeface="Meiryo UI" panose="020B0604030504040204" pitchFamily="50" charset="-128"/>
              </a:rPr>
              <a:t>未来都市に選定（令和</a:t>
            </a:r>
            <a:r>
              <a:rPr kumimoji="1" lang="en-US" altLang="ja-JP" sz="1050" dirty="0">
                <a:solidFill>
                  <a:schemeClr val="tx1"/>
                </a:solidFill>
                <a:latin typeface="Meiryo UI" panose="020B0604030504040204" pitchFamily="50" charset="-128"/>
                <a:ea typeface="Meiryo UI" panose="020B0604030504040204" pitchFamily="50" charset="-128"/>
              </a:rPr>
              <a:t>2</a:t>
            </a:r>
            <a:r>
              <a:rPr kumimoji="1" lang="ja-JP" altLang="en-US" sz="1050" dirty="0">
                <a:solidFill>
                  <a:schemeClr val="tx1"/>
                </a:solidFill>
                <a:latin typeface="Meiryo UI" panose="020B0604030504040204" pitchFamily="50" charset="-128"/>
                <a:ea typeface="Meiryo UI" panose="020B0604030504040204" pitchFamily="50" charset="-128"/>
              </a:rPr>
              <a:t>年</a:t>
            </a:r>
            <a:r>
              <a:rPr kumimoji="1" lang="en-US" altLang="ja-JP" sz="1050" dirty="0">
                <a:solidFill>
                  <a:schemeClr val="tx1"/>
                </a:solidFill>
                <a:latin typeface="Meiryo UI" panose="020B0604030504040204" pitchFamily="50" charset="-128"/>
                <a:ea typeface="Meiryo UI" panose="020B0604030504040204" pitchFamily="50" charset="-128"/>
              </a:rPr>
              <a:t>7</a:t>
            </a:r>
            <a:r>
              <a:rPr kumimoji="1" lang="ja-JP" altLang="en-US" sz="1050" dirty="0">
                <a:solidFill>
                  <a:schemeClr val="tx1"/>
                </a:solidFill>
                <a:latin typeface="Meiryo UI" panose="020B0604030504040204" pitchFamily="50" charset="-128"/>
                <a:ea typeface="Meiryo UI" panose="020B0604030504040204" pitchFamily="50" charset="-128"/>
              </a:rPr>
              <a:t>月）</a:t>
            </a:r>
            <a:endParaRPr kumimoji="1" lang="en-US" altLang="ja-JP" sz="1050" dirty="0">
              <a:solidFill>
                <a:schemeClr val="tx1"/>
              </a:solidFill>
              <a:latin typeface="Meiryo UI" panose="020B0604030504040204" pitchFamily="50" charset="-128"/>
              <a:ea typeface="Meiryo UI" panose="020B0604030504040204" pitchFamily="50" charset="-128"/>
            </a:endParaRPr>
          </a:p>
          <a:p>
            <a:endParaRPr kumimoji="1" lang="en-US" altLang="ja-JP" sz="1050" dirty="0" smtClean="0">
              <a:solidFill>
                <a:schemeClr val="tx1"/>
              </a:solidFill>
              <a:latin typeface="Meiryo UI" panose="020B0604030504040204" pitchFamily="50" charset="-128"/>
              <a:ea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各部局でも取組みを推進</a:t>
            </a:r>
            <a:endParaRPr kumimoji="1" lang="en-US" altLang="ja-JP" sz="1050" dirty="0">
              <a:latin typeface="Meiryo UI" panose="020B0604030504040204" pitchFamily="50" charset="-128"/>
              <a:ea typeface="Meiryo UI" panose="020B0604030504040204" pitchFamily="50" charset="-128"/>
            </a:endParaRPr>
          </a:p>
          <a:p>
            <a:endParaRPr kumimoji="1" lang="en-US" altLang="ja-JP" sz="1050" dirty="0" smtClean="0">
              <a:solidFill>
                <a:schemeClr val="tx1"/>
              </a:solidFill>
              <a:latin typeface="Meiryo UI" panose="020B0604030504040204" pitchFamily="50" charset="-128"/>
              <a:ea typeface="Meiryo UI" panose="020B0604030504040204" pitchFamily="50" charset="-128"/>
            </a:endParaRPr>
          </a:p>
          <a:p>
            <a:pPr marL="95250" indent="-95250"/>
            <a:r>
              <a:rPr kumimoji="1" lang="ja-JP" altLang="en-US" sz="1050" dirty="0" smtClean="0">
                <a:solidFill>
                  <a:schemeClr val="tx1"/>
                </a:solidFill>
                <a:latin typeface="Meiryo UI" panose="020B0604030504040204" pitchFamily="50" charset="-128"/>
                <a:ea typeface="Meiryo UI" panose="020B0604030504040204" pitchFamily="50" charset="-128"/>
              </a:rPr>
              <a:t>◇府域における未来都市の拡大に向け市町村をサポート</a:t>
            </a:r>
            <a:endParaRPr kumimoji="1" lang="en-US" altLang="ja-JP" sz="1050" dirty="0">
              <a:solidFill>
                <a:schemeClr val="tx1"/>
              </a:solidFill>
              <a:latin typeface="Meiryo UI" panose="020B0604030504040204" pitchFamily="50" charset="-128"/>
              <a:ea typeface="Meiryo UI" panose="020B0604030504040204" pitchFamily="50" charset="-128"/>
            </a:endParaRPr>
          </a:p>
          <a:p>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spcBef>
                <a:spcPts val="600"/>
              </a:spcBef>
            </a:pPr>
            <a:endParaRPr kumimoji="1" lang="en-US" altLang="ja-JP" sz="1050" dirty="0">
              <a:latin typeface="Meiryo UI" panose="020B0604030504040204" pitchFamily="50" charset="-128"/>
              <a:ea typeface="Meiryo UI" panose="020B0604030504040204" pitchFamily="50" charset="-128"/>
            </a:endParaRPr>
          </a:p>
          <a:p>
            <a:endParaRPr kumimoji="1" lang="ja-JP" altLang="en-US" dirty="0">
              <a:latin typeface="Meiryo UI" panose="020B0604030504040204" pitchFamily="50" charset="-128"/>
              <a:ea typeface="Meiryo UI" panose="020B0604030504040204" pitchFamily="50" charset="-128"/>
            </a:endParaRPr>
          </a:p>
        </p:txBody>
      </p:sp>
      <p:sp>
        <p:nvSpPr>
          <p:cNvPr id="52" name="正方形/長方形 51"/>
          <p:cNvSpPr/>
          <p:nvPr/>
        </p:nvSpPr>
        <p:spPr>
          <a:xfrm>
            <a:off x="6750660" y="845706"/>
            <a:ext cx="2663683" cy="220573"/>
          </a:xfrm>
          <a:prstGeom prst="rect">
            <a:avLst/>
          </a:prstGeom>
        </p:spPr>
        <p:txBody>
          <a:bodyPr wrap="square">
            <a:spAutoFit/>
          </a:bodyPr>
          <a:lstStyle/>
          <a:p>
            <a:pPr marL="180975" indent="-180975">
              <a:lnSpc>
                <a:spcPts val="1000"/>
              </a:lnSpc>
              <a:spcBef>
                <a:spcPts val="400"/>
              </a:spcBef>
            </a:pPr>
            <a:r>
              <a:rPr kumimoji="1" lang="ja-JP" altLang="en-US" sz="1050" b="1" dirty="0">
                <a:latin typeface="Meiryo UI" panose="020B0604030504040204" pitchFamily="50" charset="-128"/>
                <a:ea typeface="Meiryo UI" panose="020B0604030504040204" pitchFamily="50" charset="-128"/>
              </a:rPr>
              <a:t>　</a:t>
            </a:r>
            <a:r>
              <a:rPr kumimoji="1" lang="ja-JP" altLang="en-US" sz="1050" b="1" dirty="0" smtClean="0">
                <a:latin typeface="Meiryo UI" panose="020B0604030504040204" pitchFamily="50" charset="-128"/>
                <a:ea typeface="Meiryo UI" panose="020B0604030504040204" pitchFamily="50" charset="-128"/>
              </a:rPr>
              <a:t>③府自ら</a:t>
            </a:r>
            <a:r>
              <a:rPr kumimoji="1" lang="en-US" altLang="ja-JP" sz="1050" b="1" dirty="0" smtClean="0">
                <a:latin typeface="Meiryo UI" panose="020B0604030504040204" pitchFamily="50" charset="-128"/>
                <a:ea typeface="Meiryo UI" panose="020B0604030504040204" pitchFamily="50" charset="-128"/>
              </a:rPr>
              <a:t>SDGs</a:t>
            </a:r>
            <a:r>
              <a:rPr kumimoji="1" lang="ja-JP" altLang="en-US" sz="1050" b="1" dirty="0" smtClean="0">
                <a:latin typeface="Meiryo UI" panose="020B0604030504040204" pitchFamily="50" charset="-128"/>
                <a:ea typeface="Meiryo UI" panose="020B0604030504040204" pitchFamily="50" charset="-128"/>
              </a:rPr>
              <a:t>に貢献</a:t>
            </a:r>
            <a:endParaRPr kumimoji="1" lang="ja-JP" altLang="en-US" sz="1050" b="1" dirty="0">
              <a:latin typeface="Meiryo UI" panose="020B0604030504040204" pitchFamily="50" charset="-128"/>
              <a:ea typeface="Meiryo UI" panose="020B0604030504040204" pitchFamily="50" charset="-128"/>
            </a:endParaRPr>
          </a:p>
        </p:txBody>
      </p:sp>
      <p:sp>
        <p:nvSpPr>
          <p:cNvPr id="53" name="正方形/長方形 52">
            <a:extLst>
              <a:ext uri="{FF2B5EF4-FFF2-40B4-BE49-F238E27FC236}">
                <a16:creationId xmlns:a16="http://schemas.microsoft.com/office/drawing/2014/main" id="{DB9ECB68-3B4A-4175-8BD9-F39CA5B1F71C}"/>
              </a:ext>
            </a:extLst>
          </p:cNvPr>
          <p:cNvSpPr/>
          <p:nvPr/>
        </p:nvSpPr>
        <p:spPr>
          <a:xfrm>
            <a:off x="6957862" y="2657993"/>
            <a:ext cx="2587589" cy="396520"/>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050" dirty="0">
                <a:solidFill>
                  <a:schemeClr val="tx1"/>
                </a:solidFill>
                <a:latin typeface="Meiryo UI" panose="020B0604030504040204" pitchFamily="50" charset="-128"/>
                <a:ea typeface="Meiryo UI" panose="020B0604030504040204" pitchFamily="50" charset="-128"/>
              </a:rPr>
              <a:t>◇万博関連事業及び成長戦略事業の</a:t>
            </a:r>
            <a:r>
              <a:rPr kumimoji="1" lang="ja-JP" altLang="en-US" sz="1050" dirty="0" smtClean="0">
                <a:solidFill>
                  <a:schemeClr val="tx1"/>
                </a:solidFill>
                <a:latin typeface="Meiryo UI" panose="020B0604030504040204" pitchFamily="50" charset="-128"/>
                <a:ea typeface="Meiryo UI" panose="020B0604030504040204" pitchFamily="50" charset="-128"/>
              </a:rPr>
              <a:t>推進</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spcBef>
                <a:spcPts val="600"/>
              </a:spcBef>
            </a:pPr>
            <a:endParaRPr kumimoji="1" lang="en-US" altLang="ja-JP" sz="1050" dirty="0">
              <a:latin typeface="Meiryo UI" panose="020B0604030504040204" pitchFamily="50" charset="-128"/>
              <a:ea typeface="Meiryo UI" panose="020B0604030504040204" pitchFamily="50" charset="-128"/>
            </a:endParaRPr>
          </a:p>
          <a:p>
            <a:endParaRPr kumimoji="1" lang="ja-JP" altLang="en-US" dirty="0">
              <a:latin typeface="Meiryo UI" panose="020B0604030504040204" pitchFamily="50" charset="-128"/>
              <a:ea typeface="Meiryo UI" panose="020B0604030504040204" pitchFamily="50" charset="-128"/>
            </a:endParaRPr>
          </a:p>
        </p:txBody>
      </p:sp>
      <p:sp>
        <p:nvSpPr>
          <p:cNvPr id="54" name="正方形/長方形 53"/>
          <p:cNvSpPr/>
          <p:nvPr/>
        </p:nvSpPr>
        <p:spPr>
          <a:xfrm>
            <a:off x="6750660" y="2435469"/>
            <a:ext cx="2663683" cy="220573"/>
          </a:xfrm>
          <a:prstGeom prst="rect">
            <a:avLst/>
          </a:prstGeom>
        </p:spPr>
        <p:txBody>
          <a:bodyPr wrap="square">
            <a:spAutoFit/>
          </a:bodyPr>
          <a:lstStyle/>
          <a:p>
            <a:pPr marL="180975" indent="-180975">
              <a:lnSpc>
                <a:spcPts val="1000"/>
              </a:lnSpc>
              <a:spcBef>
                <a:spcPts val="400"/>
              </a:spcBef>
            </a:pPr>
            <a:r>
              <a:rPr kumimoji="1" lang="ja-JP" altLang="en-US" sz="1050" b="1" dirty="0">
                <a:latin typeface="Meiryo UI" panose="020B0604030504040204" pitchFamily="50" charset="-128"/>
                <a:ea typeface="Meiryo UI" panose="020B0604030504040204" pitchFamily="50" charset="-128"/>
              </a:rPr>
              <a:t>　</a:t>
            </a:r>
            <a:r>
              <a:rPr kumimoji="1" lang="ja-JP" altLang="en-US" sz="1050" b="1" dirty="0" smtClean="0">
                <a:latin typeface="Meiryo UI" panose="020B0604030504040204" pitchFamily="50" charset="-128"/>
                <a:ea typeface="Meiryo UI" panose="020B0604030504040204" pitchFamily="50" charset="-128"/>
              </a:rPr>
              <a:t>④</a:t>
            </a:r>
            <a:r>
              <a:rPr kumimoji="1" lang="en-US" altLang="ja-JP" sz="1050" b="1" dirty="0" smtClean="0">
                <a:latin typeface="Meiryo UI" panose="020B0604030504040204" pitchFamily="50" charset="-128"/>
                <a:ea typeface="Meiryo UI" panose="020B0604030504040204" pitchFamily="50" charset="-128"/>
              </a:rPr>
              <a:t>SDGs</a:t>
            </a:r>
            <a:r>
              <a:rPr kumimoji="1" lang="ja-JP" altLang="en-US" sz="1050" b="1" dirty="0" smtClean="0">
                <a:latin typeface="Meiryo UI" panose="020B0604030504040204" pitchFamily="50" charset="-128"/>
                <a:ea typeface="Meiryo UI" panose="020B0604030504040204" pitchFamily="50" charset="-128"/>
              </a:rPr>
              <a:t>を具現化した都市づくり</a:t>
            </a:r>
            <a:endParaRPr kumimoji="1" lang="ja-JP" altLang="en-US" sz="1050" b="1" dirty="0">
              <a:latin typeface="Meiryo UI" panose="020B0604030504040204" pitchFamily="50" charset="-128"/>
              <a:ea typeface="Meiryo UI" panose="020B0604030504040204" pitchFamily="50" charset="-128"/>
            </a:endParaRPr>
          </a:p>
        </p:txBody>
      </p:sp>
      <p:sp>
        <p:nvSpPr>
          <p:cNvPr id="56" name="正方形/長方形 55"/>
          <p:cNvSpPr/>
          <p:nvPr/>
        </p:nvSpPr>
        <p:spPr>
          <a:xfrm>
            <a:off x="171026" y="5618853"/>
            <a:ext cx="9130758" cy="1418712"/>
          </a:xfrm>
          <a:prstGeom prst="rect">
            <a:avLst/>
          </a:prstGeom>
          <a:solidFill>
            <a:schemeClr val="bg1"/>
          </a:solidFill>
          <a:ln>
            <a:solidFill>
              <a:schemeClr val="tx1">
                <a:lumMod val="50000"/>
                <a:lumOff val="50000"/>
              </a:schemeClr>
            </a:solidFill>
          </a:ln>
        </p:spPr>
        <p:style>
          <a:lnRef idx="2">
            <a:schemeClr val="accent1"/>
          </a:lnRef>
          <a:fillRef idx="1">
            <a:schemeClr val="lt1"/>
          </a:fillRef>
          <a:effectRef idx="0">
            <a:schemeClr val="accent1"/>
          </a:effectRef>
          <a:fontRef idx="minor">
            <a:schemeClr val="dk1"/>
          </a:fontRef>
        </p:style>
        <p:txBody>
          <a:bodyPr tIns="72000" rIns="36000" rtlCol="0" anchor="t"/>
          <a:lstStyle/>
          <a:p>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b="1" dirty="0" smtClean="0">
                <a:latin typeface="Meiryo UI" panose="020B0604030504040204" pitchFamily="50" charset="-128"/>
                <a:ea typeface="Meiryo UI" panose="020B0604030504040204" pitchFamily="50" charset="-128"/>
              </a:rPr>
              <a:t>　</a:t>
            </a:r>
            <a:endParaRPr kumimoji="1" lang="en-US" altLang="ja-JP" sz="1000" b="1" dirty="0">
              <a:latin typeface="Meiryo UI" panose="020B0604030504040204" pitchFamily="50" charset="-128"/>
              <a:ea typeface="Meiryo UI" panose="020B0604030504040204" pitchFamily="50" charset="-128"/>
            </a:endParaRPr>
          </a:p>
        </p:txBody>
      </p:sp>
      <p:sp>
        <p:nvSpPr>
          <p:cNvPr id="39" name="右矢印 38"/>
          <p:cNvSpPr/>
          <p:nvPr/>
        </p:nvSpPr>
        <p:spPr>
          <a:xfrm rot="5400000">
            <a:off x="4739737" y="2173330"/>
            <a:ext cx="101418" cy="3298075"/>
          </a:xfrm>
          <a:prstGeom prst="rightArrow">
            <a:avLst>
              <a:gd name="adj1" fmla="val 50000"/>
              <a:gd name="adj2" fmla="val 100000"/>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p>
        </p:txBody>
      </p:sp>
      <p:sp>
        <p:nvSpPr>
          <p:cNvPr id="30" name="右矢印 29"/>
          <p:cNvSpPr/>
          <p:nvPr/>
        </p:nvSpPr>
        <p:spPr>
          <a:xfrm rot="5400000">
            <a:off x="4772908" y="3547121"/>
            <a:ext cx="101418" cy="3298075"/>
          </a:xfrm>
          <a:prstGeom prst="rightArrow">
            <a:avLst>
              <a:gd name="adj1" fmla="val 50000"/>
              <a:gd name="adj2" fmla="val 100000"/>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p>
        </p:txBody>
      </p:sp>
      <p:sp>
        <p:nvSpPr>
          <p:cNvPr id="32" name="正方形/長方形 31"/>
          <p:cNvSpPr/>
          <p:nvPr/>
        </p:nvSpPr>
        <p:spPr>
          <a:xfrm>
            <a:off x="2675021" y="5749113"/>
            <a:ext cx="2252922" cy="835659"/>
          </a:xfrm>
          <a:prstGeom prst="rect">
            <a:avLst/>
          </a:prstGeom>
          <a:noFill/>
          <a:ln>
            <a:noFill/>
          </a:ln>
        </p:spPr>
        <p:style>
          <a:lnRef idx="2">
            <a:schemeClr val="accent1"/>
          </a:lnRef>
          <a:fillRef idx="1">
            <a:schemeClr val="lt1"/>
          </a:fillRef>
          <a:effectRef idx="0">
            <a:schemeClr val="accent1"/>
          </a:effectRef>
          <a:fontRef idx="minor">
            <a:schemeClr val="dk1"/>
          </a:fontRef>
        </p:style>
        <p:txBody>
          <a:bodyPr tIns="72000" rIns="36000" rtlCol="0" anchor="t"/>
          <a:lstStyle/>
          <a:p>
            <a:pPr>
              <a:spcBef>
                <a:spcPts val="600"/>
              </a:spcBef>
            </a:pPr>
            <a:r>
              <a:rPr kumimoji="1" lang="ja-JP" altLang="en-US" sz="1050" b="1" u="sng" dirty="0" smtClean="0">
                <a:latin typeface="Meiryo UI" panose="020B0604030504040204" pitchFamily="50" charset="-128"/>
                <a:ea typeface="Meiryo UI" panose="020B0604030504040204" pitchFamily="50" charset="-128"/>
              </a:rPr>
              <a:t>〇ステークホルダー同士の連携促進</a:t>
            </a:r>
            <a:endParaRPr kumimoji="1" lang="en-US" altLang="ja-JP" sz="1050" b="1" u="sng" dirty="0" smtClean="0">
              <a:latin typeface="Meiryo UI" panose="020B0604030504040204" pitchFamily="50" charset="-128"/>
              <a:ea typeface="Meiryo UI" panose="020B0604030504040204" pitchFamily="50" charset="-128"/>
            </a:endParaRPr>
          </a:p>
          <a:p>
            <a:pPr indent="84138">
              <a:spcBef>
                <a:spcPts val="600"/>
              </a:spcBef>
            </a:pPr>
            <a:r>
              <a:rPr kumimoji="1" lang="ja-JP" altLang="en-US" sz="1050" dirty="0" smtClean="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取組み内容）</a:t>
            </a:r>
            <a:endParaRPr kumimoji="1" lang="en-US" altLang="ja-JP" sz="1050" dirty="0">
              <a:latin typeface="Meiryo UI" panose="020B0604030504040204" pitchFamily="50" charset="-128"/>
              <a:ea typeface="Meiryo UI" panose="020B0604030504040204" pitchFamily="50" charset="-128"/>
            </a:endParaRPr>
          </a:p>
          <a:p>
            <a:pPr indent="84138"/>
            <a:r>
              <a:rPr kumimoji="1" lang="ja-JP" altLang="en-US" sz="1050" b="1" dirty="0">
                <a:latin typeface="Meiryo UI" panose="020B0604030504040204" pitchFamily="50" charset="-128"/>
                <a:ea typeface="Meiryo UI" panose="020B0604030504040204" pitchFamily="50" charset="-128"/>
              </a:rPr>
              <a:t>　</a:t>
            </a:r>
            <a:r>
              <a:rPr kumimoji="1" lang="ja-JP" altLang="en-US" sz="1050" b="1" u="sng" dirty="0">
                <a:latin typeface="Meiryo UI" panose="020B0604030504040204" pitchFamily="50" charset="-128"/>
                <a:ea typeface="Meiryo UI" panose="020B0604030504040204" pitchFamily="50" charset="-128"/>
              </a:rPr>
              <a:t>・市町村</a:t>
            </a:r>
            <a:r>
              <a:rPr kumimoji="1" lang="en-US" altLang="ja-JP" sz="1050" b="1" u="sng" dirty="0">
                <a:latin typeface="Meiryo UI" panose="020B0604030504040204" pitchFamily="50" charset="-128"/>
                <a:ea typeface="Meiryo UI" panose="020B0604030504040204" pitchFamily="50" charset="-128"/>
              </a:rPr>
              <a:t>×</a:t>
            </a:r>
            <a:r>
              <a:rPr kumimoji="1" lang="ja-JP" altLang="en-US" sz="1050" b="1" u="sng" dirty="0">
                <a:latin typeface="Meiryo UI" panose="020B0604030504040204" pitchFamily="50" charset="-128"/>
                <a:ea typeface="Meiryo UI" panose="020B0604030504040204" pitchFamily="50" charset="-128"/>
              </a:rPr>
              <a:t>企業の</a:t>
            </a:r>
            <a:r>
              <a:rPr kumimoji="1" lang="ja-JP" altLang="en-US" sz="1050" b="1" u="sng" dirty="0" smtClean="0">
                <a:latin typeface="Meiryo UI" panose="020B0604030504040204" pitchFamily="50" charset="-128"/>
                <a:ea typeface="Meiryo UI" panose="020B0604030504040204" pitchFamily="50" charset="-128"/>
              </a:rPr>
              <a:t>マッチング</a:t>
            </a:r>
            <a:endParaRPr kumimoji="1" lang="en-US" altLang="ja-JP" sz="1050" b="1" u="sng" dirty="0" smtClean="0">
              <a:latin typeface="Meiryo UI" panose="020B0604030504040204" pitchFamily="50" charset="-128"/>
              <a:ea typeface="Meiryo UI" panose="020B0604030504040204" pitchFamily="50" charset="-128"/>
            </a:endParaRPr>
          </a:p>
        </p:txBody>
      </p:sp>
      <p:sp>
        <p:nvSpPr>
          <p:cNvPr id="37" name="正方形/長方形 36"/>
          <p:cNvSpPr/>
          <p:nvPr/>
        </p:nvSpPr>
        <p:spPr>
          <a:xfrm>
            <a:off x="263269" y="5760695"/>
            <a:ext cx="2664253" cy="108442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tIns="72000" rIns="36000" rtlCol="0" anchor="t"/>
          <a:lstStyle/>
          <a:p>
            <a:pPr>
              <a:spcBef>
                <a:spcPts val="600"/>
              </a:spcBef>
            </a:pPr>
            <a:r>
              <a:rPr kumimoji="1" lang="ja-JP" altLang="en-US" sz="1000" b="1" dirty="0">
                <a:latin typeface="Meiryo UI" panose="020B0604030504040204" pitchFamily="50" charset="-128"/>
                <a:ea typeface="Meiryo UI" panose="020B0604030504040204" pitchFamily="50" charset="-128"/>
              </a:rPr>
              <a:t>〇</a:t>
            </a:r>
            <a:r>
              <a:rPr kumimoji="1" lang="ja-JP" altLang="en-US" sz="1050" b="1" dirty="0">
                <a:latin typeface="Meiryo UI" panose="020B0604030504040204" pitchFamily="50" charset="-128"/>
                <a:ea typeface="Meiryo UI" panose="020B0604030504040204" pitchFamily="50" charset="-128"/>
              </a:rPr>
              <a:t>正しい理解に沿った行動の</a:t>
            </a:r>
            <a:r>
              <a:rPr kumimoji="1" lang="ja-JP" altLang="en-US" sz="1050" b="1" dirty="0" smtClean="0">
                <a:latin typeface="Meiryo UI" panose="020B0604030504040204" pitchFamily="50" charset="-128"/>
                <a:ea typeface="Meiryo UI" panose="020B0604030504040204" pitchFamily="50" charset="-128"/>
              </a:rPr>
              <a:t>推進</a:t>
            </a:r>
            <a:endParaRPr kumimoji="1" lang="en-US" altLang="ja-JP" sz="1050" b="1" dirty="0">
              <a:latin typeface="Meiryo UI" panose="020B0604030504040204" pitchFamily="50" charset="-128"/>
              <a:ea typeface="Meiryo UI" panose="020B0604030504040204" pitchFamily="50" charset="-128"/>
            </a:endParaRPr>
          </a:p>
          <a:p>
            <a:pPr>
              <a:spcBef>
                <a:spcPts val="600"/>
              </a:spcBef>
            </a:pPr>
            <a:r>
              <a:rPr kumimoji="1" lang="ja-JP" altLang="en-US" sz="1050" dirty="0" smtClean="0">
                <a:latin typeface="Meiryo UI" panose="020B0604030504040204" pitchFamily="50" charset="-128"/>
                <a:ea typeface="Meiryo UI" panose="020B0604030504040204" pitchFamily="50" charset="-128"/>
              </a:rPr>
              <a:t>（取組み内容）</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a:t>
            </a:r>
            <a:r>
              <a:rPr kumimoji="1" lang="ja-JP" altLang="en-US" sz="1050" dirty="0">
                <a:latin typeface="Meiryo UI" panose="020B0604030504040204" pitchFamily="50" charset="-128"/>
                <a:ea typeface="Meiryo UI" panose="020B0604030504040204" pitchFamily="50" charset="-128"/>
              </a:rPr>
              <a:t>大学や企業等への</a:t>
            </a:r>
            <a:r>
              <a:rPr kumimoji="1" lang="en-US" altLang="ja-JP" sz="1050" dirty="0">
                <a:latin typeface="Meiryo UI" panose="020B0604030504040204" pitchFamily="50" charset="-128"/>
                <a:ea typeface="Meiryo UI" panose="020B0604030504040204" pitchFamily="50" charset="-128"/>
              </a:rPr>
              <a:t>SDGs</a:t>
            </a:r>
            <a:r>
              <a:rPr kumimoji="1" lang="ja-JP" altLang="en-US" sz="1050" dirty="0">
                <a:latin typeface="Meiryo UI" panose="020B0604030504040204" pitchFamily="50" charset="-128"/>
                <a:ea typeface="Meiryo UI" panose="020B0604030504040204" pitchFamily="50" charset="-128"/>
              </a:rPr>
              <a:t>出張講義</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a:t>
            </a:r>
            <a:r>
              <a:rPr kumimoji="1" lang="ja-JP" altLang="en-US" sz="1050" dirty="0">
                <a:latin typeface="Meiryo UI" panose="020B0604030504040204" pitchFamily="50" charset="-128"/>
                <a:ea typeface="Meiryo UI" panose="020B0604030504040204" pitchFamily="50" charset="-128"/>
              </a:rPr>
              <a:t>民間イベントとの連携</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a:t>
            </a:r>
            <a:r>
              <a:rPr kumimoji="1" lang="ja-JP" altLang="en-US" sz="1050" dirty="0">
                <a:latin typeface="Meiryo UI" panose="020B0604030504040204" pitchFamily="50" charset="-128"/>
                <a:ea typeface="Meiryo UI" panose="020B0604030504040204" pitchFamily="50" charset="-128"/>
              </a:rPr>
              <a:t>「私の</a:t>
            </a:r>
            <a:r>
              <a:rPr kumimoji="1" lang="en-US" altLang="ja-JP" sz="1050" dirty="0" smtClean="0">
                <a:latin typeface="Meiryo UI" panose="020B0604030504040204" pitchFamily="50" charset="-128"/>
                <a:ea typeface="Meiryo UI" panose="020B0604030504040204" pitchFamily="50" charset="-128"/>
              </a:rPr>
              <a:t>SDGs</a:t>
            </a:r>
            <a:r>
              <a:rPr kumimoji="1" lang="ja-JP" altLang="en-US" sz="1050" dirty="0" smtClean="0">
                <a:latin typeface="Meiryo UI" panose="020B0604030504040204" pitchFamily="50" charset="-128"/>
                <a:ea typeface="Meiryo UI" panose="020B0604030504040204" pitchFamily="50" charset="-128"/>
              </a:rPr>
              <a:t>宣言</a:t>
            </a:r>
            <a:r>
              <a:rPr kumimoji="1" lang="ja-JP" altLang="en-US" sz="1050" dirty="0">
                <a:latin typeface="Meiryo UI" panose="020B0604030504040204" pitchFamily="50" charset="-128"/>
                <a:ea typeface="Meiryo UI" panose="020B0604030504040204" pitchFamily="50" charset="-128"/>
              </a:rPr>
              <a:t>プロジェクト</a:t>
            </a:r>
            <a:r>
              <a:rPr kumimoji="1" lang="ja-JP" altLang="en-US" sz="1000" dirty="0">
                <a:latin typeface="Meiryo UI" panose="020B0604030504040204" pitchFamily="50" charset="-128"/>
                <a:ea typeface="Meiryo UI" panose="020B0604030504040204" pitchFamily="50" charset="-128"/>
              </a:rPr>
              <a:t>」の</a:t>
            </a:r>
            <a:r>
              <a:rPr kumimoji="1" lang="ja-JP" altLang="en-US" sz="1000" dirty="0" smtClean="0">
                <a:latin typeface="Meiryo UI" panose="020B0604030504040204" pitchFamily="50" charset="-128"/>
                <a:ea typeface="Meiryo UI" panose="020B0604030504040204" pitchFamily="50" charset="-128"/>
              </a:rPr>
              <a:t>推進</a:t>
            </a:r>
            <a:endParaRPr kumimoji="1" lang="en-US" altLang="ja-JP" sz="1000" dirty="0" smtClean="0">
              <a:latin typeface="Meiryo UI" panose="020B0604030504040204" pitchFamily="50" charset="-128"/>
              <a:ea typeface="Meiryo UI" panose="020B0604030504040204" pitchFamily="50" charset="-128"/>
            </a:endParaRPr>
          </a:p>
        </p:txBody>
      </p:sp>
      <p:sp>
        <p:nvSpPr>
          <p:cNvPr id="44" name="正方形/長方形 43"/>
          <p:cNvSpPr/>
          <p:nvPr/>
        </p:nvSpPr>
        <p:spPr>
          <a:xfrm>
            <a:off x="4997895" y="5749113"/>
            <a:ext cx="1991507" cy="538967"/>
          </a:xfrm>
          <a:prstGeom prst="rect">
            <a:avLst/>
          </a:prstGeom>
          <a:noFill/>
          <a:ln>
            <a:noFill/>
          </a:ln>
        </p:spPr>
        <p:style>
          <a:lnRef idx="2">
            <a:schemeClr val="accent1"/>
          </a:lnRef>
          <a:fillRef idx="1">
            <a:schemeClr val="lt1"/>
          </a:fillRef>
          <a:effectRef idx="0">
            <a:schemeClr val="accent1"/>
          </a:effectRef>
          <a:fontRef idx="minor">
            <a:schemeClr val="dk1"/>
          </a:fontRef>
        </p:style>
        <p:txBody>
          <a:bodyPr tIns="72000" rIns="36000" rtlCol="0" anchor="t"/>
          <a:lstStyle/>
          <a:p>
            <a:pPr>
              <a:spcBef>
                <a:spcPts val="600"/>
              </a:spcBef>
            </a:pPr>
            <a:r>
              <a:rPr kumimoji="1" lang="ja-JP" altLang="en-US" sz="1050" b="1" dirty="0" smtClean="0">
                <a:latin typeface="Meiryo UI" panose="020B0604030504040204" pitchFamily="50" charset="-128"/>
                <a:ea typeface="Meiryo UI" panose="020B0604030504040204" pitchFamily="50" charset="-128"/>
              </a:rPr>
              <a:t>〇重点ゴールに関する取組み</a:t>
            </a:r>
            <a:endParaRPr kumimoji="1" lang="en-US" altLang="ja-JP" sz="1050" b="1" dirty="0" smtClean="0">
              <a:latin typeface="Meiryo UI" panose="020B0604030504040204" pitchFamily="50" charset="-128"/>
              <a:ea typeface="Meiryo UI" panose="020B0604030504040204" pitchFamily="50" charset="-128"/>
            </a:endParaRPr>
          </a:p>
          <a:p>
            <a:pPr indent="84138">
              <a:spcBef>
                <a:spcPts val="600"/>
              </a:spcBef>
            </a:pPr>
            <a:r>
              <a:rPr kumimoji="1" lang="ja-JP" altLang="en-US" sz="1050" dirty="0">
                <a:latin typeface="Meiryo UI" panose="020B0604030504040204" pitchFamily="50" charset="-128"/>
                <a:ea typeface="Meiryo UI" panose="020B0604030504040204" pitchFamily="50" charset="-128"/>
              </a:rPr>
              <a:t>（取組み内容）</a:t>
            </a:r>
            <a:endParaRPr kumimoji="1" lang="en-US" altLang="ja-JP" sz="1050" dirty="0">
              <a:latin typeface="Meiryo UI" panose="020B0604030504040204" pitchFamily="50" charset="-128"/>
              <a:ea typeface="Meiryo UI" panose="020B0604030504040204" pitchFamily="50" charset="-128"/>
            </a:endParaRPr>
          </a:p>
          <a:p>
            <a:pPr indent="84138"/>
            <a:r>
              <a:rPr kumimoji="1" lang="ja-JP" altLang="en-US" sz="1050" dirty="0">
                <a:latin typeface="Meiryo UI" panose="020B0604030504040204" pitchFamily="50" charset="-128"/>
                <a:ea typeface="Meiryo UI" panose="020B0604030504040204" pitchFamily="50" charset="-128"/>
              </a:rPr>
              <a:t>　・各部局で取組みを推進</a:t>
            </a:r>
          </a:p>
          <a:p>
            <a:pPr>
              <a:spcBef>
                <a:spcPts val="600"/>
              </a:spcBef>
            </a:pPr>
            <a:endParaRPr kumimoji="1" lang="en-US" altLang="ja-JP" sz="1050" b="1" dirty="0" smtClean="0">
              <a:latin typeface="Meiryo UI" panose="020B0604030504040204" pitchFamily="50" charset="-128"/>
              <a:ea typeface="Meiryo UI" panose="020B0604030504040204" pitchFamily="50" charset="-128"/>
            </a:endParaRPr>
          </a:p>
        </p:txBody>
      </p:sp>
      <p:pic>
        <p:nvPicPr>
          <p:cNvPr id="4" name="図 3"/>
          <p:cNvPicPr>
            <a:picLocks noChangeAspect="1"/>
          </p:cNvPicPr>
          <p:nvPr/>
        </p:nvPicPr>
        <p:blipFill>
          <a:blip r:embed="rId3"/>
          <a:stretch>
            <a:fillRect/>
          </a:stretch>
        </p:blipFill>
        <p:spPr>
          <a:xfrm>
            <a:off x="377095" y="1484754"/>
            <a:ext cx="2538043" cy="1276273"/>
          </a:xfrm>
          <a:prstGeom prst="rect">
            <a:avLst/>
          </a:prstGeom>
        </p:spPr>
      </p:pic>
      <p:sp>
        <p:nvSpPr>
          <p:cNvPr id="34" name="正方形/長方形 33">
            <a:extLst>
              <a:ext uri="{FF2B5EF4-FFF2-40B4-BE49-F238E27FC236}">
                <a16:creationId xmlns:a16="http://schemas.microsoft.com/office/drawing/2014/main" id="{DB9ECB68-3B4A-4175-8BD9-F39CA5B1F71C}"/>
              </a:ext>
            </a:extLst>
          </p:cNvPr>
          <p:cNvSpPr/>
          <p:nvPr/>
        </p:nvSpPr>
        <p:spPr>
          <a:xfrm>
            <a:off x="206101" y="1468372"/>
            <a:ext cx="2935307" cy="15593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800"/>
              </a:lnSpc>
            </a:pPr>
            <a:endParaRPr kumimoji="1" lang="en-US" altLang="ja-JP" sz="1050" dirty="0" smtClean="0">
              <a:solidFill>
                <a:schemeClr val="tx1"/>
              </a:solidFill>
              <a:latin typeface="Meiryo UI" panose="020B0604030504040204" pitchFamily="50" charset="-128"/>
              <a:ea typeface="Meiryo UI" panose="020B0604030504040204" pitchFamily="50" charset="-128"/>
            </a:endParaRPr>
          </a:p>
          <a:p>
            <a:pPr>
              <a:lnSpc>
                <a:spcPts val="800"/>
              </a:lnSpc>
              <a:spcBef>
                <a:spcPts val="600"/>
              </a:spcBef>
            </a:pPr>
            <a:r>
              <a:rPr kumimoji="1" lang="ja-JP" altLang="en-US" sz="1050" dirty="0">
                <a:solidFill>
                  <a:schemeClr val="tx1"/>
                </a:solidFill>
                <a:latin typeface="Meiryo UI" panose="020B0604030504040204" pitchFamily="50" charset="-128"/>
                <a:ea typeface="Meiryo UI" panose="020B0604030504040204" pitchFamily="50" charset="-128"/>
              </a:rPr>
              <a:t>◇ 府民認知度</a:t>
            </a:r>
            <a:r>
              <a:rPr kumimoji="1" lang="ja-JP" altLang="en-US" sz="900" dirty="0">
                <a:solidFill>
                  <a:schemeClr val="tx1"/>
                </a:solidFill>
                <a:latin typeface="Meiryo UI" panose="020B0604030504040204" pitchFamily="50" charset="-128"/>
                <a:ea typeface="Meiryo UI" panose="020B0604030504040204" pitchFamily="50" charset="-128"/>
              </a:rPr>
              <a:t>（おおさか</a:t>
            </a:r>
            <a:r>
              <a:rPr kumimoji="1" lang="en-US" altLang="ja-JP" sz="900" dirty="0">
                <a:solidFill>
                  <a:schemeClr val="tx1"/>
                </a:solidFill>
                <a:latin typeface="Meiryo UI" panose="020B0604030504040204" pitchFamily="50" charset="-128"/>
                <a:ea typeface="Meiryo UI" panose="020B0604030504040204" pitchFamily="50" charset="-128"/>
              </a:rPr>
              <a:t>Q</a:t>
            </a:r>
            <a:r>
              <a:rPr kumimoji="1" lang="ja-JP" altLang="en-US" sz="900" dirty="0">
                <a:solidFill>
                  <a:schemeClr val="tx1"/>
                </a:solidFill>
                <a:latin typeface="Meiryo UI" panose="020B0604030504040204" pitchFamily="50" charset="-128"/>
                <a:ea typeface="Meiryo UI" panose="020B0604030504040204" pitchFamily="50" charset="-128"/>
              </a:rPr>
              <a:t>ネットによる調査）</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800"/>
              </a:lnSpc>
              <a:spcBef>
                <a:spcPts val="600"/>
              </a:spcBef>
            </a:pPr>
            <a:r>
              <a:rPr kumimoji="1" lang="ja-JP" altLang="en-US" sz="1050" dirty="0" smtClean="0">
                <a:solidFill>
                  <a:schemeClr val="tx1"/>
                </a:solidFill>
                <a:latin typeface="Meiryo UI" panose="020B0604030504040204" pitchFamily="50" charset="-128"/>
                <a:ea typeface="Meiryo UI" panose="020B0604030504040204" pitchFamily="50" charset="-128"/>
              </a:rPr>
              <a:t>    〇令和</a:t>
            </a:r>
            <a:r>
              <a:rPr kumimoji="1" lang="en-US" altLang="ja-JP" sz="1050" dirty="0">
                <a:solidFill>
                  <a:schemeClr val="tx1"/>
                </a:solidFill>
                <a:latin typeface="Meiryo UI" panose="020B0604030504040204" pitchFamily="50" charset="-128"/>
                <a:ea typeface="Meiryo UI" panose="020B0604030504040204" pitchFamily="50" charset="-128"/>
              </a:rPr>
              <a:t>5</a:t>
            </a:r>
            <a:r>
              <a:rPr kumimoji="1" lang="ja-JP" altLang="en-US" sz="1050" dirty="0" smtClean="0">
                <a:solidFill>
                  <a:schemeClr val="tx1"/>
                </a:solidFill>
                <a:latin typeface="Meiryo UI" panose="020B0604030504040204" pitchFamily="50" charset="-128"/>
                <a:ea typeface="Meiryo UI" panose="020B0604030504040204" pitchFamily="50" charset="-128"/>
              </a:rPr>
              <a:t>年</a:t>
            </a:r>
            <a:r>
              <a:rPr kumimoji="1" lang="en-US" altLang="ja-JP" sz="1050" dirty="0" smtClean="0">
                <a:solidFill>
                  <a:schemeClr val="tx1"/>
                </a:solidFill>
                <a:latin typeface="Meiryo UI" panose="020B0604030504040204" pitchFamily="50" charset="-128"/>
                <a:ea typeface="Meiryo UI" panose="020B0604030504040204" pitchFamily="50" charset="-128"/>
              </a:rPr>
              <a:t>3</a:t>
            </a:r>
            <a:r>
              <a:rPr kumimoji="1" lang="ja-JP" altLang="en-US" sz="1050" dirty="0" smtClean="0">
                <a:solidFill>
                  <a:schemeClr val="tx1"/>
                </a:solidFill>
                <a:latin typeface="Meiryo UI" panose="020B0604030504040204" pitchFamily="50" charset="-128"/>
                <a:ea typeface="Meiryo UI" panose="020B0604030504040204" pitchFamily="50" charset="-128"/>
              </a:rPr>
              <a:t>月時点　</a:t>
            </a:r>
            <a:r>
              <a:rPr kumimoji="1" lang="en-US" altLang="ja-JP" sz="1050" b="1" u="sng" dirty="0" smtClean="0">
                <a:solidFill>
                  <a:schemeClr val="tx1"/>
                </a:solidFill>
                <a:latin typeface="Meiryo UI" panose="020B0604030504040204" pitchFamily="50" charset="-128"/>
                <a:ea typeface="Meiryo UI" panose="020B0604030504040204" pitchFamily="50" charset="-128"/>
              </a:rPr>
              <a:t>84.1</a:t>
            </a:r>
            <a:r>
              <a:rPr kumimoji="1" lang="ja-JP" altLang="en-US" sz="1050" b="1" u="sng" dirty="0" smtClean="0">
                <a:solidFill>
                  <a:schemeClr val="tx1"/>
                </a:solidFill>
                <a:latin typeface="Meiryo UI" panose="020B0604030504040204" pitchFamily="50" charset="-128"/>
                <a:ea typeface="Meiryo UI" panose="020B0604030504040204" pitchFamily="50" charset="-128"/>
              </a:rPr>
              <a:t>％　</a:t>
            </a:r>
            <a:endParaRPr kumimoji="1" lang="en-US" altLang="ja-JP" sz="1050" b="1" u="sng" dirty="0">
              <a:solidFill>
                <a:schemeClr val="tx1"/>
              </a:solidFill>
              <a:latin typeface="Meiryo UI" panose="020B0604030504040204" pitchFamily="50" charset="-128"/>
              <a:ea typeface="Meiryo UI" panose="020B0604030504040204" pitchFamily="50" charset="-128"/>
            </a:endParaRPr>
          </a:p>
          <a:p>
            <a:pPr algn="ct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endParaRPr kumimoji="1" lang="en-US" altLang="ja-JP" sz="1050" dirty="0">
              <a:solidFill>
                <a:schemeClr val="tx1"/>
              </a:solidFill>
              <a:latin typeface="Meiryo UI" panose="020B0604030504040204" pitchFamily="50" charset="-128"/>
              <a:ea typeface="Meiryo UI" panose="020B0604030504040204" pitchFamily="50" charset="-128"/>
            </a:endParaRPr>
          </a:p>
          <a:p>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36" name="正方形/長方形 35"/>
          <p:cNvSpPr/>
          <p:nvPr/>
        </p:nvSpPr>
        <p:spPr>
          <a:xfrm>
            <a:off x="6989402" y="5749113"/>
            <a:ext cx="1991507" cy="83131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tIns="72000" rIns="36000" rtlCol="0" anchor="t"/>
          <a:lstStyle/>
          <a:p>
            <a:pPr>
              <a:spcBef>
                <a:spcPts val="600"/>
              </a:spcBef>
            </a:pPr>
            <a:r>
              <a:rPr kumimoji="1" lang="ja-JP" altLang="en-US" sz="1050" b="1" dirty="0" smtClean="0">
                <a:latin typeface="Meiryo UI" panose="020B0604030504040204" pitchFamily="50" charset="-128"/>
                <a:ea typeface="Meiryo UI" panose="020B0604030504040204" pitchFamily="50" charset="-128"/>
              </a:rPr>
              <a:t>〇その他</a:t>
            </a:r>
            <a:endParaRPr kumimoji="1" lang="en-US" altLang="ja-JP" sz="1050" b="1" dirty="0" smtClean="0">
              <a:latin typeface="Meiryo UI" panose="020B0604030504040204" pitchFamily="50" charset="-128"/>
              <a:ea typeface="Meiryo UI" panose="020B0604030504040204" pitchFamily="50" charset="-128"/>
            </a:endParaRPr>
          </a:p>
          <a:p>
            <a:pPr>
              <a:spcBef>
                <a:spcPts val="600"/>
              </a:spcBef>
            </a:pPr>
            <a:r>
              <a:rPr kumimoji="1" lang="ja-JP" altLang="en-US" sz="1050" dirty="0" smtClean="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取組み内容）</a:t>
            </a:r>
            <a:endParaRPr kumimoji="1" lang="en-US" altLang="ja-JP" sz="1050" dirty="0">
              <a:latin typeface="Meiryo UI" panose="020B0604030504040204" pitchFamily="50" charset="-128"/>
              <a:ea typeface="Meiryo UI" panose="020B0604030504040204" pitchFamily="50" charset="-128"/>
            </a:endParaRPr>
          </a:p>
          <a:p>
            <a:pPr indent="84138"/>
            <a:r>
              <a:rPr kumimoji="1" lang="ja-JP" altLang="en-US" sz="1050" dirty="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・未来都市担当者会議</a:t>
            </a:r>
            <a:endParaRPr kumimoji="1" lang="en-US" altLang="ja-JP" sz="105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393038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正方形/長方形 91"/>
          <p:cNvSpPr/>
          <p:nvPr/>
        </p:nvSpPr>
        <p:spPr>
          <a:xfrm>
            <a:off x="145495" y="655150"/>
            <a:ext cx="9402519" cy="33450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28702" tIns="28702" rIns="28702" rtlCol="0" anchor="t" anchorCtr="0"/>
          <a:lstStyle/>
          <a:p>
            <a:pPr>
              <a:defRPr/>
            </a:pPr>
            <a:r>
              <a:rPr lang="ja-JP" altLang="en-US" sz="1200" b="1" spc="-88"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市町村の連携サポート</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3050">
              <a:spcBef>
                <a:spcPts val="600"/>
              </a:spcBef>
              <a:defRPr/>
            </a:pP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の取組みを府域全体に広げるため、</a:t>
            </a:r>
            <a:r>
              <a:rPr lang="ja-JP" altLang="en-US" sz="12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市町村と企業・</a:t>
            </a:r>
            <a:r>
              <a:rPr lang="en-US" altLang="ja-JP" sz="12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NPO</a:t>
            </a:r>
            <a:r>
              <a:rPr lang="ja-JP" altLang="en-US" sz="12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の連携をサポート</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し、地域の実情にあった</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の取組みを増やしていく。</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3050">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実施にあたっては、</a:t>
            </a:r>
            <a:r>
              <a:rPr lang="en-US" altLang="ja-JP" sz="12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lang="ja-JP" altLang="en-US" sz="12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2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ビジョンに掲げる重点ゴールや関連ゴールに関連するテーマを設定</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し、ビジョンの達成に貢献するとともに、</a:t>
            </a:r>
            <a:r>
              <a:rPr lang="ja-JP" altLang="en-US" sz="12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万博がめざす</a:t>
            </a:r>
            <a:r>
              <a:rPr lang="ja-JP" altLang="en-US" sz="12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「健康寿命の延伸」や「カーボンニュートラル</a:t>
            </a:r>
            <a:r>
              <a:rPr lang="ja-JP" altLang="en-US" sz="12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」も考慮しつつ</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、取組みを推進する。</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53975">
              <a:defRPr/>
            </a:pPr>
            <a:endParaRPr lang="en-US" altLang="ja-JP" sz="1200" dirty="0" smtClean="0">
              <a:solidFill>
                <a:schemeClr val="tx1"/>
              </a:solidFill>
              <a:latin typeface="Meiryo UI" panose="020B0604030504040204" pitchFamily="50" charset="-128"/>
              <a:ea typeface="Meiryo UI" panose="020B0604030504040204" pitchFamily="50" charset="-128"/>
            </a:endParaRPr>
          </a:p>
          <a:p>
            <a:pPr indent="53975">
              <a:defRPr/>
            </a:pPr>
            <a:endParaRPr lang="en-US" altLang="ja-JP" sz="1200" b="1" dirty="0" smtClean="0">
              <a:solidFill>
                <a:schemeClr val="tx1"/>
              </a:solidFill>
              <a:latin typeface="Meiryo UI" panose="020B0604030504040204" pitchFamily="50" charset="-128"/>
              <a:ea typeface="Meiryo UI" panose="020B0604030504040204" pitchFamily="50" charset="-128"/>
            </a:endParaRPr>
          </a:p>
          <a:p>
            <a:pPr indent="53975">
              <a:defRPr/>
            </a:pPr>
            <a:r>
              <a:rPr lang="ja-JP" altLang="en-US" sz="1200" b="1" dirty="0" smtClean="0">
                <a:solidFill>
                  <a:schemeClr val="tx1"/>
                </a:solidFill>
                <a:latin typeface="Meiryo UI" panose="020B0604030504040204" pitchFamily="50" charset="-128"/>
                <a:ea typeface="Meiryo UI" panose="020B0604030504040204" pitchFamily="50" charset="-128"/>
              </a:rPr>
              <a:t>連携対象</a:t>
            </a:r>
            <a:r>
              <a:rPr lang="ja-JP" altLang="en-US" sz="1200" dirty="0" smtClean="0">
                <a:solidFill>
                  <a:schemeClr val="tx1"/>
                </a:solidFill>
                <a:latin typeface="Meiryo UI" panose="020B0604030504040204" pitchFamily="50" charset="-128"/>
                <a:ea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endParaRPr>
          </a:p>
          <a:p>
            <a:pPr indent="273050">
              <a:defRPr/>
            </a:pPr>
            <a:r>
              <a:rPr lang="ja-JP" altLang="en-US" sz="1200" dirty="0" smtClean="0">
                <a:solidFill>
                  <a:schemeClr val="tx1"/>
                </a:solidFill>
                <a:latin typeface="Meiryo UI" panose="020B0604030504040204" pitchFamily="50" charset="-128"/>
                <a:ea typeface="Meiryo UI" panose="020B0604030504040204" pitchFamily="50" charset="-128"/>
              </a:rPr>
              <a:t>市町村</a:t>
            </a:r>
            <a:r>
              <a:rPr lang="en-US" altLang="ja-JP" sz="1200" dirty="0" smtClean="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私の</a:t>
            </a:r>
            <a:r>
              <a:rPr lang="en-US" altLang="ja-JP" sz="1200" dirty="0" smtClean="0">
                <a:solidFill>
                  <a:schemeClr val="tx1"/>
                </a:solidFill>
                <a:latin typeface="Meiryo UI" panose="020B0604030504040204" pitchFamily="50" charset="-128"/>
                <a:ea typeface="Meiryo UI" panose="020B0604030504040204" pitchFamily="50" charset="-128"/>
              </a:rPr>
              <a:t>SDGs</a:t>
            </a:r>
            <a:r>
              <a:rPr lang="ja-JP" altLang="en-US" sz="1200" dirty="0" smtClean="0">
                <a:solidFill>
                  <a:schemeClr val="tx1"/>
                </a:solidFill>
                <a:latin typeface="Meiryo UI" panose="020B0604030504040204" pitchFamily="50" charset="-128"/>
                <a:ea typeface="Meiryo UI" panose="020B0604030504040204" pitchFamily="50" charset="-128"/>
              </a:rPr>
              <a:t>宣言プロジェクトの参画団体等</a:t>
            </a:r>
            <a:endParaRPr lang="en-US" altLang="ja-JP" sz="1200" dirty="0" smtClean="0">
              <a:solidFill>
                <a:schemeClr val="tx1"/>
              </a:solidFill>
              <a:latin typeface="Meiryo UI" panose="020B0604030504040204" pitchFamily="50" charset="-128"/>
              <a:ea typeface="Meiryo UI" panose="020B0604030504040204" pitchFamily="50" charset="-128"/>
            </a:endParaRPr>
          </a:p>
          <a:p>
            <a:pPr indent="53975">
              <a:spcBef>
                <a:spcPts val="400"/>
              </a:spcBef>
              <a:defRPr/>
            </a:pPr>
            <a:endParaRPr lang="en-US" altLang="ja-JP" sz="1200" b="1" dirty="0" smtClean="0">
              <a:solidFill>
                <a:schemeClr val="tx1"/>
              </a:solidFill>
              <a:latin typeface="Meiryo UI" panose="020B0604030504040204" pitchFamily="50" charset="-128"/>
              <a:ea typeface="Meiryo UI" panose="020B0604030504040204" pitchFamily="50" charset="-128"/>
            </a:endParaRPr>
          </a:p>
          <a:p>
            <a:pPr indent="53975">
              <a:spcBef>
                <a:spcPts val="400"/>
              </a:spcBef>
              <a:defRPr/>
            </a:pPr>
            <a:endParaRPr lang="en-US" altLang="ja-JP" sz="1200" b="1" dirty="0" smtClean="0">
              <a:solidFill>
                <a:schemeClr val="tx1"/>
              </a:solidFill>
              <a:latin typeface="Meiryo UI" panose="020B0604030504040204" pitchFamily="50" charset="-128"/>
              <a:ea typeface="Meiryo UI" panose="020B0604030504040204" pitchFamily="50" charset="-128"/>
            </a:endParaRPr>
          </a:p>
          <a:p>
            <a:pPr indent="53975">
              <a:spcBef>
                <a:spcPts val="400"/>
              </a:spcBef>
              <a:defRPr/>
            </a:pPr>
            <a:endParaRPr lang="en-US" altLang="ja-JP" sz="1200" b="1" dirty="0" smtClean="0">
              <a:solidFill>
                <a:schemeClr val="tx1"/>
              </a:solidFill>
              <a:latin typeface="Meiryo UI" panose="020B0604030504040204" pitchFamily="50" charset="-128"/>
              <a:ea typeface="Meiryo UI" panose="020B0604030504040204" pitchFamily="50" charset="-128"/>
            </a:endParaRPr>
          </a:p>
          <a:p>
            <a:pPr indent="53975">
              <a:spcBef>
                <a:spcPts val="400"/>
              </a:spcBef>
              <a:defRPr/>
            </a:pPr>
            <a:r>
              <a:rPr lang="ja-JP" altLang="en-US" sz="1200" b="1" dirty="0" smtClean="0">
                <a:solidFill>
                  <a:schemeClr val="tx1"/>
                </a:solidFill>
                <a:latin typeface="Meiryo UI" panose="020B0604030504040204" pitchFamily="50" charset="-128"/>
                <a:ea typeface="Meiryo UI" panose="020B0604030504040204" pitchFamily="50" charset="-128"/>
              </a:rPr>
              <a:t>事業内容</a:t>
            </a:r>
            <a:endParaRPr lang="en-US" altLang="ja-JP" sz="1200" b="1" dirty="0" smtClean="0">
              <a:solidFill>
                <a:schemeClr val="tx1"/>
              </a:solidFill>
              <a:latin typeface="Meiryo UI" panose="020B0604030504040204" pitchFamily="50" charset="-128"/>
              <a:ea typeface="Meiryo UI" panose="020B0604030504040204" pitchFamily="50" charset="-128"/>
            </a:endParaRPr>
          </a:p>
          <a:p>
            <a:pPr indent="177800">
              <a:defRPr/>
            </a:pPr>
            <a:r>
              <a:rPr lang="ja-JP" altLang="en-US" sz="1200" dirty="0" smtClean="0">
                <a:solidFill>
                  <a:schemeClr val="tx1"/>
                </a:solidFill>
                <a:latin typeface="Meiryo UI" panose="020B0604030504040204" pitchFamily="50" charset="-128"/>
                <a:ea typeface="Meiryo UI" panose="020B0604030504040204" pitchFamily="50" charset="-128"/>
              </a:rPr>
              <a:t>①　</a:t>
            </a:r>
            <a:r>
              <a:rPr lang="ja-JP" altLang="en-US" sz="1200" b="1" u="sng" dirty="0" smtClean="0">
                <a:solidFill>
                  <a:schemeClr val="tx1"/>
                </a:solidFill>
                <a:latin typeface="Meiryo UI" panose="020B0604030504040204" pitchFamily="50" charset="-128"/>
                <a:ea typeface="Meiryo UI" panose="020B0604030504040204" pitchFamily="50" charset="-128"/>
              </a:rPr>
              <a:t>参加企業に対して事前研修</a:t>
            </a:r>
            <a:r>
              <a:rPr lang="ja-JP" altLang="en-US" sz="1200" b="1" dirty="0">
                <a:solidFill>
                  <a:schemeClr val="tx1"/>
                </a:solidFill>
                <a:latin typeface="Meiryo UI" panose="020B0604030504040204" pitchFamily="50" charset="-128"/>
                <a:ea typeface="Meiryo UI" panose="020B0604030504040204" pitchFamily="50" charset="-128"/>
              </a:rPr>
              <a:t>　</a:t>
            </a:r>
            <a:endParaRPr lang="en-US" altLang="ja-JP" sz="1200" b="1" dirty="0" smtClean="0">
              <a:solidFill>
                <a:schemeClr val="tx1"/>
              </a:solidFill>
              <a:latin typeface="Meiryo UI" panose="020B0604030504040204" pitchFamily="50" charset="-128"/>
              <a:ea typeface="Meiryo UI" panose="020B0604030504040204" pitchFamily="50" charset="-128"/>
            </a:endParaRPr>
          </a:p>
          <a:p>
            <a:pPr indent="177800">
              <a:defRPr/>
            </a:pPr>
            <a:endParaRPr lang="en-US" altLang="ja-JP" sz="1200" dirty="0" smtClean="0">
              <a:solidFill>
                <a:schemeClr val="tx1"/>
              </a:solidFill>
              <a:latin typeface="Meiryo UI" panose="020B0604030504040204" pitchFamily="50" charset="-128"/>
              <a:ea typeface="Meiryo UI" panose="020B0604030504040204" pitchFamily="50" charset="-128"/>
            </a:endParaRPr>
          </a:p>
          <a:p>
            <a:pPr indent="177800">
              <a:defRPr/>
            </a:pPr>
            <a:r>
              <a:rPr lang="ja-JP" altLang="en-US" sz="1200" dirty="0" smtClean="0">
                <a:solidFill>
                  <a:schemeClr val="tx1"/>
                </a:solidFill>
                <a:latin typeface="Meiryo UI" panose="020B0604030504040204" pitchFamily="50" charset="-128"/>
                <a:ea typeface="Meiryo UI" panose="020B0604030504040204" pitchFamily="50" charset="-128"/>
              </a:rPr>
              <a:t>②</a:t>
            </a:r>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b="1" u="sng" dirty="0" smtClean="0">
                <a:solidFill>
                  <a:schemeClr val="tx1"/>
                </a:solidFill>
                <a:latin typeface="Meiryo UI" panose="020B0604030504040204" pitchFamily="50" charset="-128"/>
                <a:ea typeface="Meiryo UI" panose="020B0604030504040204" pitchFamily="50" charset="-128"/>
              </a:rPr>
              <a:t>市町村と企業のマッチング会</a:t>
            </a:r>
            <a:endParaRPr lang="en-US" altLang="ja-JP" sz="1200" dirty="0" smtClean="0">
              <a:solidFill>
                <a:schemeClr val="tx1"/>
              </a:solidFill>
              <a:latin typeface="Meiryo UI" panose="020B0604030504040204" pitchFamily="50" charset="-128"/>
              <a:ea typeface="Meiryo UI" panose="020B0604030504040204" pitchFamily="50" charset="-128"/>
            </a:endParaRPr>
          </a:p>
          <a:p>
            <a:pPr indent="177800">
              <a:defRPr/>
            </a:pPr>
            <a:endParaRPr lang="en-US" altLang="ja-JP" sz="1200" dirty="0" smtClean="0">
              <a:solidFill>
                <a:schemeClr val="tx1"/>
              </a:solidFill>
              <a:latin typeface="Meiryo UI" panose="020B0604030504040204" pitchFamily="50" charset="-128"/>
              <a:ea typeface="Meiryo UI" panose="020B0604030504040204" pitchFamily="50" charset="-128"/>
            </a:endParaRPr>
          </a:p>
          <a:p>
            <a:pPr indent="177800">
              <a:defRPr/>
            </a:pPr>
            <a:r>
              <a:rPr lang="ja-JP" altLang="en-US" sz="1200" dirty="0" smtClean="0">
                <a:solidFill>
                  <a:schemeClr val="tx1"/>
                </a:solidFill>
                <a:latin typeface="Meiryo UI" panose="020B0604030504040204" pitchFamily="50" charset="-128"/>
                <a:ea typeface="Meiryo UI" panose="020B0604030504040204" pitchFamily="50" charset="-128"/>
              </a:rPr>
              <a:t>③　</a:t>
            </a:r>
            <a:r>
              <a:rPr lang="ja-JP" altLang="en-US" sz="1200" b="1" u="sng" dirty="0" smtClean="0">
                <a:solidFill>
                  <a:schemeClr val="tx1"/>
                </a:solidFill>
                <a:latin typeface="Meiryo UI" panose="020B0604030504040204" pitchFamily="50" charset="-128"/>
                <a:ea typeface="Meiryo UI" panose="020B0604030504040204" pitchFamily="50" charset="-128"/>
              </a:rPr>
              <a:t>マッチング会の後も、必要に応じ連携をサポート</a:t>
            </a:r>
            <a:endParaRPr lang="en-US" altLang="ja-JP" sz="1200" b="1" u="sng" dirty="0">
              <a:solidFill>
                <a:schemeClr val="tx1"/>
              </a:solidFill>
              <a:latin typeface="Meiryo UI" panose="020B0604030504040204" pitchFamily="50" charset="-128"/>
              <a:ea typeface="Meiryo UI" panose="020B0604030504040204" pitchFamily="50" charset="-128"/>
            </a:endParaRPr>
          </a:p>
        </p:txBody>
      </p:sp>
      <p:grpSp>
        <p:nvGrpSpPr>
          <p:cNvPr id="6" name="グループ化 5"/>
          <p:cNvGrpSpPr/>
          <p:nvPr/>
        </p:nvGrpSpPr>
        <p:grpSpPr>
          <a:xfrm>
            <a:off x="6962969" y="1534251"/>
            <a:ext cx="2585045" cy="596998"/>
            <a:chOff x="7156659" y="1191337"/>
            <a:chExt cx="2585045" cy="596998"/>
          </a:xfrm>
        </p:grpSpPr>
        <p:pic>
          <p:nvPicPr>
            <p:cNvPr id="2" name="図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70329" y="1191337"/>
              <a:ext cx="375075" cy="375075"/>
            </a:xfrm>
            <a:prstGeom prst="rect">
              <a:avLst/>
            </a:prstGeom>
          </p:spPr>
        </p:pic>
        <p:pic>
          <p:nvPicPr>
            <p:cNvPr id="3" name="図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15987" y="1200752"/>
              <a:ext cx="375075" cy="375075"/>
            </a:xfrm>
            <a:prstGeom prst="rect">
              <a:avLst/>
            </a:prstGeom>
          </p:spPr>
        </p:pic>
        <p:pic>
          <p:nvPicPr>
            <p:cNvPr id="4" name="図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261645" y="1197129"/>
              <a:ext cx="375075" cy="375075"/>
            </a:xfrm>
            <a:prstGeom prst="rect">
              <a:avLst/>
            </a:prstGeom>
          </p:spPr>
        </p:pic>
        <p:pic>
          <p:nvPicPr>
            <p:cNvPr id="7" name="図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711286" y="1197130"/>
              <a:ext cx="375075" cy="375075"/>
            </a:xfrm>
            <a:prstGeom prst="rect">
              <a:avLst/>
            </a:prstGeom>
          </p:spPr>
        </p:pic>
        <p:pic>
          <p:nvPicPr>
            <p:cNvPr id="9" name="図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159450" y="1197131"/>
              <a:ext cx="375075" cy="375075"/>
            </a:xfrm>
            <a:prstGeom prst="rect">
              <a:avLst/>
            </a:prstGeom>
          </p:spPr>
        </p:pic>
        <p:sp>
          <p:nvSpPr>
            <p:cNvPr id="29" name="正方形/長方形 28"/>
            <p:cNvSpPr/>
            <p:nvPr/>
          </p:nvSpPr>
          <p:spPr>
            <a:xfrm>
              <a:off x="7156659" y="1572891"/>
              <a:ext cx="2585045" cy="215444"/>
            </a:xfrm>
            <a:prstGeom prst="rect">
              <a:avLst/>
            </a:prstGeom>
          </p:spPr>
          <p:txBody>
            <a:bodyPr wrap="square">
              <a:spAutoFit/>
            </a:bodyPr>
            <a:lstStyle/>
            <a:p>
              <a:pPr marL="54499">
                <a:defRPr/>
              </a:pP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※Osaka</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SDGs</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ビジョンが掲げる重点ゴールと関連ゴール</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89" name="正方形/長方形 88"/>
          <p:cNvSpPr/>
          <p:nvPr/>
        </p:nvSpPr>
        <p:spPr>
          <a:xfrm>
            <a:off x="329498" y="2234807"/>
            <a:ext cx="3788070" cy="646331"/>
          </a:xfrm>
          <a:prstGeom prst="rect">
            <a:avLst/>
          </a:prstGeom>
        </p:spPr>
        <p:txBody>
          <a:bodyPr wrap="square">
            <a:spAutoFit/>
          </a:bodyPr>
          <a:lstStyle/>
          <a:p>
            <a:pPr marL="54499">
              <a:defRPr/>
            </a:pP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「私の</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SDGs</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宣言プロジェクト」</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273050">
              <a:defRPr/>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府民</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や企業に自らが行う</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SDGs</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の達成に向けた行動を宣言していただき</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、府</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ホームページ等で広く府民に紹介することにより</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、オール</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大阪で</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SDGs</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の達成</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をめざす</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機運の醸成につなげていく</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プロジェクト</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9" name="グラフ 18"/>
          <p:cNvGraphicFramePr/>
          <p:nvPr>
            <p:extLst>
              <p:ext uri="{D42A27DB-BD31-4B8C-83A1-F6EECF244321}">
                <p14:modId xmlns:p14="http://schemas.microsoft.com/office/powerpoint/2010/main" val="4201963764"/>
              </p:ext>
            </p:extLst>
          </p:nvPr>
        </p:nvGraphicFramePr>
        <p:xfrm>
          <a:off x="3696139" y="2622218"/>
          <a:ext cx="2825923" cy="1659395"/>
        </p:xfrm>
        <a:graphic>
          <a:graphicData uri="http://schemas.openxmlformats.org/drawingml/2006/chart">
            <c:chart xmlns:c="http://schemas.openxmlformats.org/drawingml/2006/chart" xmlns:r="http://schemas.openxmlformats.org/officeDocument/2006/relationships" r:id="rId7"/>
          </a:graphicData>
        </a:graphic>
      </p:graphicFrame>
      <p:sp>
        <p:nvSpPr>
          <p:cNvPr id="27" name="正方形/長方形 26"/>
          <p:cNvSpPr/>
          <p:nvPr/>
        </p:nvSpPr>
        <p:spPr>
          <a:xfrm>
            <a:off x="-34427" y="-11828"/>
            <a:ext cx="9720262" cy="428924"/>
          </a:xfrm>
          <a:prstGeom prst="rect">
            <a:avLst/>
          </a:prstGeom>
          <a:gradFill rotWithShape="1">
            <a:gsLst>
              <a:gs pos="0">
                <a:srgbClr val="969696">
                  <a:shade val="51000"/>
                  <a:satMod val="130000"/>
                </a:srgbClr>
              </a:gs>
              <a:gs pos="80000">
                <a:srgbClr val="969696">
                  <a:shade val="93000"/>
                  <a:satMod val="130000"/>
                </a:srgbClr>
              </a:gs>
              <a:gs pos="100000">
                <a:srgbClr val="969696">
                  <a:shade val="94000"/>
                  <a:satMod val="135000"/>
                </a:srgbClr>
              </a:gs>
            </a:gsLst>
            <a:lin ang="16200000" scaled="0"/>
          </a:gradFill>
          <a:ln w="9525" cap="flat" cmpd="sng" algn="ctr">
            <a:solidFill>
              <a:srgbClr val="969696">
                <a:shade val="95000"/>
                <a:satMod val="105000"/>
              </a:srgbClr>
            </a:solidFill>
            <a:prstDash val="solid"/>
          </a:ln>
          <a:effectLst>
            <a:outerShdw blurRad="40000" dist="23000" dir="5400000" rotWithShape="0">
              <a:srgbClr val="000000">
                <a:alpha val="35000"/>
              </a:srgbClr>
            </a:outerShdw>
          </a:effectLst>
        </p:spPr>
        <p:txBody>
          <a:bodyPr rtlCol="0" anchor="ctr"/>
          <a:lstStyle/>
          <a:p>
            <a:pPr algn="ctr" defTabSz="364526">
              <a:defRPr/>
            </a:pPr>
            <a:r>
              <a:rPr kumimoji="1" lang="ja-JP" altLang="en-US" b="1" dirty="0" smtClean="0">
                <a:solidFill>
                  <a:prstClr val="white"/>
                </a:solidFill>
                <a:latin typeface="Meiryo UI" panose="020B0604030504040204" pitchFamily="50" charset="-128"/>
                <a:ea typeface="Meiryo UI" panose="020B0604030504040204" pitchFamily="50" charset="-128"/>
              </a:rPr>
              <a:t>ステークホルダー間</a:t>
            </a:r>
            <a:r>
              <a:rPr kumimoji="1" lang="ja-JP" altLang="en-US" b="1" dirty="0">
                <a:solidFill>
                  <a:prstClr val="white"/>
                </a:solidFill>
                <a:latin typeface="Meiryo UI" panose="020B0604030504040204" pitchFamily="50" charset="-128"/>
                <a:ea typeface="Meiryo UI" panose="020B0604030504040204" pitchFamily="50" charset="-128"/>
              </a:rPr>
              <a:t>の連携促進　　　　　　　　　</a:t>
            </a:r>
            <a:endParaRPr kumimoji="1" lang="zh-TW" altLang="en-US" sz="1600" b="1" dirty="0">
              <a:solidFill>
                <a:prstClr val="white"/>
              </a:solidFill>
              <a:latin typeface="Meiryo UI" panose="020B0604030504040204" pitchFamily="50" charset="-128"/>
              <a:ea typeface="Meiryo UI" panose="020B0604030504040204" pitchFamily="50" charset="-128"/>
            </a:endParaRPr>
          </a:p>
        </p:txBody>
      </p:sp>
      <p:grpSp>
        <p:nvGrpSpPr>
          <p:cNvPr id="14" name="グループ化 13"/>
          <p:cNvGrpSpPr/>
          <p:nvPr/>
        </p:nvGrpSpPr>
        <p:grpSpPr>
          <a:xfrm>
            <a:off x="4301571" y="2180187"/>
            <a:ext cx="5322795" cy="2423433"/>
            <a:chOff x="4355213" y="1815476"/>
            <a:chExt cx="5322795" cy="2423433"/>
          </a:xfrm>
        </p:grpSpPr>
        <p:sp>
          <p:nvSpPr>
            <p:cNvPr id="8" name="テキスト ボックス 7"/>
            <p:cNvSpPr txBox="1"/>
            <p:nvPr/>
          </p:nvSpPr>
          <p:spPr>
            <a:xfrm>
              <a:off x="4422754" y="2064967"/>
              <a:ext cx="1746950" cy="369332"/>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企業等との連携により解決</a:t>
              </a:r>
              <a:r>
                <a:rPr kumimoji="1" lang="ja-JP" altLang="en-US" sz="900" dirty="0" smtClean="0">
                  <a:latin typeface="Meiryo UI" panose="020B0604030504040204" pitchFamily="50" charset="-128"/>
                  <a:ea typeface="Meiryo UI" panose="020B0604030504040204" pitchFamily="50" charset="-128"/>
                </a:rPr>
                <a:t>を</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dirty="0" smtClean="0">
                  <a:latin typeface="Meiryo UI" panose="020B0604030504040204" pitchFamily="50" charset="-128"/>
                  <a:ea typeface="Meiryo UI" panose="020B0604030504040204" pitchFamily="50" charset="-128"/>
                </a:rPr>
                <a:t>図りたい</a:t>
              </a:r>
              <a:r>
                <a:rPr kumimoji="1" lang="ja-JP" altLang="en-US" sz="900" dirty="0">
                  <a:latin typeface="Meiryo UI" panose="020B0604030504040204" pitchFamily="50" charset="-128"/>
                  <a:ea typeface="Meiryo UI" panose="020B0604030504040204" pitchFamily="50" charset="-128"/>
                </a:rPr>
                <a:t>地域課題の有無</a:t>
              </a:r>
            </a:p>
          </p:txBody>
        </p:sp>
        <p:graphicFrame>
          <p:nvGraphicFramePr>
            <p:cNvPr id="22" name="グラフ 21"/>
            <p:cNvGraphicFramePr/>
            <p:nvPr>
              <p:extLst/>
            </p:nvPr>
          </p:nvGraphicFramePr>
          <p:xfrm>
            <a:off x="5765407" y="2220090"/>
            <a:ext cx="3912601" cy="2018819"/>
          </p:xfrm>
          <a:graphic>
            <a:graphicData uri="http://schemas.openxmlformats.org/drawingml/2006/chart">
              <c:chart xmlns:c="http://schemas.openxmlformats.org/drawingml/2006/chart" xmlns:r="http://schemas.openxmlformats.org/officeDocument/2006/relationships" r:id="rId8"/>
            </a:graphicData>
          </a:graphic>
        </p:graphicFrame>
        <p:sp>
          <p:nvSpPr>
            <p:cNvPr id="11" name="テキスト ボックス 10"/>
            <p:cNvSpPr txBox="1"/>
            <p:nvPr/>
          </p:nvSpPr>
          <p:spPr>
            <a:xfrm>
              <a:off x="6534131" y="2035361"/>
              <a:ext cx="3072135" cy="261610"/>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企業等と連携したい地域課題</a:t>
              </a:r>
              <a:r>
                <a:rPr kumimoji="1" lang="ja-JP" altLang="en-US" sz="1100"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複数回答可</a:t>
              </a:r>
            </a:p>
          </p:txBody>
        </p:sp>
        <p:sp>
          <p:nvSpPr>
            <p:cNvPr id="5" name="正方形/長方形 4"/>
            <p:cNvSpPr/>
            <p:nvPr/>
          </p:nvSpPr>
          <p:spPr>
            <a:xfrm>
              <a:off x="4355213" y="1815476"/>
              <a:ext cx="5275479" cy="2357556"/>
            </a:xfrm>
            <a:prstGeom prst="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4409972" y="1826999"/>
              <a:ext cx="1505540" cy="253916"/>
            </a:xfrm>
            <a:prstGeom prst="rect">
              <a:avLst/>
            </a:prstGeom>
            <a:noFill/>
          </p:spPr>
          <p:txBody>
            <a:bodyPr wrap="none" rtlCol="0">
              <a:spAutoFit/>
            </a:bodyPr>
            <a:lstStyle/>
            <a:p>
              <a:r>
                <a:rPr kumimoji="1" lang="ja-JP" altLang="en-US" sz="1050" dirty="0" smtClean="0">
                  <a:latin typeface="Meiryo UI" panose="020B0604030504040204" pitchFamily="50" charset="-128"/>
                  <a:ea typeface="Meiryo UI" panose="020B0604030504040204" pitchFamily="50" charset="-128"/>
                </a:rPr>
                <a:t>参考：市町村アンケート</a:t>
              </a:r>
              <a:endParaRPr kumimoji="1" lang="ja-JP" altLang="en-US" sz="105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5086809" y="3122160"/>
              <a:ext cx="453970" cy="253916"/>
            </a:xfrm>
            <a:prstGeom prst="rect">
              <a:avLst/>
            </a:prstGeom>
            <a:noFill/>
          </p:spPr>
          <p:txBody>
            <a:bodyPr wrap="none" rtlCol="0">
              <a:spAutoFit/>
            </a:bodyPr>
            <a:lstStyle/>
            <a:p>
              <a:r>
                <a:rPr kumimoji="1" lang="ja-JP" altLang="en-US" sz="1050" dirty="0" smtClean="0"/>
                <a:t>あり</a:t>
              </a:r>
              <a:endParaRPr kumimoji="1" lang="ja-JP" altLang="en-US" sz="1050" dirty="0"/>
            </a:p>
          </p:txBody>
        </p:sp>
        <p:sp>
          <p:nvSpPr>
            <p:cNvPr id="26" name="テキスト ボックス 25"/>
            <p:cNvSpPr txBox="1"/>
            <p:nvPr/>
          </p:nvSpPr>
          <p:spPr>
            <a:xfrm>
              <a:off x="4640111" y="2483077"/>
              <a:ext cx="453970" cy="253916"/>
            </a:xfrm>
            <a:prstGeom prst="rect">
              <a:avLst/>
            </a:prstGeom>
            <a:noFill/>
          </p:spPr>
          <p:txBody>
            <a:bodyPr wrap="none" rtlCol="0">
              <a:spAutoFit/>
            </a:bodyPr>
            <a:lstStyle/>
            <a:p>
              <a:r>
                <a:rPr kumimoji="1" lang="ja-JP" altLang="en-US" sz="1050" dirty="0" smtClean="0"/>
                <a:t>なし</a:t>
              </a:r>
              <a:endParaRPr kumimoji="1" lang="ja-JP" altLang="en-US" sz="1050" dirty="0"/>
            </a:p>
          </p:txBody>
        </p:sp>
        <p:cxnSp>
          <p:nvCxnSpPr>
            <p:cNvPr id="15" name="直線コネクタ 14"/>
            <p:cNvCxnSpPr/>
            <p:nvPr/>
          </p:nvCxnSpPr>
          <p:spPr>
            <a:xfrm flipV="1">
              <a:off x="5915512" y="3427249"/>
              <a:ext cx="274220" cy="281763"/>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flipV="1">
              <a:off x="6188518" y="3393444"/>
              <a:ext cx="510811" cy="525586"/>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flipV="1">
              <a:off x="8542840" y="3414286"/>
              <a:ext cx="229588" cy="23153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flipV="1">
              <a:off x="8410665" y="3414126"/>
              <a:ext cx="123980" cy="135634"/>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flipV="1">
              <a:off x="7612390" y="3418151"/>
              <a:ext cx="229588" cy="231538"/>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flipV="1">
              <a:off x="7095185" y="3394716"/>
              <a:ext cx="510811" cy="525586"/>
            </a:xfrm>
            <a:prstGeom prst="line">
              <a:avLst/>
            </a:prstGeom>
          </p:spPr>
          <p:style>
            <a:lnRef idx="1">
              <a:schemeClr val="accent1"/>
            </a:lnRef>
            <a:fillRef idx="0">
              <a:schemeClr val="accent1"/>
            </a:fillRef>
            <a:effectRef idx="0">
              <a:schemeClr val="accent1"/>
            </a:effectRef>
            <a:fontRef idx="minor">
              <a:schemeClr val="tx1"/>
            </a:fontRef>
          </p:style>
        </p:cxnSp>
      </p:grpSp>
      <p:graphicFrame>
        <p:nvGraphicFramePr>
          <p:cNvPr id="10" name="表 9"/>
          <p:cNvGraphicFramePr>
            <a:graphicFrameLocks noGrp="1"/>
          </p:cNvGraphicFramePr>
          <p:nvPr>
            <p:extLst>
              <p:ext uri="{D42A27DB-BD31-4B8C-83A1-F6EECF244321}">
                <p14:modId xmlns:p14="http://schemas.microsoft.com/office/powerpoint/2010/main" val="2760843990"/>
              </p:ext>
            </p:extLst>
          </p:nvPr>
        </p:nvGraphicFramePr>
        <p:xfrm>
          <a:off x="521933" y="5151548"/>
          <a:ext cx="8767848" cy="1611646"/>
        </p:xfrm>
        <a:graphic>
          <a:graphicData uri="http://schemas.openxmlformats.org/drawingml/2006/table">
            <a:tbl>
              <a:tblPr firstRow="1" bandRow="1"/>
              <a:tblGrid>
                <a:gridCol w="730654">
                  <a:extLst>
                    <a:ext uri="{9D8B030D-6E8A-4147-A177-3AD203B41FA5}">
                      <a16:colId xmlns:a16="http://schemas.microsoft.com/office/drawing/2014/main" val="3294674494"/>
                    </a:ext>
                  </a:extLst>
                </a:gridCol>
                <a:gridCol w="730654">
                  <a:extLst>
                    <a:ext uri="{9D8B030D-6E8A-4147-A177-3AD203B41FA5}">
                      <a16:colId xmlns:a16="http://schemas.microsoft.com/office/drawing/2014/main" val="1761816334"/>
                    </a:ext>
                  </a:extLst>
                </a:gridCol>
                <a:gridCol w="730654">
                  <a:extLst>
                    <a:ext uri="{9D8B030D-6E8A-4147-A177-3AD203B41FA5}">
                      <a16:colId xmlns:a16="http://schemas.microsoft.com/office/drawing/2014/main" val="4035410445"/>
                    </a:ext>
                  </a:extLst>
                </a:gridCol>
                <a:gridCol w="730654">
                  <a:extLst>
                    <a:ext uri="{9D8B030D-6E8A-4147-A177-3AD203B41FA5}">
                      <a16:colId xmlns:a16="http://schemas.microsoft.com/office/drawing/2014/main" val="1951763486"/>
                    </a:ext>
                  </a:extLst>
                </a:gridCol>
                <a:gridCol w="730654">
                  <a:extLst>
                    <a:ext uri="{9D8B030D-6E8A-4147-A177-3AD203B41FA5}">
                      <a16:colId xmlns:a16="http://schemas.microsoft.com/office/drawing/2014/main" val="2249792966"/>
                    </a:ext>
                  </a:extLst>
                </a:gridCol>
                <a:gridCol w="730654">
                  <a:extLst>
                    <a:ext uri="{9D8B030D-6E8A-4147-A177-3AD203B41FA5}">
                      <a16:colId xmlns:a16="http://schemas.microsoft.com/office/drawing/2014/main" val="1152641895"/>
                    </a:ext>
                  </a:extLst>
                </a:gridCol>
                <a:gridCol w="730654">
                  <a:extLst>
                    <a:ext uri="{9D8B030D-6E8A-4147-A177-3AD203B41FA5}">
                      <a16:colId xmlns:a16="http://schemas.microsoft.com/office/drawing/2014/main" val="1941383571"/>
                    </a:ext>
                  </a:extLst>
                </a:gridCol>
                <a:gridCol w="730654">
                  <a:extLst>
                    <a:ext uri="{9D8B030D-6E8A-4147-A177-3AD203B41FA5}">
                      <a16:colId xmlns:a16="http://schemas.microsoft.com/office/drawing/2014/main" val="397014248"/>
                    </a:ext>
                  </a:extLst>
                </a:gridCol>
                <a:gridCol w="730654">
                  <a:extLst>
                    <a:ext uri="{9D8B030D-6E8A-4147-A177-3AD203B41FA5}">
                      <a16:colId xmlns:a16="http://schemas.microsoft.com/office/drawing/2014/main" val="1581639818"/>
                    </a:ext>
                  </a:extLst>
                </a:gridCol>
                <a:gridCol w="730654">
                  <a:extLst>
                    <a:ext uri="{9D8B030D-6E8A-4147-A177-3AD203B41FA5}">
                      <a16:colId xmlns:a16="http://schemas.microsoft.com/office/drawing/2014/main" val="3826535595"/>
                    </a:ext>
                  </a:extLst>
                </a:gridCol>
                <a:gridCol w="730654">
                  <a:extLst>
                    <a:ext uri="{9D8B030D-6E8A-4147-A177-3AD203B41FA5}">
                      <a16:colId xmlns:a16="http://schemas.microsoft.com/office/drawing/2014/main" val="164081902"/>
                    </a:ext>
                  </a:extLst>
                </a:gridCol>
                <a:gridCol w="730654">
                  <a:extLst>
                    <a:ext uri="{9D8B030D-6E8A-4147-A177-3AD203B41FA5}">
                      <a16:colId xmlns:a16="http://schemas.microsoft.com/office/drawing/2014/main" val="2527234414"/>
                    </a:ext>
                  </a:extLst>
                </a:gridCol>
              </a:tblGrid>
              <a:tr h="559901">
                <a:tc>
                  <a:txBody>
                    <a:bodyPr/>
                    <a:lstStyle>
                      <a:lvl1pPr marL="0" algn="l" defTabSz="959937" rtl="0" eaLnBrk="1" latinLnBrk="0" hangingPunct="1">
                        <a:defRPr kumimoji="1" sz="1890" b="1" kern="1200">
                          <a:solidFill>
                            <a:schemeClr val="lt1"/>
                          </a:solidFill>
                          <a:latin typeface="Arial"/>
                          <a:ea typeface="Meiryo UI"/>
                        </a:defRPr>
                      </a:lvl1pPr>
                      <a:lvl2pPr marL="479969" algn="l" defTabSz="959937" rtl="0" eaLnBrk="1" latinLnBrk="0" hangingPunct="1">
                        <a:defRPr kumimoji="1" sz="1890" b="1" kern="1200">
                          <a:solidFill>
                            <a:schemeClr val="lt1"/>
                          </a:solidFill>
                          <a:latin typeface="Arial"/>
                          <a:ea typeface="Meiryo UI"/>
                        </a:defRPr>
                      </a:lvl2pPr>
                      <a:lvl3pPr marL="959937" algn="l" defTabSz="959937" rtl="0" eaLnBrk="1" latinLnBrk="0" hangingPunct="1">
                        <a:defRPr kumimoji="1" sz="1890" b="1" kern="1200">
                          <a:solidFill>
                            <a:schemeClr val="lt1"/>
                          </a:solidFill>
                          <a:latin typeface="Arial"/>
                          <a:ea typeface="Meiryo UI"/>
                        </a:defRPr>
                      </a:lvl3pPr>
                      <a:lvl4pPr marL="1439906" algn="l" defTabSz="959937" rtl="0" eaLnBrk="1" latinLnBrk="0" hangingPunct="1">
                        <a:defRPr kumimoji="1" sz="1890" b="1" kern="1200">
                          <a:solidFill>
                            <a:schemeClr val="lt1"/>
                          </a:solidFill>
                          <a:latin typeface="Arial"/>
                          <a:ea typeface="Meiryo UI"/>
                        </a:defRPr>
                      </a:lvl4pPr>
                      <a:lvl5pPr marL="1919874" algn="l" defTabSz="959937" rtl="0" eaLnBrk="1" latinLnBrk="0" hangingPunct="1">
                        <a:defRPr kumimoji="1" sz="1890" b="1" kern="1200">
                          <a:solidFill>
                            <a:schemeClr val="lt1"/>
                          </a:solidFill>
                          <a:latin typeface="Arial"/>
                          <a:ea typeface="Meiryo UI"/>
                        </a:defRPr>
                      </a:lvl5pPr>
                      <a:lvl6pPr marL="2399843" algn="l" defTabSz="959937" rtl="0" eaLnBrk="1" latinLnBrk="0" hangingPunct="1">
                        <a:defRPr kumimoji="1" sz="1890" b="1" kern="1200">
                          <a:solidFill>
                            <a:schemeClr val="lt1"/>
                          </a:solidFill>
                          <a:latin typeface="Arial"/>
                          <a:ea typeface="Meiryo UI"/>
                        </a:defRPr>
                      </a:lvl6pPr>
                      <a:lvl7pPr marL="2879811" algn="l" defTabSz="959937" rtl="0" eaLnBrk="1" latinLnBrk="0" hangingPunct="1">
                        <a:defRPr kumimoji="1" sz="1890" b="1" kern="1200">
                          <a:solidFill>
                            <a:schemeClr val="lt1"/>
                          </a:solidFill>
                          <a:latin typeface="Arial"/>
                          <a:ea typeface="Meiryo UI"/>
                        </a:defRPr>
                      </a:lvl7pPr>
                      <a:lvl8pPr marL="3359780" algn="l" defTabSz="959937" rtl="0" eaLnBrk="1" latinLnBrk="0" hangingPunct="1">
                        <a:defRPr kumimoji="1" sz="1890" b="1" kern="1200">
                          <a:solidFill>
                            <a:schemeClr val="lt1"/>
                          </a:solidFill>
                          <a:latin typeface="Arial"/>
                          <a:ea typeface="Meiryo UI"/>
                        </a:defRPr>
                      </a:lvl8pPr>
                      <a:lvl9pPr marL="3839748" algn="l" defTabSz="959937" rtl="0" eaLnBrk="1" latinLnBrk="0" hangingPunct="1">
                        <a:defRPr kumimoji="1" sz="1890" b="1" kern="1200">
                          <a:solidFill>
                            <a:schemeClr val="lt1"/>
                          </a:solidFill>
                          <a:latin typeface="Arial"/>
                          <a:ea typeface="Meiryo UI"/>
                        </a:defRPr>
                      </a:lvl9pPr>
                    </a:lstStyle>
                    <a:p>
                      <a:pPr algn="ctr"/>
                      <a:r>
                        <a:rPr kumimoji="1" lang="en-US" altLang="ja-JP" sz="1200" b="0" dirty="0" smtClean="0"/>
                        <a:t>4</a:t>
                      </a:r>
                      <a:r>
                        <a:rPr kumimoji="1" lang="ja-JP" altLang="en-US" sz="1200" b="0" dirty="0" smtClean="0"/>
                        <a:t>月</a:t>
                      </a:r>
                      <a:endParaRPr kumimoji="1" lang="ja-JP" altLang="en-US" sz="1200" b="0" dirty="0"/>
                    </a:p>
                  </a:txBody>
                  <a:tcPr marL="89726" marR="89726" marT="44863" marB="44863"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59937" rtl="0" eaLnBrk="1" latinLnBrk="0" hangingPunct="1">
                        <a:defRPr kumimoji="1" sz="1890" b="1" kern="1200">
                          <a:solidFill>
                            <a:schemeClr val="lt1"/>
                          </a:solidFill>
                          <a:latin typeface="Arial"/>
                          <a:ea typeface="Meiryo UI"/>
                        </a:defRPr>
                      </a:lvl1pPr>
                      <a:lvl2pPr marL="479969" algn="l" defTabSz="959937" rtl="0" eaLnBrk="1" latinLnBrk="0" hangingPunct="1">
                        <a:defRPr kumimoji="1" sz="1890" b="1" kern="1200">
                          <a:solidFill>
                            <a:schemeClr val="lt1"/>
                          </a:solidFill>
                          <a:latin typeface="Arial"/>
                          <a:ea typeface="Meiryo UI"/>
                        </a:defRPr>
                      </a:lvl2pPr>
                      <a:lvl3pPr marL="959937" algn="l" defTabSz="959937" rtl="0" eaLnBrk="1" latinLnBrk="0" hangingPunct="1">
                        <a:defRPr kumimoji="1" sz="1890" b="1" kern="1200">
                          <a:solidFill>
                            <a:schemeClr val="lt1"/>
                          </a:solidFill>
                          <a:latin typeface="Arial"/>
                          <a:ea typeface="Meiryo UI"/>
                        </a:defRPr>
                      </a:lvl3pPr>
                      <a:lvl4pPr marL="1439906" algn="l" defTabSz="959937" rtl="0" eaLnBrk="1" latinLnBrk="0" hangingPunct="1">
                        <a:defRPr kumimoji="1" sz="1890" b="1" kern="1200">
                          <a:solidFill>
                            <a:schemeClr val="lt1"/>
                          </a:solidFill>
                          <a:latin typeface="Arial"/>
                          <a:ea typeface="Meiryo UI"/>
                        </a:defRPr>
                      </a:lvl4pPr>
                      <a:lvl5pPr marL="1919874" algn="l" defTabSz="959937" rtl="0" eaLnBrk="1" latinLnBrk="0" hangingPunct="1">
                        <a:defRPr kumimoji="1" sz="1890" b="1" kern="1200">
                          <a:solidFill>
                            <a:schemeClr val="lt1"/>
                          </a:solidFill>
                          <a:latin typeface="Arial"/>
                          <a:ea typeface="Meiryo UI"/>
                        </a:defRPr>
                      </a:lvl5pPr>
                      <a:lvl6pPr marL="2399843" algn="l" defTabSz="959937" rtl="0" eaLnBrk="1" latinLnBrk="0" hangingPunct="1">
                        <a:defRPr kumimoji="1" sz="1890" b="1" kern="1200">
                          <a:solidFill>
                            <a:schemeClr val="lt1"/>
                          </a:solidFill>
                          <a:latin typeface="Arial"/>
                          <a:ea typeface="Meiryo UI"/>
                        </a:defRPr>
                      </a:lvl6pPr>
                      <a:lvl7pPr marL="2879811" algn="l" defTabSz="959937" rtl="0" eaLnBrk="1" latinLnBrk="0" hangingPunct="1">
                        <a:defRPr kumimoji="1" sz="1890" b="1" kern="1200">
                          <a:solidFill>
                            <a:schemeClr val="lt1"/>
                          </a:solidFill>
                          <a:latin typeface="Arial"/>
                          <a:ea typeface="Meiryo UI"/>
                        </a:defRPr>
                      </a:lvl7pPr>
                      <a:lvl8pPr marL="3359780" algn="l" defTabSz="959937" rtl="0" eaLnBrk="1" latinLnBrk="0" hangingPunct="1">
                        <a:defRPr kumimoji="1" sz="1890" b="1" kern="1200">
                          <a:solidFill>
                            <a:schemeClr val="lt1"/>
                          </a:solidFill>
                          <a:latin typeface="Arial"/>
                          <a:ea typeface="Meiryo UI"/>
                        </a:defRPr>
                      </a:lvl8pPr>
                      <a:lvl9pPr marL="3839748" algn="l" defTabSz="959937" rtl="0" eaLnBrk="1" latinLnBrk="0" hangingPunct="1">
                        <a:defRPr kumimoji="1" sz="1890" b="1" kern="1200">
                          <a:solidFill>
                            <a:schemeClr val="lt1"/>
                          </a:solidFill>
                          <a:latin typeface="Arial"/>
                          <a:ea typeface="Meiryo UI"/>
                        </a:defRPr>
                      </a:lvl9pPr>
                    </a:lstStyle>
                    <a:p>
                      <a:pPr algn="ctr"/>
                      <a:r>
                        <a:rPr kumimoji="1" lang="en-US" altLang="ja-JP" sz="1200" b="0" dirty="0" smtClean="0"/>
                        <a:t>5</a:t>
                      </a:r>
                      <a:r>
                        <a:rPr kumimoji="1" lang="ja-JP" altLang="en-US" sz="1200" b="0" dirty="0" smtClean="0"/>
                        <a:t>月</a:t>
                      </a:r>
                      <a:endParaRPr kumimoji="1" lang="ja-JP" altLang="en-US" sz="1200" b="0" dirty="0"/>
                    </a:p>
                  </a:txBody>
                  <a:tcPr marL="89726" marR="89726" marT="44863" marB="44863"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59937" rtl="0" eaLnBrk="1" latinLnBrk="0" hangingPunct="1">
                        <a:defRPr kumimoji="1" sz="1890" b="1" kern="1200">
                          <a:solidFill>
                            <a:schemeClr val="lt1"/>
                          </a:solidFill>
                          <a:latin typeface="Arial"/>
                          <a:ea typeface="Meiryo UI"/>
                        </a:defRPr>
                      </a:lvl1pPr>
                      <a:lvl2pPr marL="479969" algn="l" defTabSz="959937" rtl="0" eaLnBrk="1" latinLnBrk="0" hangingPunct="1">
                        <a:defRPr kumimoji="1" sz="1890" b="1" kern="1200">
                          <a:solidFill>
                            <a:schemeClr val="lt1"/>
                          </a:solidFill>
                          <a:latin typeface="Arial"/>
                          <a:ea typeface="Meiryo UI"/>
                        </a:defRPr>
                      </a:lvl2pPr>
                      <a:lvl3pPr marL="959937" algn="l" defTabSz="959937" rtl="0" eaLnBrk="1" latinLnBrk="0" hangingPunct="1">
                        <a:defRPr kumimoji="1" sz="1890" b="1" kern="1200">
                          <a:solidFill>
                            <a:schemeClr val="lt1"/>
                          </a:solidFill>
                          <a:latin typeface="Arial"/>
                          <a:ea typeface="Meiryo UI"/>
                        </a:defRPr>
                      </a:lvl3pPr>
                      <a:lvl4pPr marL="1439906" algn="l" defTabSz="959937" rtl="0" eaLnBrk="1" latinLnBrk="0" hangingPunct="1">
                        <a:defRPr kumimoji="1" sz="1890" b="1" kern="1200">
                          <a:solidFill>
                            <a:schemeClr val="lt1"/>
                          </a:solidFill>
                          <a:latin typeface="Arial"/>
                          <a:ea typeface="Meiryo UI"/>
                        </a:defRPr>
                      </a:lvl4pPr>
                      <a:lvl5pPr marL="1919874" algn="l" defTabSz="959937" rtl="0" eaLnBrk="1" latinLnBrk="0" hangingPunct="1">
                        <a:defRPr kumimoji="1" sz="1890" b="1" kern="1200">
                          <a:solidFill>
                            <a:schemeClr val="lt1"/>
                          </a:solidFill>
                          <a:latin typeface="Arial"/>
                          <a:ea typeface="Meiryo UI"/>
                        </a:defRPr>
                      </a:lvl5pPr>
                      <a:lvl6pPr marL="2399843" algn="l" defTabSz="959937" rtl="0" eaLnBrk="1" latinLnBrk="0" hangingPunct="1">
                        <a:defRPr kumimoji="1" sz="1890" b="1" kern="1200">
                          <a:solidFill>
                            <a:schemeClr val="lt1"/>
                          </a:solidFill>
                          <a:latin typeface="Arial"/>
                          <a:ea typeface="Meiryo UI"/>
                        </a:defRPr>
                      </a:lvl6pPr>
                      <a:lvl7pPr marL="2879811" algn="l" defTabSz="959937" rtl="0" eaLnBrk="1" latinLnBrk="0" hangingPunct="1">
                        <a:defRPr kumimoji="1" sz="1890" b="1" kern="1200">
                          <a:solidFill>
                            <a:schemeClr val="lt1"/>
                          </a:solidFill>
                          <a:latin typeface="Arial"/>
                          <a:ea typeface="Meiryo UI"/>
                        </a:defRPr>
                      </a:lvl7pPr>
                      <a:lvl8pPr marL="3359780" algn="l" defTabSz="959937" rtl="0" eaLnBrk="1" latinLnBrk="0" hangingPunct="1">
                        <a:defRPr kumimoji="1" sz="1890" b="1" kern="1200">
                          <a:solidFill>
                            <a:schemeClr val="lt1"/>
                          </a:solidFill>
                          <a:latin typeface="Arial"/>
                          <a:ea typeface="Meiryo UI"/>
                        </a:defRPr>
                      </a:lvl8pPr>
                      <a:lvl9pPr marL="3839748" algn="l" defTabSz="959937" rtl="0" eaLnBrk="1" latinLnBrk="0" hangingPunct="1">
                        <a:defRPr kumimoji="1" sz="1890" b="1" kern="1200">
                          <a:solidFill>
                            <a:schemeClr val="lt1"/>
                          </a:solidFill>
                          <a:latin typeface="Arial"/>
                          <a:ea typeface="Meiryo UI"/>
                        </a:defRPr>
                      </a:lvl9pPr>
                    </a:lstStyle>
                    <a:p>
                      <a:pPr algn="ctr"/>
                      <a:r>
                        <a:rPr kumimoji="1" lang="en-US" altLang="ja-JP" sz="1200" b="0" dirty="0" smtClean="0"/>
                        <a:t>6</a:t>
                      </a:r>
                      <a:r>
                        <a:rPr kumimoji="1" lang="ja-JP" altLang="en-US" sz="1200" b="0" dirty="0" smtClean="0"/>
                        <a:t>月</a:t>
                      </a:r>
                      <a:endParaRPr kumimoji="1" lang="ja-JP" altLang="en-US" sz="1200" b="0" dirty="0"/>
                    </a:p>
                  </a:txBody>
                  <a:tcPr marL="89726" marR="89726" marT="44863" marB="44863"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59937" rtl="0" eaLnBrk="1" latinLnBrk="0" hangingPunct="1">
                        <a:defRPr kumimoji="1" sz="1890" b="1" kern="1200">
                          <a:solidFill>
                            <a:schemeClr val="lt1"/>
                          </a:solidFill>
                          <a:latin typeface="Arial"/>
                          <a:ea typeface="Meiryo UI"/>
                        </a:defRPr>
                      </a:lvl1pPr>
                      <a:lvl2pPr marL="479969" algn="l" defTabSz="959937" rtl="0" eaLnBrk="1" latinLnBrk="0" hangingPunct="1">
                        <a:defRPr kumimoji="1" sz="1890" b="1" kern="1200">
                          <a:solidFill>
                            <a:schemeClr val="lt1"/>
                          </a:solidFill>
                          <a:latin typeface="Arial"/>
                          <a:ea typeface="Meiryo UI"/>
                        </a:defRPr>
                      </a:lvl2pPr>
                      <a:lvl3pPr marL="959937" algn="l" defTabSz="959937" rtl="0" eaLnBrk="1" latinLnBrk="0" hangingPunct="1">
                        <a:defRPr kumimoji="1" sz="1890" b="1" kern="1200">
                          <a:solidFill>
                            <a:schemeClr val="lt1"/>
                          </a:solidFill>
                          <a:latin typeface="Arial"/>
                          <a:ea typeface="Meiryo UI"/>
                        </a:defRPr>
                      </a:lvl3pPr>
                      <a:lvl4pPr marL="1439906" algn="l" defTabSz="959937" rtl="0" eaLnBrk="1" latinLnBrk="0" hangingPunct="1">
                        <a:defRPr kumimoji="1" sz="1890" b="1" kern="1200">
                          <a:solidFill>
                            <a:schemeClr val="lt1"/>
                          </a:solidFill>
                          <a:latin typeface="Arial"/>
                          <a:ea typeface="Meiryo UI"/>
                        </a:defRPr>
                      </a:lvl4pPr>
                      <a:lvl5pPr marL="1919874" algn="l" defTabSz="959937" rtl="0" eaLnBrk="1" latinLnBrk="0" hangingPunct="1">
                        <a:defRPr kumimoji="1" sz="1890" b="1" kern="1200">
                          <a:solidFill>
                            <a:schemeClr val="lt1"/>
                          </a:solidFill>
                          <a:latin typeface="Arial"/>
                          <a:ea typeface="Meiryo UI"/>
                        </a:defRPr>
                      </a:lvl5pPr>
                      <a:lvl6pPr marL="2399843" algn="l" defTabSz="959937" rtl="0" eaLnBrk="1" latinLnBrk="0" hangingPunct="1">
                        <a:defRPr kumimoji="1" sz="1890" b="1" kern="1200">
                          <a:solidFill>
                            <a:schemeClr val="lt1"/>
                          </a:solidFill>
                          <a:latin typeface="Arial"/>
                          <a:ea typeface="Meiryo UI"/>
                        </a:defRPr>
                      </a:lvl6pPr>
                      <a:lvl7pPr marL="2879811" algn="l" defTabSz="959937" rtl="0" eaLnBrk="1" latinLnBrk="0" hangingPunct="1">
                        <a:defRPr kumimoji="1" sz="1890" b="1" kern="1200">
                          <a:solidFill>
                            <a:schemeClr val="lt1"/>
                          </a:solidFill>
                          <a:latin typeface="Arial"/>
                          <a:ea typeface="Meiryo UI"/>
                        </a:defRPr>
                      </a:lvl7pPr>
                      <a:lvl8pPr marL="3359780" algn="l" defTabSz="959937" rtl="0" eaLnBrk="1" latinLnBrk="0" hangingPunct="1">
                        <a:defRPr kumimoji="1" sz="1890" b="1" kern="1200">
                          <a:solidFill>
                            <a:schemeClr val="lt1"/>
                          </a:solidFill>
                          <a:latin typeface="Arial"/>
                          <a:ea typeface="Meiryo UI"/>
                        </a:defRPr>
                      </a:lvl8pPr>
                      <a:lvl9pPr marL="3839748" algn="l" defTabSz="959937" rtl="0" eaLnBrk="1" latinLnBrk="0" hangingPunct="1">
                        <a:defRPr kumimoji="1" sz="1890" b="1" kern="1200">
                          <a:solidFill>
                            <a:schemeClr val="lt1"/>
                          </a:solidFill>
                          <a:latin typeface="Arial"/>
                          <a:ea typeface="Meiryo UI"/>
                        </a:defRPr>
                      </a:lvl9pPr>
                    </a:lstStyle>
                    <a:p>
                      <a:pPr algn="ctr"/>
                      <a:r>
                        <a:rPr kumimoji="1" lang="en-US" altLang="ja-JP" sz="1200" b="0" dirty="0" smtClean="0"/>
                        <a:t>7</a:t>
                      </a:r>
                      <a:r>
                        <a:rPr kumimoji="1" lang="ja-JP" altLang="en-US" sz="1200" b="0" dirty="0" smtClean="0"/>
                        <a:t>月</a:t>
                      </a:r>
                      <a:endParaRPr kumimoji="1" lang="ja-JP" altLang="en-US" sz="1200" b="0" dirty="0"/>
                    </a:p>
                  </a:txBody>
                  <a:tcPr marL="89726" marR="89726" marT="44863" marB="44863"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59937" rtl="0" eaLnBrk="1" latinLnBrk="0" hangingPunct="1">
                        <a:defRPr kumimoji="1" sz="1890" b="1" kern="1200">
                          <a:solidFill>
                            <a:schemeClr val="lt1"/>
                          </a:solidFill>
                          <a:latin typeface="Arial"/>
                          <a:ea typeface="Meiryo UI"/>
                        </a:defRPr>
                      </a:lvl1pPr>
                      <a:lvl2pPr marL="479969" algn="l" defTabSz="959937" rtl="0" eaLnBrk="1" latinLnBrk="0" hangingPunct="1">
                        <a:defRPr kumimoji="1" sz="1890" b="1" kern="1200">
                          <a:solidFill>
                            <a:schemeClr val="lt1"/>
                          </a:solidFill>
                          <a:latin typeface="Arial"/>
                          <a:ea typeface="Meiryo UI"/>
                        </a:defRPr>
                      </a:lvl2pPr>
                      <a:lvl3pPr marL="959937" algn="l" defTabSz="959937" rtl="0" eaLnBrk="1" latinLnBrk="0" hangingPunct="1">
                        <a:defRPr kumimoji="1" sz="1890" b="1" kern="1200">
                          <a:solidFill>
                            <a:schemeClr val="lt1"/>
                          </a:solidFill>
                          <a:latin typeface="Arial"/>
                          <a:ea typeface="Meiryo UI"/>
                        </a:defRPr>
                      </a:lvl3pPr>
                      <a:lvl4pPr marL="1439906" algn="l" defTabSz="959937" rtl="0" eaLnBrk="1" latinLnBrk="0" hangingPunct="1">
                        <a:defRPr kumimoji="1" sz="1890" b="1" kern="1200">
                          <a:solidFill>
                            <a:schemeClr val="lt1"/>
                          </a:solidFill>
                          <a:latin typeface="Arial"/>
                          <a:ea typeface="Meiryo UI"/>
                        </a:defRPr>
                      </a:lvl4pPr>
                      <a:lvl5pPr marL="1919874" algn="l" defTabSz="959937" rtl="0" eaLnBrk="1" latinLnBrk="0" hangingPunct="1">
                        <a:defRPr kumimoji="1" sz="1890" b="1" kern="1200">
                          <a:solidFill>
                            <a:schemeClr val="lt1"/>
                          </a:solidFill>
                          <a:latin typeface="Arial"/>
                          <a:ea typeface="Meiryo UI"/>
                        </a:defRPr>
                      </a:lvl5pPr>
                      <a:lvl6pPr marL="2399843" algn="l" defTabSz="959937" rtl="0" eaLnBrk="1" latinLnBrk="0" hangingPunct="1">
                        <a:defRPr kumimoji="1" sz="1890" b="1" kern="1200">
                          <a:solidFill>
                            <a:schemeClr val="lt1"/>
                          </a:solidFill>
                          <a:latin typeface="Arial"/>
                          <a:ea typeface="Meiryo UI"/>
                        </a:defRPr>
                      </a:lvl6pPr>
                      <a:lvl7pPr marL="2879811" algn="l" defTabSz="959937" rtl="0" eaLnBrk="1" latinLnBrk="0" hangingPunct="1">
                        <a:defRPr kumimoji="1" sz="1890" b="1" kern="1200">
                          <a:solidFill>
                            <a:schemeClr val="lt1"/>
                          </a:solidFill>
                          <a:latin typeface="Arial"/>
                          <a:ea typeface="Meiryo UI"/>
                        </a:defRPr>
                      </a:lvl7pPr>
                      <a:lvl8pPr marL="3359780" algn="l" defTabSz="959937" rtl="0" eaLnBrk="1" latinLnBrk="0" hangingPunct="1">
                        <a:defRPr kumimoji="1" sz="1890" b="1" kern="1200">
                          <a:solidFill>
                            <a:schemeClr val="lt1"/>
                          </a:solidFill>
                          <a:latin typeface="Arial"/>
                          <a:ea typeface="Meiryo UI"/>
                        </a:defRPr>
                      </a:lvl8pPr>
                      <a:lvl9pPr marL="3839748" algn="l" defTabSz="959937" rtl="0" eaLnBrk="1" latinLnBrk="0" hangingPunct="1">
                        <a:defRPr kumimoji="1" sz="1890" b="1" kern="1200">
                          <a:solidFill>
                            <a:schemeClr val="lt1"/>
                          </a:solidFill>
                          <a:latin typeface="Arial"/>
                          <a:ea typeface="Meiryo UI"/>
                        </a:defRPr>
                      </a:lvl9pPr>
                    </a:lstStyle>
                    <a:p>
                      <a:pPr algn="ctr"/>
                      <a:r>
                        <a:rPr kumimoji="1" lang="en-US" altLang="ja-JP" sz="1200" b="0" dirty="0" smtClean="0"/>
                        <a:t>8</a:t>
                      </a:r>
                      <a:r>
                        <a:rPr kumimoji="1" lang="ja-JP" altLang="en-US" sz="1200" b="0" dirty="0" smtClean="0"/>
                        <a:t>月</a:t>
                      </a:r>
                      <a:endParaRPr kumimoji="1" lang="ja-JP" altLang="en-US" sz="1200" b="0" dirty="0"/>
                    </a:p>
                  </a:txBody>
                  <a:tcPr marL="89726" marR="89726" marT="44863" marB="44863"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59937" rtl="0" eaLnBrk="1" latinLnBrk="0" hangingPunct="1">
                        <a:defRPr kumimoji="1" sz="1890" b="1" kern="1200">
                          <a:solidFill>
                            <a:schemeClr val="lt1"/>
                          </a:solidFill>
                          <a:latin typeface="Arial"/>
                          <a:ea typeface="Meiryo UI"/>
                        </a:defRPr>
                      </a:lvl1pPr>
                      <a:lvl2pPr marL="479969" algn="l" defTabSz="959937" rtl="0" eaLnBrk="1" latinLnBrk="0" hangingPunct="1">
                        <a:defRPr kumimoji="1" sz="1890" b="1" kern="1200">
                          <a:solidFill>
                            <a:schemeClr val="lt1"/>
                          </a:solidFill>
                          <a:latin typeface="Arial"/>
                          <a:ea typeface="Meiryo UI"/>
                        </a:defRPr>
                      </a:lvl2pPr>
                      <a:lvl3pPr marL="959937" algn="l" defTabSz="959937" rtl="0" eaLnBrk="1" latinLnBrk="0" hangingPunct="1">
                        <a:defRPr kumimoji="1" sz="1890" b="1" kern="1200">
                          <a:solidFill>
                            <a:schemeClr val="lt1"/>
                          </a:solidFill>
                          <a:latin typeface="Arial"/>
                          <a:ea typeface="Meiryo UI"/>
                        </a:defRPr>
                      </a:lvl3pPr>
                      <a:lvl4pPr marL="1439906" algn="l" defTabSz="959937" rtl="0" eaLnBrk="1" latinLnBrk="0" hangingPunct="1">
                        <a:defRPr kumimoji="1" sz="1890" b="1" kern="1200">
                          <a:solidFill>
                            <a:schemeClr val="lt1"/>
                          </a:solidFill>
                          <a:latin typeface="Arial"/>
                          <a:ea typeface="Meiryo UI"/>
                        </a:defRPr>
                      </a:lvl4pPr>
                      <a:lvl5pPr marL="1919874" algn="l" defTabSz="959937" rtl="0" eaLnBrk="1" latinLnBrk="0" hangingPunct="1">
                        <a:defRPr kumimoji="1" sz="1890" b="1" kern="1200">
                          <a:solidFill>
                            <a:schemeClr val="lt1"/>
                          </a:solidFill>
                          <a:latin typeface="Arial"/>
                          <a:ea typeface="Meiryo UI"/>
                        </a:defRPr>
                      </a:lvl5pPr>
                      <a:lvl6pPr marL="2399843" algn="l" defTabSz="959937" rtl="0" eaLnBrk="1" latinLnBrk="0" hangingPunct="1">
                        <a:defRPr kumimoji="1" sz="1890" b="1" kern="1200">
                          <a:solidFill>
                            <a:schemeClr val="lt1"/>
                          </a:solidFill>
                          <a:latin typeface="Arial"/>
                          <a:ea typeface="Meiryo UI"/>
                        </a:defRPr>
                      </a:lvl6pPr>
                      <a:lvl7pPr marL="2879811" algn="l" defTabSz="959937" rtl="0" eaLnBrk="1" latinLnBrk="0" hangingPunct="1">
                        <a:defRPr kumimoji="1" sz="1890" b="1" kern="1200">
                          <a:solidFill>
                            <a:schemeClr val="lt1"/>
                          </a:solidFill>
                          <a:latin typeface="Arial"/>
                          <a:ea typeface="Meiryo UI"/>
                        </a:defRPr>
                      </a:lvl7pPr>
                      <a:lvl8pPr marL="3359780" algn="l" defTabSz="959937" rtl="0" eaLnBrk="1" latinLnBrk="0" hangingPunct="1">
                        <a:defRPr kumimoji="1" sz="1890" b="1" kern="1200">
                          <a:solidFill>
                            <a:schemeClr val="lt1"/>
                          </a:solidFill>
                          <a:latin typeface="Arial"/>
                          <a:ea typeface="Meiryo UI"/>
                        </a:defRPr>
                      </a:lvl8pPr>
                      <a:lvl9pPr marL="3839748" algn="l" defTabSz="959937" rtl="0" eaLnBrk="1" latinLnBrk="0" hangingPunct="1">
                        <a:defRPr kumimoji="1" sz="1890" b="1" kern="1200">
                          <a:solidFill>
                            <a:schemeClr val="lt1"/>
                          </a:solidFill>
                          <a:latin typeface="Arial"/>
                          <a:ea typeface="Meiryo UI"/>
                        </a:defRPr>
                      </a:lvl9pPr>
                    </a:lstStyle>
                    <a:p>
                      <a:pPr algn="ctr"/>
                      <a:r>
                        <a:rPr kumimoji="1" lang="en-US" altLang="ja-JP" sz="1200" b="0" dirty="0" smtClean="0"/>
                        <a:t>9</a:t>
                      </a:r>
                      <a:r>
                        <a:rPr kumimoji="1" lang="ja-JP" altLang="en-US" sz="1200" b="0" dirty="0" smtClean="0"/>
                        <a:t>月</a:t>
                      </a:r>
                      <a:endParaRPr kumimoji="1" lang="ja-JP" altLang="en-US" sz="1200" b="0" dirty="0"/>
                    </a:p>
                  </a:txBody>
                  <a:tcPr marL="89726" marR="89726" marT="44863" marB="44863"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59937" rtl="0" eaLnBrk="1" latinLnBrk="0" hangingPunct="1">
                        <a:defRPr kumimoji="1" sz="1890" b="1" kern="1200">
                          <a:solidFill>
                            <a:schemeClr val="lt1"/>
                          </a:solidFill>
                          <a:latin typeface="Arial"/>
                          <a:ea typeface="Meiryo UI"/>
                        </a:defRPr>
                      </a:lvl1pPr>
                      <a:lvl2pPr marL="479969" algn="l" defTabSz="959937" rtl="0" eaLnBrk="1" latinLnBrk="0" hangingPunct="1">
                        <a:defRPr kumimoji="1" sz="1890" b="1" kern="1200">
                          <a:solidFill>
                            <a:schemeClr val="lt1"/>
                          </a:solidFill>
                          <a:latin typeface="Arial"/>
                          <a:ea typeface="Meiryo UI"/>
                        </a:defRPr>
                      </a:lvl2pPr>
                      <a:lvl3pPr marL="959937" algn="l" defTabSz="959937" rtl="0" eaLnBrk="1" latinLnBrk="0" hangingPunct="1">
                        <a:defRPr kumimoji="1" sz="1890" b="1" kern="1200">
                          <a:solidFill>
                            <a:schemeClr val="lt1"/>
                          </a:solidFill>
                          <a:latin typeface="Arial"/>
                          <a:ea typeface="Meiryo UI"/>
                        </a:defRPr>
                      </a:lvl3pPr>
                      <a:lvl4pPr marL="1439906" algn="l" defTabSz="959937" rtl="0" eaLnBrk="1" latinLnBrk="0" hangingPunct="1">
                        <a:defRPr kumimoji="1" sz="1890" b="1" kern="1200">
                          <a:solidFill>
                            <a:schemeClr val="lt1"/>
                          </a:solidFill>
                          <a:latin typeface="Arial"/>
                          <a:ea typeface="Meiryo UI"/>
                        </a:defRPr>
                      </a:lvl4pPr>
                      <a:lvl5pPr marL="1919874" algn="l" defTabSz="959937" rtl="0" eaLnBrk="1" latinLnBrk="0" hangingPunct="1">
                        <a:defRPr kumimoji="1" sz="1890" b="1" kern="1200">
                          <a:solidFill>
                            <a:schemeClr val="lt1"/>
                          </a:solidFill>
                          <a:latin typeface="Arial"/>
                          <a:ea typeface="Meiryo UI"/>
                        </a:defRPr>
                      </a:lvl5pPr>
                      <a:lvl6pPr marL="2399843" algn="l" defTabSz="959937" rtl="0" eaLnBrk="1" latinLnBrk="0" hangingPunct="1">
                        <a:defRPr kumimoji="1" sz="1890" b="1" kern="1200">
                          <a:solidFill>
                            <a:schemeClr val="lt1"/>
                          </a:solidFill>
                          <a:latin typeface="Arial"/>
                          <a:ea typeface="Meiryo UI"/>
                        </a:defRPr>
                      </a:lvl6pPr>
                      <a:lvl7pPr marL="2879811" algn="l" defTabSz="959937" rtl="0" eaLnBrk="1" latinLnBrk="0" hangingPunct="1">
                        <a:defRPr kumimoji="1" sz="1890" b="1" kern="1200">
                          <a:solidFill>
                            <a:schemeClr val="lt1"/>
                          </a:solidFill>
                          <a:latin typeface="Arial"/>
                          <a:ea typeface="Meiryo UI"/>
                        </a:defRPr>
                      </a:lvl7pPr>
                      <a:lvl8pPr marL="3359780" algn="l" defTabSz="959937" rtl="0" eaLnBrk="1" latinLnBrk="0" hangingPunct="1">
                        <a:defRPr kumimoji="1" sz="1890" b="1" kern="1200">
                          <a:solidFill>
                            <a:schemeClr val="lt1"/>
                          </a:solidFill>
                          <a:latin typeface="Arial"/>
                          <a:ea typeface="Meiryo UI"/>
                        </a:defRPr>
                      </a:lvl8pPr>
                      <a:lvl9pPr marL="3839748" algn="l" defTabSz="959937" rtl="0" eaLnBrk="1" latinLnBrk="0" hangingPunct="1">
                        <a:defRPr kumimoji="1" sz="1890" b="1" kern="1200">
                          <a:solidFill>
                            <a:schemeClr val="lt1"/>
                          </a:solidFill>
                          <a:latin typeface="Arial"/>
                          <a:ea typeface="Meiryo UI"/>
                        </a:defRPr>
                      </a:lvl9pPr>
                    </a:lstStyle>
                    <a:p>
                      <a:pPr algn="ctr"/>
                      <a:r>
                        <a:rPr kumimoji="1" lang="en-US" altLang="ja-JP" sz="1200" b="0" dirty="0" smtClean="0"/>
                        <a:t>10</a:t>
                      </a:r>
                      <a:r>
                        <a:rPr kumimoji="1" lang="ja-JP" altLang="en-US" sz="1200" b="0" dirty="0" smtClean="0"/>
                        <a:t>月</a:t>
                      </a:r>
                      <a:endParaRPr kumimoji="1" lang="ja-JP" altLang="en-US" sz="1200" b="0" dirty="0"/>
                    </a:p>
                  </a:txBody>
                  <a:tcPr marL="89726" marR="89726" marT="44863" marB="44863"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59937" rtl="0" eaLnBrk="1" latinLnBrk="0" hangingPunct="1">
                        <a:defRPr kumimoji="1" sz="1890" b="1" kern="1200">
                          <a:solidFill>
                            <a:schemeClr val="lt1"/>
                          </a:solidFill>
                          <a:latin typeface="Arial"/>
                          <a:ea typeface="Meiryo UI"/>
                        </a:defRPr>
                      </a:lvl1pPr>
                      <a:lvl2pPr marL="479969" algn="l" defTabSz="959937" rtl="0" eaLnBrk="1" latinLnBrk="0" hangingPunct="1">
                        <a:defRPr kumimoji="1" sz="1890" b="1" kern="1200">
                          <a:solidFill>
                            <a:schemeClr val="lt1"/>
                          </a:solidFill>
                          <a:latin typeface="Arial"/>
                          <a:ea typeface="Meiryo UI"/>
                        </a:defRPr>
                      </a:lvl2pPr>
                      <a:lvl3pPr marL="959937" algn="l" defTabSz="959937" rtl="0" eaLnBrk="1" latinLnBrk="0" hangingPunct="1">
                        <a:defRPr kumimoji="1" sz="1890" b="1" kern="1200">
                          <a:solidFill>
                            <a:schemeClr val="lt1"/>
                          </a:solidFill>
                          <a:latin typeface="Arial"/>
                          <a:ea typeface="Meiryo UI"/>
                        </a:defRPr>
                      </a:lvl3pPr>
                      <a:lvl4pPr marL="1439906" algn="l" defTabSz="959937" rtl="0" eaLnBrk="1" latinLnBrk="0" hangingPunct="1">
                        <a:defRPr kumimoji="1" sz="1890" b="1" kern="1200">
                          <a:solidFill>
                            <a:schemeClr val="lt1"/>
                          </a:solidFill>
                          <a:latin typeface="Arial"/>
                          <a:ea typeface="Meiryo UI"/>
                        </a:defRPr>
                      </a:lvl4pPr>
                      <a:lvl5pPr marL="1919874" algn="l" defTabSz="959937" rtl="0" eaLnBrk="1" latinLnBrk="0" hangingPunct="1">
                        <a:defRPr kumimoji="1" sz="1890" b="1" kern="1200">
                          <a:solidFill>
                            <a:schemeClr val="lt1"/>
                          </a:solidFill>
                          <a:latin typeface="Arial"/>
                          <a:ea typeface="Meiryo UI"/>
                        </a:defRPr>
                      </a:lvl5pPr>
                      <a:lvl6pPr marL="2399843" algn="l" defTabSz="959937" rtl="0" eaLnBrk="1" latinLnBrk="0" hangingPunct="1">
                        <a:defRPr kumimoji="1" sz="1890" b="1" kern="1200">
                          <a:solidFill>
                            <a:schemeClr val="lt1"/>
                          </a:solidFill>
                          <a:latin typeface="Arial"/>
                          <a:ea typeface="Meiryo UI"/>
                        </a:defRPr>
                      </a:lvl6pPr>
                      <a:lvl7pPr marL="2879811" algn="l" defTabSz="959937" rtl="0" eaLnBrk="1" latinLnBrk="0" hangingPunct="1">
                        <a:defRPr kumimoji="1" sz="1890" b="1" kern="1200">
                          <a:solidFill>
                            <a:schemeClr val="lt1"/>
                          </a:solidFill>
                          <a:latin typeface="Arial"/>
                          <a:ea typeface="Meiryo UI"/>
                        </a:defRPr>
                      </a:lvl7pPr>
                      <a:lvl8pPr marL="3359780" algn="l" defTabSz="959937" rtl="0" eaLnBrk="1" latinLnBrk="0" hangingPunct="1">
                        <a:defRPr kumimoji="1" sz="1890" b="1" kern="1200">
                          <a:solidFill>
                            <a:schemeClr val="lt1"/>
                          </a:solidFill>
                          <a:latin typeface="Arial"/>
                          <a:ea typeface="Meiryo UI"/>
                        </a:defRPr>
                      </a:lvl8pPr>
                      <a:lvl9pPr marL="3839748" algn="l" defTabSz="959937" rtl="0" eaLnBrk="1" latinLnBrk="0" hangingPunct="1">
                        <a:defRPr kumimoji="1" sz="1890" b="1" kern="1200">
                          <a:solidFill>
                            <a:schemeClr val="lt1"/>
                          </a:solidFill>
                          <a:latin typeface="Arial"/>
                          <a:ea typeface="Meiryo UI"/>
                        </a:defRPr>
                      </a:lvl9pPr>
                    </a:lstStyle>
                    <a:p>
                      <a:pPr algn="ctr"/>
                      <a:r>
                        <a:rPr kumimoji="1" lang="en-US" altLang="ja-JP" sz="1200" b="0" dirty="0" smtClean="0"/>
                        <a:t>11</a:t>
                      </a:r>
                      <a:r>
                        <a:rPr kumimoji="1" lang="ja-JP" altLang="en-US" sz="1200" b="0" dirty="0" smtClean="0"/>
                        <a:t>月</a:t>
                      </a:r>
                      <a:endParaRPr kumimoji="1" lang="ja-JP" altLang="en-US" sz="1200" b="0" dirty="0"/>
                    </a:p>
                  </a:txBody>
                  <a:tcPr marL="89726" marR="89726" marT="44863" marB="44863"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59937" rtl="0" eaLnBrk="1" latinLnBrk="0" hangingPunct="1">
                        <a:defRPr kumimoji="1" sz="1890" b="1" kern="1200">
                          <a:solidFill>
                            <a:schemeClr val="lt1"/>
                          </a:solidFill>
                          <a:latin typeface="Arial"/>
                          <a:ea typeface="Meiryo UI"/>
                        </a:defRPr>
                      </a:lvl1pPr>
                      <a:lvl2pPr marL="479969" algn="l" defTabSz="959937" rtl="0" eaLnBrk="1" latinLnBrk="0" hangingPunct="1">
                        <a:defRPr kumimoji="1" sz="1890" b="1" kern="1200">
                          <a:solidFill>
                            <a:schemeClr val="lt1"/>
                          </a:solidFill>
                          <a:latin typeface="Arial"/>
                          <a:ea typeface="Meiryo UI"/>
                        </a:defRPr>
                      </a:lvl2pPr>
                      <a:lvl3pPr marL="959937" algn="l" defTabSz="959937" rtl="0" eaLnBrk="1" latinLnBrk="0" hangingPunct="1">
                        <a:defRPr kumimoji="1" sz="1890" b="1" kern="1200">
                          <a:solidFill>
                            <a:schemeClr val="lt1"/>
                          </a:solidFill>
                          <a:latin typeface="Arial"/>
                          <a:ea typeface="Meiryo UI"/>
                        </a:defRPr>
                      </a:lvl3pPr>
                      <a:lvl4pPr marL="1439906" algn="l" defTabSz="959937" rtl="0" eaLnBrk="1" latinLnBrk="0" hangingPunct="1">
                        <a:defRPr kumimoji="1" sz="1890" b="1" kern="1200">
                          <a:solidFill>
                            <a:schemeClr val="lt1"/>
                          </a:solidFill>
                          <a:latin typeface="Arial"/>
                          <a:ea typeface="Meiryo UI"/>
                        </a:defRPr>
                      </a:lvl4pPr>
                      <a:lvl5pPr marL="1919874" algn="l" defTabSz="959937" rtl="0" eaLnBrk="1" latinLnBrk="0" hangingPunct="1">
                        <a:defRPr kumimoji="1" sz="1890" b="1" kern="1200">
                          <a:solidFill>
                            <a:schemeClr val="lt1"/>
                          </a:solidFill>
                          <a:latin typeface="Arial"/>
                          <a:ea typeface="Meiryo UI"/>
                        </a:defRPr>
                      </a:lvl5pPr>
                      <a:lvl6pPr marL="2399843" algn="l" defTabSz="959937" rtl="0" eaLnBrk="1" latinLnBrk="0" hangingPunct="1">
                        <a:defRPr kumimoji="1" sz="1890" b="1" kern="1200">
                          <a:solidFill>
                            <a:schemeClr val="lt1"/>
                          </a:solidFill>
                          <a:latin typeface="Arial"/>
                          <a:ea typeface="Meiryo UI"/>
                        </a:defRPr>
                      </a:lvl6pPr>
                      <a:lvl7pPr marL="2879811" algn="l" defTabSz="959937" rtl="0" eaLnBrk="1" latinLnBrk="0" hangingPunct="1">
                        <a:defRPr kumimoji="1" sz="1890" b="1" kern="1200">
                          <a:solidFill>
                            <a:schemeClr val="lt1"/>
                          </a:solidFill>
                          <a:latin typeface="Arial"/>
                          <a:ea typeface="Meiryo UI"/>
                        </a:defRPr>
                      </a:lvl7pPr>
                      <a:lvl8pPr marL="3359780" algn="l" defTabSz="959937" rtl="0" eaLnBrk="1" latinLnBrk="0" hangingPunct="1">
                        <a:defRPr kumimoji="1" sz="1890" b="1" kern="1200">
                          <a:solidFill>
                            <a:schemeClr val="lt1"/>
                          </a:solidFill>
                          <a:latin typeface="Arial"/>
                          <a:ea typeface="Meiryo UI"/>
                        </a:defRPr>
                      </a:lvl8pPr>
                      <a:lvl9pPr marL="3839748" algn="l" defTabSz="959937" rtl="0" eaLnBrk="1" latinLnBrk="0" hangingPunct="1">
                        <a:defRPr kumimoji="1" sz="1890" b="1" kern="1200">
                          <a:solidFill>
                            <a:schemeClr val="lt1"/>
                          </a:solidFill>
                          <a:latin typeface="Arial"/>
                          <a:ea typeface="Meiryo UI"/>
                        </a:defRPr>
                      </a:lvl9pPr>
                    </a:lstStyle>
                    <a:p>
                      <a:pPr algn="ctr"/>
                      <a:r>
                        <a:rPr kumimoji="1" lang="en-US" altLang="ja-JP" sz="1200" b="0" dirty="0" smtClean="0"/>
                        <a:t>12</a:t>
                      </a:r>
                      <a:r>
                        <a:rPr kumimoji="1" lang="ja-JP" altLang="en-US" sz="1200" b="0" dirty="0" smtClean="0"/>
                        <a:t>月</a:t>
                      </a:r>
                      <a:endParaRPr kumimoji="1" lang="ja-JP" altLang="en-US" sz="1200" b="0" dirty="0"/>
                    </a:p>
                  </a:txBody>
                  <a:tcPr marL="89726" marR="89726" marT="44863" marB="44863"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59937" rtl="0" eaLnBrk="1" latinLnBrk="0" hangingPunct="1">
                        <a:defRPr kumimoji="1" sz="1890" b="1" kern="1200">
                          <a:solidFill>
                            <a:schemeClr val="lt1"/>
                          </a:solidFill>
                          <a:latin typeface="Arial"/>
                          <a:ea typeface="Meiryo UI"/>
                        </a:defRPr>
                      </a:lvl1pPr>
                      <a:lvl2pPr marL="479969" algn="l" defTabSz="959937" rtl="0" eaLnBrk="1" latinLnBrk="0" hangingPunct="1">
                        <a:defRPr kumimoji="1" sz="1890" b="1" kern="1200">
                          <a:solidFill>
                            <a:schemeClr val="lt1"/>
                          </a:solidFill>
                          <a:latin typeface="Arial"/>
                          <a:ea typeface="Meiryo UI"/>
                        </a:defRPr>
                      </a:lvl2pPr>
                      <a:lvl3pPr marL="959937" algn="l" defTabSz="959937" rtl="0" eaLnBrk="1" latinLnBrk="0" hangingPunct="1">
                        <a:defRPr kumimoji="1" sz="1890" b="1" kern="1200">
                          <a:solidFill>
                            <a:schemeClr val="lt1"/>
                          </a:solidFill>
                          <a:latin typeface="Arial"/>
                          <a:ea typeface="Meiryo UI"/>
                        </a:defRPr>
                      </a:lvl3pPr>
                      <a:lvl4pPr marL="1439906" algn="l" defTabSz="959937" rtl="0" eaLnBrk="1" latinLnBrk="0" hangingPunct="1">
                        <a:defRPr kumimoji="1" sz="1890" b="1" kern="1200">
                          <a:solidFill>
                            <a:schemeClr val="lt1"/>
                          </a:solidFill>
                          <a:latin typeface="Arial"/>
                          <a:ea typeface="Meiryo UI"/>
                        </a:defRPr>
                      </a:lvl4pPr>
                      <a:lvl5pPr marL="1919874" algn="l" defTabSz="959937" rtl="0" eaLnBrk="1" latinLnBrk="0" hangingPunct="1">
                        <a:defRPr kumimoji="1" sz="1890" b="1" kern="1200">
                          <a:solidFill>
                            <a:schemeClr val="lt1"/>
                          </a:solidFill>
                          <a:latin typeface="Arial"/>
                          <a:ea typeface="Meiryo UI"/>
                        </a:defRPr>
                      </a:lvl5pPr>
                      <a:lvl6pPr marL="2399843" algn="l" defTabSz="959937" rtl="0" eaLnBrk="1" latinLnBrk="0" hangingPunct="1">
                        <a:defRPr kumimoji="1" sz="1890" b="1" kern="1200">
                          <a:solidFill>
                            <a:schemeClr val="lt1"/>
                          </a:solidFill>
                          <a:latin typeface="Arial"/>
                          <a:ea typeface="Meiryo UI"/>
                        </a:defRPr>
                      </a:lvl6pPr>
                      <a:lvl7pPr marL="2879811" algn="l" defTabSz="959937" rtl="0" eaLnBrk="1" latinLnBrk="0" hangingPunct="1">
                        <a:defRPr kumimoji="1" sz="1890" b="1" kern="1200">
                          <a:solidFill>
                            <a:schemeClr val="lt1"/>
                          </a:solidFill>
                          <a:latin typeface="Arial"/>
                          <a:ea typeface="Meiryo UI"/>
                        </a:defRPr>
                      </a:lvl7pPr>
                      <a:lvl8pPr marL="3359780" algn="l" defTabSz="959937" rtl="0" eaLnBrk="1" latinLnBrk="0" hangingPunct="1">
                        <a:defRPr kumimoji="1" sz="1890" b="1" kern="1200">
                          <a:solidFill>
                            <a:schemeClr val="lt1"/>
                          </a:solidFill>
                          <a:latin typeface="Arial"/>
                          <a:ea typeface="Meiryo UI"/>
                        </a:defRPr>
                      </a:lvl8pPr>
                      <a:lvl9pPr marL="3839748" algn="l" defTabSz="959937" rtl="0" eaLnBrk="1" latinLnBrk="0" hangingPunct="1">
                        <a:defRPr kumimoji="1" sz="1890" b="1" kern="1200">
                          <a:solidFill>
                            <a:schemeClr val="lt1"/>
                          </a:solidFill>
                          <a:latin typeface="Arial"/>
                          <a:ea typeface="Meiryo UI"/>
                        </a:defRPr>
                      </a:lvl9pPr>
                    </a:lstStyle>
                    <a:p>
                      <a:pPr algn="ctr"/>
                      <a:r>
                        <a:rPr kumimoji="1" lang="en-US" altLang="ja-JP" sz="1200" b="0" dirty="0" smtClean="0"/>
                        <a:t>1</a:t>
                      </a:r>
                      <a:r>
                        <a:rPr kumimoji="1" lang="ja-JP" altLang="en-US" sz="1200" b="0" dirty="0" smtClean="0"/>
                        <a:t>月</a:t>
                      </a:r>
                      <a:endParaRPr kumimoji="1" lang="ja-JP" altLang="en-US" sz="1200" b="0" dirty="0"/>
                    </a:p>
                  </a:txBody>
                  <a:tcPr marL="89726" marR="89726" marT="44863" marB="44863"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59937" rtl="0" eaLnBrk="1" latinLnBrk="0" hangingPunct="1">
                        <a:defRPr kumimoji="1" sz="1890" b="1" kern="1200">
                          <a:solidFill>
                            <a:schemeClr val="lt1"/>
                          </a:solidFill>
                          <a:latin typeface="Arial"/>
                          <a:ea typeface="Meiryo UI"/>
                        </a:defRPr>
                      </a:lvl1pPr>
                      <a:lvl2pPr marL="479969" algn="l" defTabSz="959937" rtl="0" eaLnBrk="1" latinLnBrk="0" hangingPunct="1">
                        <a:defRPr kumimoji="1" sz="1890" b="1" kern="1200">
                          <a:solidFill>
                            <a:schemeClr val="lt1"/>
                          </a:solidFill>
                          <a:latin typeface="Arial"/>
                          <a:ea typeface="Meiryo UI"/>
                        </a:defRPr>
                      </a:lvl2pPr>
                      <a:lvl3pPr marL="959937" algn="l" defTabSz="959937" rtl="0" eaLnBrk="1" latinLnBrk="0" hangingPunct="1">
                        <a:defRPr kumimoji="1" sz="1890" b="1" kern="1200">
                          <a:solidFill>
                            <a:schemeClr val="lt1"/>
                          </a:solidFill>
                          <a:latin typeface="Arial"/>
                          <a:ea typeface="Meiryo UI"/>
                        </a:defRPr>
                      </a:lvl3pPr>
                      <a:lvl4pPr marL="1439906" algn="l" defTabSz="959937" rtl="0" eaLnBrk="1" latinLnBrk="0" hangingPunct="1">
                        <a:defRPr kumimoji="1" sz="1890" b="1" kern="1200">
                          <a:solidFill>
                            <a:schemeClr val="lt1"/>
                          </a:solidFill>
                          <a:latin typeface="Arial"/>
                          <a:ea typeface="Meiryo UI"/>
                        </a:defRPr>
                      </a:lvl4pPr>
                      <a:lvl5pPr marL="1919874" algn="l" defTabSz="959937" rtl="0" eaLnBrk="1" latinLnBrk="0" hangingPunct="1">
                        <a:defRPr kumimoji="1" sz="1890" b="1" kern="1200">
                          <a:solidFill>
                            <a:schemeClr val="lt1"/>
                          </a:solidFill>
                          <a:latin typeface="Arial"/>
                          <a:ea typeface="Meiryo UI"/>
                        </a:defRPr>
                      </a:lvl5pPr>
                      <a:lvl6pPr marL="2399843" algn="l" defTabSz="959937" rtl="0" eaLnBrk="1" latinLnBrk="0" hangingPunct="1">
                        <a:defRPr kumimoji="1" sz="1890" b="1" kern="1200">
                          <a:solidFill>
                            <a:schemeClr val="lt1"/>
                          </a:solidFill>
                          <a:latin typeface="Arial"/>
                          <a:ea typeface="Meiryo UI"/>
                        </a:defRPr>
                      </a:lvl6pPr>
                      <a:lvl7pPr marL="2879811" algn="l" defTabSz="959937" rtl="0" eaLnBrk="1" latinLnBrk="0" hangingPunct="1">
                        <a:defRPr kumimoji="1" sz="1890" b="1" kern="1200">
                          <a:solidFill>
                            <a:schemeClr val="lt1"/>
                          </a:solidFill>
                          <a:latin typeface="Arial"/>
                          <a:ea typeface="Meiryo UI"/>
                        </a:defRPr>
                      </a:lvl7pPr>
                      <a:lvl8pPr marL="3359780" algn="l" defTabSz="959937" rtl="0" eaLnBrk="1" latinLnBrk="0" hangingPunct="1">
                        <a:defRPr kumimoji="1" sz="1890" b="1" kern="1200">
                          <a:solidFill>
                            <a:schemeClr val="lt1"/>
                          </a:solidFill>
                          <a:latin typeface="Arial"/>
                          <a:ea typeface="Meiryo UI"/>
                        </a:defRPr>
                      </a:lvl8pPr>
                      <a:lvl9pPr marL="3839748" algn="l" defTabSz="959937" rtl="0" eaLnBrk="1" latinLnBrk="0" hangingPunct="1">
                        <a:defRPr kumimoji="1" sz="1890" b="1" kern="1200">
                          <a:solidFill>
                            <a:schemeClr val="lt1"/>
                          </a:solidFill>
                          <a:latin typeface="Arial"/>
                          <a:ea typeface="Meiryo UI"/>
                        </a:defRPr>
                      </a:lvl9pPr>
                    </a:lstStyle>
                    <a:p>
                      <a:pPr algn="ctr"/>
                      <a:r>
                        <a:rPr kumimoji="1" lang="en-US" altLang="ja-JP" sz="1200" b="0" dirty="0" smtClean="0"/>
                        <a:t>2</a:t>
                      </a:r>
                      <a:r>
                        <a:rPr kumimoji="1" lang="ja-JP" altLang="en-US" sz="1200" b="0" dirty="0" smtClean="0"/>
                        <a:t>月</a:t>
                      </a:r>
                      <a:endParaRPr kumimoji="1" lang="ja-JP" altLang="en-US" sz="1200" b="0" dirty="0"/>
                    </a:p>
                  </a:txBody>
                  <a:tcPr marL="89726" marR="89726" marT="44863" marB="44863"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59937" rtl="0" eaLnBrk="1" latinLnBrk="0" hangingPunct="1">
                        <a:defRPr kumimoji="1" sz="1890" b="1" kern="1200">
                          <a:solidFill>
                            <a:schemeClr val="lt1"/>
                          </a:solidFill>
                          <a:latin typeface="Arial"/>
                          <a:ea typeface="Meiryo UI"/>
                        </a:defRPr>
                      </a:lvl1pPr>
                      <a:lvl2pPr marL="479969" algn="l" defTabSz="959937" rtl="0" eaLnBrk="1" latinLnBrk="0" hangingPunct="1">
                        <a:defRPr kumimoji="1" sz="1890" b="1" kern="1200">
                          <a:solidFill>
                            <a:schemeClr val="lt1"/>
                          </a:solidFill>
                          <a:latin typeface="Arial"/>
                          <a:ea typeface="Meiryo UI"/>
                        </a:defRPr>
                      </a:lvl2pPr>
                      <a:lvl3pPr marL="959937" algn="l" defTabSz="959937" rtl="0" eaLnBrk="1" latinLnBrk="0" hangingPunct="1">
                        <a:defRPr kumimoji="1" sz="1890" b="1" kern="1200">
                          <a:solidFill>
                            <a:schemeClr val="lt1"/>
                          </a:solidFill>
                          <a:latin typeface="Arial"/>
                          <a:ea typeface="Meiryo UI"/>
                        </a:defRPr>
                      </a:lvl3pPr>
                      <a:lvl4pPr marL="1439906" algn="l" defTabSz="959937" rtl="0" eaLnBrk="1" latinLnBrk="0" hangingPunct="1">
                        <a:defRPr kumimoji="1" sz="1890" b="1" kern="1200">
                          <a:solidFill>
                            <a:schemeClr val="lt1"/>
                          </a:solidFill>
                          <a:latin typeface="Arial"/>
                          <a:ea typeface="Meiryo UI"/>
                        </a:defRPr>
                      </a:lvl4pPr>
                      <a:lvl5pPr marL="1919874" algn="l" defTabSz="959937" rtl="0" eaLnBrk="1" latinLnBrk="0" hangingPunct="1">
                        <a:defRPr kumimoji="1" sz="1890" b="1" kern="1200">
                          <a:solidFill>
                            <a:schemeClr val="lt1"/>
                          </a:solidFill>
                          <a:latin typeface="Arial"/>
                          <a:ea typeface="Meiryo UI"/>
                        </a:defRPr>
                      </a:lvl5pPr>
                      <a:lvl6pPr marL="2399843" algn="l" defTabSz="959937" rtl="0" eaLnBrk="1" latinLnBrk="0" hangingPunct="1">
                        <a:defRPr kumimoji="1" sz="1890" b="1" kern="1200">
                          <a:solidFill>
                            <a:schemeClr val="lt1"/>
                          </a:solidFill>
                          <a:latin typeface="Arial"/>
                          <a:ea typeface="Meiryo UI"/>
                        </a:defRPr>
                      </a:lvl6pPr>
                      <a:lvl7pPr marL="2879811" algn="l" defTabSz="959937" rtl="0" eaLnBrk="1" latinLnBrk="0" hangingPunct="1">
                        <a:defRPr kumimoji="1" sz="1890" b="1" kern="1200">
                          <a:solidFill>
                            <a:schemeClr val="lt1"/>
                          </a:solidFill>
                          <a:latin typeface="Arial"/>
                          <a:ea typeface="Meiryo UI"/>
                        </a:defRPr>
                      </a:lvl7pPr>
                      <a:lvl8pPr marL="3359780" algn="l" defTabSz="959937" rtl="0" eaLnBrk="1" latinLnBrk="0" hangingPunct="1">
                        <a:defRPr kumimoji="1" sz="1890" b="1" kern="1200">
                          <a:solidFill>
                            <a:schemeClr val="lt1"/>
                          </a:solidFill>
                          <a:latin typeface="Arial"/>
                          <a:ea typeface="Meiryo UI"/>
                        </a:defRPr>
                      </a:lvl8pPr>
                      <a:lvl9pPr marL="3839748" algn="l" defTabSz="959937" rtl="0" eaLnBrk="1" latinLnBrk="0" hangingPunct="1">
                        <a:defRPr kumimoji="1" sz="1890" b="1" kern="1200">
                          <a:solidFill>
                            <a:schemeClr val="lt1"/>
                          </a:solidFill>
                          <a:latin typeface="Arial"/>
                          <a:ea typeface="Meiryo UI"/>
                        </a:defRPr>
                      </a:lvl9pPr>
                    </a:lstStyle>
                    <a:p>
                      <a:pPr algn="ctr"/>
                      <a:r>
                        <a:rPr kumimoji="1" lang="en-US" altLang="ja-JP" sz="1200" b="0" dirty="0" smtClean="0"/>
                        <a:t>3</a:t>
                      </a:r>
                      <a:r>
                        <a:rPr kumimoji="1" lang="ja-JP" altLang="en-US" sz="1200" b="0" dirty="0" smtClean="0"/>
                        <a:t>月</a:t>
                      </a:r>
                      <a:endParaRPr kumimoji="1" lang="ja-JP" altLang="en-US" sz="1200" b="0" dirty="0"/>
                    </a:p>
                  </a:txBody>
                  <a:tcPr marL="89726" marR="89726" marT="44863" marB="44863"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solidFill>
                  </a:tcPr>
                </a:tc>
                <a:extLst>
                  <a:ext uri="{0D108BD9-81ED-4DB2-BD59-A6C34878D82A}">
                    <a16:rowId xmlns:a16="http://schemas.microsoft.com/office/drawing/2014/main" val="2345123226"/>
                  </a:ext>
                </a:extLst>
              </a:tr>
              <a:tr h="1051745">
                <a:tc>
                  <a:txBody>
                    <a:bodyPr/>
                    <a:lstStyle/>
                    <a:p>
                      <a:pPr algn="ctr"/>
                      <a:endParaRPr kumimoji="1" lang="ja-JP" altLang="en-US" sz="1200" b="0" dirty="0"/>
                    </a:p>
                  </a:txBody>
                  <a:tcPr marL="89726" marR="89726" marT="44863" marB="44863"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38100" cmpd="sng">
                      <a:solidFill>
                        <a:sysClr val="window" lastClr="FFFFFF"/>
                      </a:solidFill>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kumimoji="1" lang="ja-JP" altLang="en-US" sz="1200" b="0" dirty="0"/>
                    </a:p>
                  </a:txBody>
                  <a:tcPr marL="89726" marR="89726" marT="44863" marB="44863"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kumimoji="1" lang="ja-JP" altLang="en-US" sz="1200" b="0" dirty="0"/>
                    </a:p>
                  </a:txBody>
                  <a:tcPr marL="89726" marR="89726" marT="44863" marB="44863"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kumimoji="1" lang="ja-JP" altLang="en-US" sz="1200" b="0" dirty="0"/>
                    </a:p>
                  </a:txBody>
                  <a:tcPr marL="89726" marR="89726" marT="44863" marB="44863"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kumimoji="1" lang="ja-JP" altLang="en-US" sz="1200" b="0" dirty="0"/>
                    </a:p>
                  </a:txBody>
                  <a:tcPr marL="89726" marR="89726" marT="44863" marB="44863"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kumimoji="1" lang="ja-JP" altLang="en-US" sz="1200" b="0" dirty="0"/>
                    </a:p>
                  </a:txBody>
                  <a:tcPr marL="89726" marR="89726" marT="44863" marB="44863"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kumimoji="1" lang="ja-JP" altLang="en-US" sz="1200" b="0" dirty="0"/>
                    </a:p>
                  </a:txBody>
                  <a:tcPr marL="89726" marR="89726" marT="44863" marB="44863"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kumimoji="1" lang="ja-JP" altLang="en-US" sz="1200" b="0" dirty="0"/>
                    </a:p>
                  </a:txBody>
                  <a:tcPr marL="89726" marR="89726" marT="44863" marB="44863"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kumimoji="1" lang="ja-JP" altLang="en-US" sz="1200" b="0" dirty="0"/>
                    </a:p>
                  </a:txBody>
                  <a:tcPr marL="89726" marR="89726" marT="44863" marB="44863"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kumimoji="1" lang="ja-JP" altLang="en-US" sz="1200" b="0" dirty="0"/>
                    </a:p>
                  </a:txBody>
                  <a:tcPr marL="89726" marR="89726" marT="44863" marB="44863"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kumimoji="1" lang="ja-JP" altLang="en-US" sz="1200" b="0" dirty="0"/>
                    </a:p>
                  </a:txBody>
                  <a:tcPr marL="89726" marR="89726" marT="44863" marB="44863"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lumMod val="20000"/>
                        <a:lumOff val="80000"/>
                      </a:schemeClr>
                    </a:solidFill>
                  </a:tcPr>
                </a:tc>
                <a:tc>
                  <a:txBody>
                    <a:bodyPr/>
                    <a:lstStyle/>
                    <a:p>
                      <a:pPr algn="ctr"/>
                      <a:endParaRPr kumimoji="1" lang="ja-JP" altLang="en-US" sz="1200" b="0" dirty="0"/>
                    </a:p>
                  </a:txBody>
                  <a:tcPr marL="89726" marR="89726" marT="44863" marB="44863"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537301441"/>
                  </a:ext>
                </a:extLst>
              </a:tr>
            </a:tbl>
          </a:graphicData>
        </a:graphic>
      </p:graphicFrame>
      <p:cxnSp>
        <p:nvCxnSpPr>
          <p:cNvPr id="30" name="直線コネクタ 29"/>
          <p:cNvCxnSpPr/>
          <p:nvPr/>
        </p:nvCxnSpPr>
        <p:spPr>
          <a:xfrm>
            <a:off x="691286" y="5932869"/>
            <a:ext cx="944389" cy="5453"/>
          </a:xfrm>
          <a:prstGeom prst="line">
            <a:avLst/>
          </a:prstGeom>
          <a:noFill/>
          <a:ln w="6350" cap="flat" cmpd="sng" algn="ctr">
            <a:solidFill>
              <a:srgbClr val="5B9BD5"/>
            </a:solidFill>
            <a:prstDash val="solid"/>
            <a:miter lim="800000"/>
            <a:headEnd type="oval"/>
            <a:tailEnd type="oval"/>
          </a:ln>
          <a:effectLst/>
        </p:spPr>
      </p:cxnSp>
      <p:sp>
        <p:nvSpPr>
          <p:cNvPr id="31" name="テキスト ボックス 30"/>
          <p:cNvSpPr txBox="1"/>
          <p:nvPr/>
        </p:nvSpPr>
        <p:spPr>
          <a:xfrm>
            <a:off x="691196" y="5932869"/>
            <a:ext cx="1168513" cy="243272"/>
          </a:xfrm>
          <a:prstGeom prst="rect">
            <a:avLst/>
          </a:prstGeom>
          <a:noFill/>
        </p:spPr>
        <p:txBody>
          <a:bodyPr wrap="square" rtlCol="0">
            <a:spAutoFit/>
          </a:bodyPr>
          <a:lstStyle/>
          <a:p>
            <a:r>
              <a:rPr kumimoji="1" lang="ja-JP" altLang="en-US" sz="981" dirty="0" smtClean="0">
                <a:solidFill>
                  <a:prstClr val="black"/>
                </a:solidFill>
                <a:latin typeface="Arial"/>
                <a:ea typeface="Meiryo UI"/>
              </a:rPr>
              <a:t>委託契約手続き</a:t>
            </a:r>
            <a:endParaRPr kumimoji="1" lang="ja-JP" altLang="en-US" sz="981" dirty="0">
              <a:solidFill>
                <a:prstClr val="black"/>
              </a:solidFill>
              <a:latin typeface="Arial"/>
              <a:ea typeface="Meiryo UI"/>
            </a:endParaRPr>
          </a:p>
        </p:txBody>
      </p:sp>
      <p:sp>
        <p:nvSpPr>
          <p:cNvPr id="32" name="テキスト ボックス 31"/>
          <p:cNvSpPr txBox="1"/>
          <p:nvPr/>
        </p:nvSpPr>
        <p:spPr>
          <a:xfrm>
            <a:off x="3936200" y="6035209"/>
            <a:ext cx="360996" cy="303801"/>
          </a:xfrm>
          <a:prstGeom prst="rect">
            <a:avLst/>
          </a:prstGeom>
          <a:noFill/>
        </p:spPr>
        <p:txBody>
          <a:bodyPr wrap="none" rtlCol="0">
            <a:spAutoFit/>
          </a:bodyPr>
          <a:lstStyle/>
          <a:p>
            <a:r>
              <a:rPr kumimoji="1" lang="ja-JP" altLang="en-US" sz="1374" dirty="0">
                <a:solidFill>
                  <a:srgbClr val="5B9BD5"/>
                </a:solidFill>
                <a:latin typeface="Arial"/>
                <a:ea typeface="Meiryo UI"/>
              </a:rPr>
              <a:t>◎</a:t>
            </a:r>
          </a:p>
        </p:txBody>
      </p:sp>
      <p:sp>
        <p:nvSpPr>
          <p:cNvPr id="33" name="テキスト ボックス 32"/>
          <p:cNvSpPr txBox="1"/>
          <p:nvPr/>
        </p:nvSpPr>
        <p:spPr>
          <a:xfrm>
            <a:off x="4116698" y="6065475"/>
            <a:ext cx="1319526" cy="243272"/>
          </a:xfrm>
          <a:prstGeom prst="rect">
            <a:avLst/>
          </a:prstGeom>
          <a:noFill/>
        </p:spPr>
        <p:txBody>
          <a:bodyPr wrap="square" rtlCol="0">
            <a:spAutoFit/>
          </a:bodyPr>
          <a:lstStyle/>
          <a:p>
            <a:r>
              <a:rPr kumimoji="1" lang="ja-JP" altLang="en-US" sz="981" dirty="0" smtClean="0">
                <a:solidFill>
                  <a:prstClr val="black"/>
                </a:solidFill>
                <a:latin typeface="Arial"/>
                <a:ea typeface="Meiryo UI"/>
              </a:rPr>
              <a:t>②第１回マッチング会</a:t>
            </a:r>
            <a:endParaRPr kumimoji="1" lang="ja-JP" altLang="en-US" sz="981" dirty="0">
              <a:solidFill>
                <a:prstClr val="black"/>
              </a:solidFill>
              <a:latin typeface="Arial"/>
              <a:ea typeface="Meiryo UI"/>
            </a:endParaRPr>
          </a:p>
        </p:txBody>
      </p:sp>
      <p:sp>
        <p:nvSpPr>
          <p:cNvPr id="35" name="テキスト ボックス 34"/>
          <p:cNvSpPr txBox="1"/>
          <p:nvPr/>
        </p:nvSpPr>
        <p:spPr>
          <a:xfrm>
            <a:off x="7585171" y="6068327"/>
            <a:ext cx="360996" cy="303801"/>
          </a:xfrm>
          <a:prstGeom prst="rect">
            <a:avLst/>
          </a:prstGeom>
          <a:noFill/>
        </p:spPr>
        <p:txBody>
          <a:bodyPr wrap="none" rtlCol="0">
            <a:spAutoFit/>
          </a:bodyPr>
          <a:lstStyle/>
          <a:p>
            <a:r>
              <a:rPr kumimoji="1" lang="ja-JP" altLang="en-US" sz="1374" dirty="0">
                <a:solidFill>
                  <a:srgbClr val="5B9BD5"/>
                </a:solidFill>
                <a:latin typeface="Arial"/>
                <a:ea typeface="Meiryo UI"/>
              </a:rPr>
              <a:t>◎</a:t>
            </a:r>
          </a:p>
        </p:txBody>
      </p:sp>
      <p:sp>
        <p:nvSpPr>
          <p:cNvPr id="36" name="テキスト ボックス 35"/>
          <p:cNvSpPr txBox="1"/>
          <p:nvPr/>
        </p:nvSpPr>
        <p:spPr>
          <a:xfrm>
            <a:off x="7838351" y="6098592"/>
            <a:ext cx="1319526" cy="243272"/>
          </a:xfrm>
          <a:prstGeom prst="rect">
            <a:avLst/>
          </a:prstGeom>
          <a:noFill/>
        </p:spPr>
        <p:txBody>
          <a:bodyPr wrap="square" rtlCol="0">
            <a:spAutoFit/>
          </a:bodyPr>
          <a:lstStyle/>
          <a:p>
            <a:r>
              <a:rPr kumimoji="1" lang="ja-JP" altLang="en-US" sz="981" dirty="0" smtClean="0">
                <a:solidFill>
                  <a:prstClr val="black"/>
                </a:solidFill>
                <a:latin typeface="Arial"/>
                <a:ea typeface="Meiryo UI"/>
              </a:rPr>
              <a:t>②第２回マッチング会</a:t>
            </a:r>
            <a:endParaRPr kumimoji="1" lang="ja-JP" altLang="en-US" sz="981" dirty="0">
              <a:solidFill>
                <a:prstClr val="black"/>
              </a:solidFill>
              <a:latin typeface="Arial"/>
              <a:ea typeface="Meiryo UI"/>
            </a:endParaRPr>
          </a:p>
        </p:txBody>
      </p:sp>
      <p:cxnSp>
        <p:nvCxnSpPr>
          <p:cNvPr id="37" name="直線コネクタ 36"/>
          <p:cNvCxnSpPr/>
          <p:nvPr/>
        </p:nvCxnSpPr>
        <p:spPr>
          <a:xfrm>
            <a:off x="3628148" y="6024411"/>
            <a:ext cx="472194" cy="0"/>
          </a:xfrm>
          <a:prstGeom prst="line">
            <a:avLst/>
          </a:prstGeom>
          <a:noFill/>
          <a:ln w="6350" cap="flat" cmpd="sng" algn="ctr">
            <a:solidFill>
              <a:srgbClr val="5B9BD5"/>
            </a:solidFill>
            <a:prstDash val="solid"/>
            <a:miter lim="800000"/>
            <a:headEnd type="oval"/>
            <a:tailEnd type="oval"/>
          </a:ln>
          <a:effectLst/>
        </p:spPr>
      </p:cxnSp>
      <p:sp>
        <p:nvSpPr>
          <p:cNvPr id="43" name="テキスト ボックス 42"/>
          <p:cNvSpPr txBox="1"/>
          <p:nvPr/>
        </p:nvSpPr>
        <p:spPr>
          <a:xfrm>
            <a:off x="3470265" y="5740031"/>
            <a:ext cx="851851" cy="243272"/>
          </a:xfrm>
          <a:prstGeom prst="rect">
            <a:avLst/>
          </a:prstGeom>
          <a:noFill/>
        </p:spPr>
        <p:txBody>
          <a:bodyPr wrap="square" rtlCol="0">
            <a:spAutoFit/>
          </a:bodyPr>
          <a:lstStyle/>
          <a:p>
            <a:r>
              <a:rPr kumimoji="1" lang="ja-JP" altLang="en-US" sz="981" dirty="0" smtClean="0">
                <a:solidFill>
                  <a:prstClr val="black"/>
                </a:solidFill>
                <a:latin typeface="Arial"/>
                <a:ea typeface="Meiryo UI"/>
              </a:rPr>
              <a:t>①事前研修</a:t>
            </a:r>
            <a:endParaRPr kumimoji="1" lang="ja-JP" altLang="en-US" sz="981" dirty="0">
              <a:solidFill>
                <a:prstClr val="black"/>
              </a:solidFill>
              <a:latin typeface="Arial"/>
              <a:ea typeface="Meiryo UI"/>
            </a:endParaRPr>
          </a:p>
        </p:txBody>
      </p:sp>
      <p:cxnSp>
        <p:nvCxnSpPr>
          <p:cNvPr id="44" name="直線コネクタ 43"/>
          <p:cNvCxnSpPr/>
          <p:nvPr/>
        </p:nvCxnSpPr>
        <p:spPr>
          <a:xfrm flipV="1">
            <a:off x="4225241" y="6431939"/>
            <a:ext cx="4932636" cy="20662"/>
          </a:xfrm>
          <a:prstGeom prst="line">
            <a:avLst/>
          </a:prstGeom>
          <a:noFill/>
          <a:ln w="6350" cap="flat" cmpd="sng" algn="ctr">
            <a:solidFill>
              <a:srgbClr val="5B9BD5"/>
            </a:solidFill>
            <a:prstDash val="solid"/>
            <a:miter lim="800000"/>
            <a:headEnd type="oval"/>
            <a:tailEnd type="oval"/>
          </a:ln>
          <a:effectLst/>
        </p:spPr>
      </p:cxnSp>
      <p:cxnSp>
        <p:nvCxnSpPr>
          <p:cNvPr id="45" name="直線コネクタ 44"/>
          <p:cNvCxnSpPr/>
          <p:nvPr/>
        </p:nvCxnSpPr>
        <p:spPr>
          <a:xfrm>
            <a:off x="7252199" y="6029216"/>
            <a:ext cx="472194" cy="0"/>
          </a:xfrm>
          <a:prstGeom prst="line">
            <a:avLst/>
          </a:prstGeom>
          <a:noFill/>
          <a:ln w="6350" cap="flat" cmpd="sng" algn="ctr">
            <a:solidFill>
              <a:srgbClr val="5B9BD5"/>
            </a:solidFill>
            <a:prstDash val="solid"/>
            <a:miter lim="800000"/>
            <a:headEnd type="oval"/>
            <a:tailEnd type="oval"/>
          </a:ln>
          <a:effectLst/>
        </p:spPr>
      </p:cxnSp>
      <p:sp>
        <p:nvSpPr>
          <p:cNvPr id="46" name="テキスト ボックス 45"/>
          <p:cNvSpPr txBox="1"/>
          <p:nvPr/>
        </p:nvSpPr>
        <p:spPr>
          <a:xfrm>
            <a:off x="7094316" y="5744836"/>
            <a:ext cx="851851" cy="243272"/>
          </a:xfrm>
          <a:prstGeom prst="rect">
            <a:avLst/>
          </a:prstGeom>
          <a:noFill/>
        </p:spPr>
        <p:txBody>
          <a:bodyPr wrap="square" rtlCol="0">
            <a:spAutoFit/>
          </a:bodyPr>
          <a:lstStyle/>
          <a:p>
            <a:r>
              <a:rPr kumimoji="1" lang="ja-JP" altLang="en-US" sz="981" dirty="0" smtClean="0">
                <a:solidFill>
                  <a:prstClr val="black"/>
                </a:solidFill>
                <a:latin typeface="Arial"/>
                <a:ea typeface="Meiryo UI"/>
              </a:rPr>
              <a:t>①事前研修</a:t>
            </a:r>
            <a:endParaRPr kumimoji="1" lang="ja-JP" altLang="en-US" sz="981" dirty="0">
              <a:solidFill>
                <a:prstClr val="black"/>
              </a:solidFill>
              <a:latin typeface="Arial"/>
              <a:ea typeface="Meiryo UI"/>
            </a:endParaRPr>
          </a:p>
        </p:txBody>
      </p:sp>
      <p:sp>
        <p:nvSpPr>
          <p:cNvPr id="47" name="テキスト ボックス 46"/>
          <p:cNvSpPr txBox="1"/>
          <p:nvPr/>
        </p:nvSpPr>
        <p:spPr>
          <a:xfrm>
            <a:off x="4322115" y="6465057"/>
            <a:ext cx="4967665" cy="243272"/>
          </a:xfrm>
          <a:prstGeom prst="rect">
            <a:avLst/>
          </a:prstGeom>
          <a:noFill/>
        </p:spPr>
        <p:txBody>
          <a:bodyPr wrap="square" rtlCol="0">
            <a:spAutoFit/>
          </a:bodyPr>
          <a:lstStyle/>
          <a:p>
            <a:r>
              <a:rPr kumimoji="1" lang="ja-JP" altLang="en-US" sz="981" dirty="0" smtClean="0">
                <a:solidFill>
                  <a:prstClr val="black"/>
                </a:solidFill>
                <a:latin typeface="Arial"/>
                <a:ea typeface="Meiryo UI"/>
              </a:rPr>
              <a:t>③連携サポート</a:t>
            </a:r>
            <a:endParaRPr kumimoji="1" lang="ja-JP" altLang="en-US" sz="981" dirty="0">
              <a:solidFill>
                <a:prstClr val="black"/>
              </a:solidFill>
              <a:latin typeface="Arial"/>
              <a:ea typeface="Meiryo UI"/>
            </a:endParaRPr>
          </a:p>
        </p:txBody>
      </p:sp>
      <p:sp>
        <p:nvSpPr>
          <p:cNvPr id="51" name="テキスト ボックス 50"/>
          <p:cNvSpPr txBox="1"/>
          <p:nvPr/>
        </p:nvSpPr>
        <p:spPr>
          <a:xfrm>
            <a:off x="352862" y="4874549"/>
            <a:ext cx="2031292" cy="276999"/>
          </a:xfrm>
          <a:prstGeom prst="rect">
            <a:avLst/>
          </a:prstGeom>
          <a:noFill/>
        </p:spPr>
        <p:txBody>
          <a:bodyPr wrap="square" rtlCol="0">
            <a:spAutoFit/>
          </a:bodyPr>
          <a:lstStyle/>
          <a:p>
            <a:r>
              <a:rPr kumimoji="1" lang="en-US" altLang="ja-JP" sz="1200" b="1" dirty="0" smtClean="0">
                <a:solidFill>
                  <a:prstClr val="black"/>
                </a:solidFill>
                <a:latin typeface="Arial"/>
                <a:ea typeface="Meiryo UI"/>
              </a:rPr>
              <a:t>【</a:t>
            </a:r>
            <a:r>
              <a:rPr kumimoji="1" lang="ja-JP" altLang="en-US" sz="1200" b="1" dirty="0" smtClean="0">
                <a:solidFill>
                  <a:prstClr val="black"/>
                </a:solidFill>
                <a:latin typeface="Arial"/>
                <a:ea typeface="Meiryo UI"/>
              </a:rPr>
              <a:t>スケジュールイメージ</a:t>
            </a:r>
            <a:r>
              <a:rPr kumimoji="1" lang="en-US" altLang="ja-JP" sz="1200" b="1" dirty="0" smtClean="0">
                <a:solidFill>
                  <a:prstClr val="black"/>
                </a:solidFill>
                <a:latin typeface="Arial"/>
                <a:ea typeface="Meiryo UI"/>
              </a:rPr>
              <a:t>】</a:t>
            </a:r>
            <a:endParaRPr kumimoji="1" lang="ja-JP" altLang="en-US" sz="1200" b="1" dirty="0">
              <a:solidFill>
                <a:prstClr val="black"/>
              </a:solidFill>
              <a:latin typeface="Arial"/>
              <a:ea typeface="Meiryo UI"/>
            </a:endParaRPr>
          </a:p>
        </p:txBody>
      </p:sp>
    </p:spTree>
    <p:extLst>
      <p:ext uri="{BB962C8B-B14F-4D97-AF65-F5344CB8AC3E}">
        <p14:creationId xmlns:p14="http://schemas.microsoft.com/office/powerpoint/2010/main" val="33783732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552146"/>
            <a:ext cx="10092827" cy="1538883"/>
          </a:xfrm>
          <a:prstGeom prst="rect">
            <a:avLst/>
          </a:prstGeom>
        </p:spPr>
        <p:txBody>
          <a:bodyPr wrap="square">
            <a:spAutoFit/>
          </a:bodyPr>
          <a:lstStyle/>
          <a:p>
            <a:pPr marL="54499">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＜参考（</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年度の取組み）＞</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marL="54499">
              <a:defRPr/>
            </a:pPr>
            <a:endParaRPr kumimoji="1" lang="en-US" altLang="ja-JP" sz="1200" dirty="0" smtClean="0">
              <a:latin typeface="Meiryo UI" panose="020B0604030504040204" pitchFamily="50" charset="-128"/>
              <a:ea typeface="Meiryo UI" panose="020B0604030504040204" pitchFamily="50" charset="-128"/>
            </a:endParaRPr>
          </a:p>
          <a:p>
            <a:pPr marL="54499">
              <a:defRPr/>
            </a:pPr>
            <a:r>
              <a:rPr kumimoji="1" lang="ja-JP" altLang="en-US" sz="1200" b="1" dirty="0" smtClean="0">
                <a:latin typeface="Meiryo UI" panose="020B0604030504040204" pitchFamily="50" charset="-128"/>
                <a:ea typeface="Meiryo UI" panose="020B0604030504040204" pitchFamily="50" charset="-128"/>
              </a:rPr>
              <a:t>○市</a:t>
            </a:r>
            <a:r>
              <a:rPr kumimoji="1" lang="ja-JP" altLang="en-US" sz="1200" b="1" dirty="0">
                <a:latin typeface="Meiryo UI" panose="020B0604030504040204" pitchFamily="50" charset="-128"/>
                <a:ea typeface="Meiryo UI" panose="020B0604030504040204" pitchFamily="50" charset="-128"/>
              </a:rPr>
              <a:t>町村</a:t>
            </a:r>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企業 マッチング会（</a:t>
            </a:r>
            <a:r>
              <a:rPr kumimoji="1" lang="en-US" altLang="ja-JP" sz="1200" b="1" dirty="0">
                <a:latin typeface="Meiryo UI" panose="020B0604030504040204" pitchFamily="50" charset="-128"/>
                <a:ea typeface="Meiryo UI" panose="020B0604030504040204" pitchFamily="50" charset="-128"/>
              </a:rPr>
              <a:t>R4</a:t>
            </a:r>
            <a:r>
              <a:rPr kumimoji="1" lang="ja-JP" altLang="en-US" sz="1200" b="1" dirty="0">
                <a:latin typeface="Meiryo UI" panose="020B0604030504040204" pitchFamily="50" charset="-128"/>
                <a:ea typeface="Meiryo UI" panose="020B0604030504040204" pitchFamily="50" charset="-128"/>
              </a:rPr>
              <a:t>年</a:t>
            </a:r>
            <a:r>
              <a:rPr kumimoji="1" lang="en-US" altLang="ja-JP" sz="1200" b="1" dirty="0">
                <a:latin typeface="Meiryo UI" panose="020B0604030504040204" pitchFamily="50" charset="-128"/>
                <a:ea typeface="Meiryo UI" panose="020B0604030504040204" pitchFamily="50" charset="-128"/>
              </a:rPr>
              <a:t>9</a:t>
            </a:r>
            <a:r>
              <a:rPr kumimoji="1" lang="ja-JP" altLang="en-US" sz="1200" b="1" dirty="0">
                <a:latin typeface="Meiryo UI" panose="020B0604030504040204" pitchFamily="50" charset="-128"/>
                <a:ea typeface="Meiryo UI" panose="020B0604030504040204" pitchFamily="50" charset="-128"/>
              </a:rPr>
              <a:t>月開催</a:t>
            </a:r>
            <a:r>
              <a:rPr kumimoji="1" lang="ja-JP" altLang="en-US" sz="1200" b="1" dirty="0" smtClean="0">
                <a:latin typeface="Meiryo UI" panose="020B0604030504040204" pitchFamily="50" charset="-128"/>
                <a:ea typeface="Meiryo UI" panose="020B0604030504040204" pitchFamily="50" charset="-128"/>
              </a:rPr>
              <a:t>）</a:t>
            </a:r>
            <a:endParaRPr kumimoji="1" lang="en-US" altLang="ja-JP" sz="1200" b="1" dirty="0">
              <a:latin typeface="Meiryo UI" panose="020B0604030504040204" pitchFamily="50" charset="-128"/>
              <a:ea typeface="Meiryo UI" panose="020B0604030504040204" pitchFamily="50" charset="-128"/>
            </a:endParaRPr>
          </a:p>
          <a:p>
            <a:pPr marL="53975" indent="219075">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カーボンニュートラル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をテーマに登壇市町村と参加企業のマッチングの機会を</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創出</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53975" indent="219075">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大阪商工会議所と連携し開催。同イベントでは大商が主導し企業同士の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マッチング</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も実施）</a:t>
            </a:r>
          </a:p>
          <a:p>
            <a:pPr marL="53975" indent="301625">
              <a:spcBef>
                <a:spcPts val="600"/>
              </a:spcBef>
              <a:defRPr/>
            </a:pPr>
            <a:r>
              <a:rPr lang="zh-TW" altLang="en-US" sz="1200" dirty="0" smtClean="0">
                <a:latin typeface="Meiryo UI" panose="020B0604030504040204" pitchFamily="50" charset="-128"/>
                <a:ea typeface="Meiryo UI" panose="020B0604030504040204" pitchFamily="50" charset="-128"/>
                <a:cs typeface="Meiryo UI" panose="020B0604030504040204" pitchFamily="50" charset="-128"/>
              </a:rPr>
              <a:t>登壇市町村：</a:t>
            </a:r>
            <a:r>
              <a:rPr lang="zh-TW" altLang="en-US" sz="1200" dirty="0">
                <a:latin typeface="Meiryo UI" panose="020B0604030504040204" pitchFamily="50" charset="-128"/>
                <a:ea typeface="Meiryo UI" panose="020B0604030504040204" pitchFamily="50" charset="-128"/>
                <a:cs typeface="Meiryo UI" panose="020B0604030504040204" pitchFamily="50" charset="-128"/>
              </a:rPr>
              <a:t>枚方市、阪南市、</a:t>
            </a:r>
            <a:r>
              <a:rPr lang="zh-TW" altLang="en-US" sz="1200" dirty="0" smtClean="0">
                <a:latin typeface="Meiryo UI" panose="020B0604030504040204" pitchFamily="50" charset="-128"/>
                <a:ea typeface="Meiryo UI" panose="020B0604030504040204" pitchFamily="50" charset="-128"/>
                <a:cs typeface="Meiryo UI" panose="020B0604030504040204" pitchFamily="50" charset="-128"/>
              </a:rPr>
              <a:t>太子町</a:t>
            </a:r>
            <a:endParaRPr lang="en-US" altLang="zh-TW" sz="1200" dirty="0" smtClean="0">
              <a:latin typeface="Meiryo UI" panose="020B0604030504040204" pitchFamily="50" charset="-128"/>
              <a:ea typeface="Meiryo UI" panose="020B0604030504040204" pitchFamily="50" charset="-128"/>
              <a:cs typeface="Meiryo UI" panose="020B0604030504040204" pitchFamily="50" charset="-128"/>
            </a:endParaRPr>
          </a:p>
          <a:p>
            <a:pPr marL="53975" indent="301625">
              <a:spcBef>
                <a:spcPts val="600"/>
              </a:spcBef>
              <a:defRPr/>
            </a:pPr>
            <a:r>
              <a:rPr lang="zh-TW" altLang="en-US" sz="1200" dirty="0" smtClean="0">
                <a:latin typeface="Meiryo UI" panose="020B0604030504040204" pitchFamily="50" charset="-128"/>
                <a:ea typeface="Meiryo UI" panose="020B0604030504040204" pitchFamily="50" charset="-128"/>
                <a:cs typeface="Meiryo UI" panose="020B0604030504040204" pitchFamily="50" charset="-128"/>
              </a:rPr>
              <a:t>参加企業</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zh-TW"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zh-TW" sz="1200" dirty="0" smtClean="0">
                <a:latin typeface="Meiryo UI" panose="020B0604030504040204" pitchFamily="50" charset="-128"/>
                <a:ea typeface="Meiryo UI" panose="020B0604030504040204" pitchFamily="50" charset="-128"/>
                <a:cs typeface="Meiryo UI" panose="020B0604030504040204" pitchFamily="50" charset="-128"/>
              </a:rPr>
              <a:t>68</a:t>
            </a:r>
            <a:r>
              <a:rPr lang="zh-TW" altLang="en-US" sz="1200" dirty="0" smtClean="0">
                <a:latin typeface="Meiryo UI" panose="020B0604030504040204" pitchFamily="50" charset="-128"/>
                <a:ea typeface="Meiryo UI" panose="020B0604030504040204" pitchFamily="50" charset="-128"/>
                <a:cs typeface="Meiryo UI" panose="020B0604030504040204" pitchFamily="50" charset="-128"/>
              </a:rPr>
              <a:t>社</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32" name="図 3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63554" y="1617882"/>
            <a:ext cx="2495709" cy="1914383"/>
          </a:xfrm>
          <a:prstGeom prst="rect">
            <a:avLst/>
          </a:prstGeom>
        </p:spPr>
      </p:pic>
      <p:pic>
        <p:nvPicPr>
          <p:cNvPr id="34" name="図 3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86761" y="1625906"/>
            <a:ext cx="2538375" cy="1911247"/>
          </a:xfrm>
          <a:prstGeom prst="rect">
            <a:avLst/>
          </a:prstGeom>
        </p:spPr>
      </p:pic>
      <p:sp>
        <p:nvSpPr>
          <p:cNvPr id="27" name="正方形/長方形 26"/>
          <p:cNvSpPr/>
          <p:nvPr/>
        </p:nvSpPr>
        <p:spPr>
          <a:xfrm>
            <a:off x="-34427" y="-11828"/>
            <a:ext cx="9720262" cy="428924"/>
          </a:xfrm>
          <a:prstGeom prst="rect">
            <a:avLst/>
          </a:prstGeom>
          <a:gradFill rotWithShape="1">
            <a:gsLst>
              <a:gs pos="0">
                <a:srgbClr val="969696">
                  <a:shade val="51000"/>
                  <a:satMod val="130000"/>
                </a:srgbClr>
              </a:gs>
              <a:gs pos="80000">
                <a:srgbClr val="969696">
                  <a:shade val="93000"/>
                  <a:satMod val="130000"/>
                </a:srgbClr>
              </a:gs>
              <a:gs pos="100000">
                <a:srgbClr val="969696">
                  <a:shade val="94000"/>
                  <a:satMod val="135000"/>
                </a:srgbClr>
              </a:gs>
            </a:gsLst>
            <a:lin ang="16200000" scaled="0"/>
          </a:gradFill>
          <a:ln w="9525" cap="flat" cmpd="sng" algn="ctr">
            <a:solidFill>
              <a:srgbClr val="969696">
                <a:shade val="95000"/>
                <a:satMod val="105000"/>
              </a:srgbClr>
            </a:solidFill>
            <a:prstDash val="solid"/>
          </a:ln>
          <a:effectLst>
            <a:outerShdw blurRad="40000" dist="23000" dir="5400000" rotWithShape="0">
              <a:srgbClr val="000000">
                <a:alpha val="35000"/>
              </a:srgbClr>
            </a:outerShdw>
          </a:effectLst>
        </p:spPr>
        <p:txBody>
          <a:bodyPr rtlCol="0" anchor="ctr"/>
          <a:lstStyle/>
          <a:p>
            <a:pPr algn="ctr" defTabSz="364526">
              <a:defRPr/>
            </a:pPr>
            <a:r>
              <a:rPr kumimoji="1" lang="ja-JP" altLang="en-US" b="1" dirty="0" smtClean="0">
                <a:solidFill>
                  <a:prstClr val="white"/>
                </a:solidFill>
                <a:latin typeface="Meiryo UI" panose="020B0604030504040204" pitchFamily="50" charset="-128"/>
                <a:ea typeface="Meiryo UI" panose="020B0604030504040204" pitchFamily="50" charset="-128"/>
              </a:rPr>
              <a:t>ステークホルダー間</a:t>
            </a:r>
            <a:r>
              <a:rPr kumimoji="1" lang="ja-JP" altLang="en-US" b="1" dirty="0">
                <a:solidFill>
                  <a:prstClr val="white"/>
                </a:solidFill>
                <a:latin typeface="Meiryo UI" panose="020B0604030504040204" pitchFamily="50" charset="-128"/>
                <a:ea typeface="Meiryo UI" panose="020B0604030504040204" pitchFamily="50" charset="-128"/>
              </a:rPr>
              <a:t>の連携促進　　　　　　　　　</a:t>
            </a:r>
            <a:endParaRPr kumimoji="1" lang="zh-TW" altLang="en-US" sz="1600" b="1" dirty="0">
              <a:solidFill>
                <a:prstClr val="white"/>
              </a:solidFill>
              <a:latin typeface="Meiryo UI" panose="020B0604030504040204" pitchFamily="50" charset="-128"/>
              <a:ea typeface="Meiryo UI" panose="020B0604030504040204" pitchFamily="50" charset="-128"/>
            </a:endParaRPr>
          </a:p>
        </p:txBody>
      </p:sp>
      <p:sp>
        <p:nvSpPr>
          <p:cNvPr id="36" name="正方形/長方形 35"/>
          <p:cNvSpPr/>
          <p:nvPr/>
        </p:nvSpPr>
        <p:spPr>
          <a:xfrm>
            <a:off x="0" y="3886583"/>
            <a:ext cx="7406552" cy="1015663"/>
          </a:xfrm>
          <a:prstGeom prst="rect">
            <a:avLst/>
          </a:prstGeom>
        </p:spPr>
        <p:txBody>
          <a:bodyPr wrap="square">
            <a:spAutoFit/>
          </a:bodyPr>
          <a:lstStyle/>
          <a:p>
            <a:pPr marL="54499">
              <a:defRPr/>
            </a:pPr>
            <a:r>
              <a:rPr kumimoji="1" lang="ja-JP" altLang="en-US" sz="1200" b="1" dirty="0" smtClean="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企業</a:t>
            </a:r>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大阪</a:t>
            </a:r>
            <a:r>
              <a:rPr kumimoji="1" lang="en-US" altLang="ja-JP" sz="1200" b="1" dirty="0">
                <a:latin typeface="Meiryo UI" panose="020B0604030504040204" pitchFamily="50" charset="-128"/>
                <a:ea typeface="Meiryo UI" panose="020B0604030504040204" pitchFamily="50" charset="-128"/>
              </a:rPr>
              <a:t>SDGs</a:t>
            </a:r>
            <a:r>
              <a:rPr kumimoji="1" lang="ja-JP" altLang="en-US" sz="1200" b="1" dirty="0">
                <a:latin typeface="Meiryo UI" panose="020B0604030504040204" pitchFamily="50" charset="-128"/>
                <a:ea typeface="Meiryo UI" panose="020B0604030504040204" pitchFamily="50" charset="-128"/>
              </a:rPr>
              <a:t>ネットワーク会員（</a:t>
            </a:r>
            <a:r>
              <a:rPr kumimoji="1" lang="en-US" altLang="ja-JP" sz="1200" b="1" dirty="0">
                <a:latin typeface="Meiryo UI" panose="020B0604030504040204" pitchFamily="50" charset="-128"/>
                <a:ea typeface="Meiryo UI" panose="020B0604030504040204" pitchFamily="50" charset="-128"/>
              </a:rPr>
              <a:t>R5</a:t>
            </a:r>
            <a:r>
              <a:rPr kumimoji="1" lang="ja-JP" altLang="en-US" sz="1200" b="1" dirty="0">
                <a:latin typeface="Meiryo UI" panose="020B0604030504040204" pitchFamily="50" charset="-128"/>
                <a:ea typeface="Meiryo UI" panose="020B0604030504040204" pitchFamily="50" charset="-128"/>
              </a:rPr>
              <a:t>年</a:t>
            </a:r>
            <a:r>
              <a:rPr kumimoji="1" lang="en-US" altLang="ja-JP" sz="1200" b="1" dirty="0">
                <a:latin typeface="Meiryo UI" panose="020B0604030504040204" pitchFamily="50" charset="-128"/>
                <a:ea typeface="Meiryo UI" panose="020B0604030504040204" pitchFamily="50" charset="-128"/>
              </a:rPr>
              <a:t>1</a:t>
            </a:r>
            <a:r>
              <a:rPr kumimoji="1" lang="ja-JP" altLang="en-US" sz="1200" b="1" dirty="0">
                <a:latin typeface="Meiryo UI" panose="020B0604030504040204" pitchFamily="50" charset="-128"/>
                <a:ea typeface="Meiryo UI" panose="020B0604030504040204" pitchFamily="50" charset="-128"/>
              </a:rPr>
              <a:t>月開催）</a:t>
            </a:r>
          </a:p>
          <a:p>
            <a:pPr marL="53975" indent="219075">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登壇</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企業と大阪</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SDGs</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ネットワーク会員（市町村、金融機関、経済会等）</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のマッチング</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の機会を</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創出</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54499">
              <a:defRPr/>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54499">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zh-TW" altLang="en-US" sz="1200" dirty="0" smtClean="0">
                <a:latin typeface="Meiryo UI" panose="020B0604030504040204" pitchFamily="50" charset="-128"/>
                <a:ea typeface="Meiryo UI" panose="020B0604030504040204" pitchFamily="50" charset="-128"/>
                <a:cs typeface="Meiryo UI" panose="020B0604030504040204" pitchFamily="50" charset="-128"/>
              </a:rPr>
              <a:t>登壇</a:t>
            </a:r>
            <a:r>
              <a:rPr lang="zh-TW" altLang="en-US" sz="1200" dirty="0">
                <a:latin typeface="Meiryo UI" panose="020B0604030504040204" pitchFamily="50" charset="-128"/>
                <a:ea typeface="Meiryo UI" panose="020B0604030504040204" pitchFamily="50" charset="-128"/>
                <a:cs typeface="Meiryo UI" panose="020B0604030504040204" pitchFamily="50" charset="-128"/>
              </a:rPr>
              <a:t>企業：</a:t>
            </a:r>
            <a:r>
              <a:rPr lang="zh-TW" altLang="en-US" sz="1200" dirty="0" smtClean="0">
                <a:latin typeface="Meiryo UI" panose="020B0604030504040204" pitchFamily="50" charset="-128"/>
                <a:ea typeface="Meiryo UI" panose="020B0604030504040204" pitchFamily="50" charset="-128"/>
                <a:cs typeface="Meiryo UI" panose="020B0604030504040204" pitchFamily="50" charset="-128"/>
              </a:rPr>
              <a:t>花王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カスタマーマーケティング</a:t>
            </a:r>
            <a:r>
              <a:rPr lang="zh-TW"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zh-TW" altLang="en-US" sz="1200" dirty="0">
                <a:latin typeface="Meiryo UI" panose="020B0604030504040204" pitchFamily="50" charset="-128"/>
                <a:ea typeface="Meiryo UI" panose="020B0604030504040204" pitchFamily="50" charset="-128"/>
                <a:cs typeface="Meiryo UI" panose="020B0604030504040204" pitchFamily="50" charset="-128"/>
              </a:rPr>
              <a:t>三井住友海上、吉本</a:t>
            </a:r>
            <a:r>
              <a:rPr lang="zh-TW" altLang="en-US" sz="1200" dirty="0" smtClean="0">
                <a:latin typeface="Meiryo UI" panose="020B0604030504040204" pitchFamily="50" charset="-128"/>
                <a:ea typeface="Meiryo UI" panose="020B0604030504040204" pitchFamily="50" charset="-128"/>
                <a:cs typeface="Meiryo UI" panose="020B0604030504040204" pitchFamily="50" charset="-128"/>
              </a:rPr>
              <a:t>興業</a:t>
            </a:r>
            <a:endParaRPr lang="en-US" altLang="zh-TW" sz="1200" dirty="0" smtClean="0">
              <a:latin typeface="Meiryo UI" panose="020B0604030504040204" pitchFamily="50" charset="-128"/>
              <a:ea typeface="Meiryo UI" panose="020B0604030504040204" pitchFamily="50" charset="-128"/>
              <a:cs typeface="Meiryo UI" panose="020B0604030504040204" pitchFamily="50" charset="-128"/>
            </a:endParaRPr>
          </a:p>
          <a:p>
            <a:pPr marL="53975" indent="301625">
              <a:defRPr/>
            </a:pPr>
            <a:r>
              <a:rPr lang="zh-TW" altLang="en-US" sz="1200" dirty="0" smtClean="0">
                <a:latin typeface="Meiryo UI" panose="020B0604030504040204" pitchFamily="50" charset="-128"/>
                <a:ea typeface="Meiryo UI" panose="020B0604030504040204" pitchFamily="50" charset="-128"/>
                <a:cs typeface="Meiryo UI" panose="020B0604030504040204" pitchFamily="50" charset="-128"/>
              </a:rPr>
              <a:t>参加</a:t>
            </a:r>
            <a:r>
              <a:rPr lang="zh-TW" altLang="en-US" sz="1200" dirty="0">
                <a:latin typeface="Meiryo UI" panose="020B0604030504040204" pitchFamily="50" charset="-128"/>
                <a:ea typeface="Meiryo UI" panose="020B0604030504040204" pitchFamily="50" charset="-128"/>
                <a:cs typeface="Meiryo UI" panose="020B0604030504040204" pitchFamily="50" charset="-128"/>
              </a:rPr>
              <a:t>団体：</a:t>
            </a:r>
            <a:r>
              <a:rPr lang="en-US" altLang="zh-TW" sz="1200" dirty="0">
                <a:latin typeface="Meiryo UI" panose="020B0604030504040204" pitchFamily="50" charset="-128"/>
                <a:ea typeface="Meiryo UI" panose="020B0604030504040204" pitchFamily="50" charset="-128"/>
                <a:cs typeface="Meiryo UI" panose="020B0604030504040204" pitchFamily="50" charset="-128"/>
              </a:rPr>
              <a:t>35</a:t>
            </a:r>
            <a:r>
              <a:rPr lang="zh-TW" altLang="en-US" sz="1200" dirty="0" smtClean="0">
                <a:latin typeface="Meiryo UI" panose="020B0604030504040204" pitchFamily="50" charset="-128"/>
                <a:ea typeface="Meiryo UI" panose="020B0604030504040204" pitchFamily="50" charset="-128"/>
                <a:cs typeface="Meiryo UI" panose="020B0604030504040204" pitchFamily="50" charset="-128"/>
              </a:rPr>
              <a:t>団体</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8" name="図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59263" y="4108661"/>
            <a:ext cx="2809856" cy="2107392"/>
          </a:xfrm>
          <a:prstGeom prst="rect">
            <a:avLst/>
          </a:prstGeom>
        </p:spPr>
      </p:pic>
      <p:sp>
        <p:nvSpPr>
          <p:cNvPr id="38" name="正方形/長方形 37"/>
          <p:cNvSpPr/>
          <p:nvPr/>
        </p:nvSpPr>
        <p:spPr>
          <a:xfrm>
            <a:off x="7038190" y="6236566"/>
            <a:ext cx="2899290" cy="253916"/>
          </a:xfrm>
          <a:prstGeom prst="rect">
            <a:avLst/>
          </a:prstGeom>
        </p:spPr>
        <p:txBody>
          <a:bodyPr wrap="square">
            <a:spAutoFit/>
          </a:bodyPr>
          <a:lstStyle/>
          <a:p>
            <a:pPr marL="54499">
              <a:defRPr/>
            </a:pPr>
            <a:r>
              <a:rPr kumimoji="1" lang="ja-JP" altLang="en-US" sz="1050" dirty="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会場の様子（オンラインと併用で実施）</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a:xfrm>
            <a:off x="4978528" y="3568991"/>
            <a:ext cx="1012840" cy="253916"/>
          </a:xfrm>
          <a:prstGeom prst="rect">
            <a:avLst/>
          </a:prstGeom>
        </p:spPr>
        <p:txBody>
          <a:bodyPr wrap="square">
            <a:spAutoFit/>
          </a:bodyPr>
          <a:lstStyle/>
          <a:p>
            <a:pPr marL="54499">
              <a:defRPr/>
            </a:pPr>
            <a:r>
              <a:rPr kumimoji="1" lang="ja-JP" altLang="en-US" sz="1050" dirty="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会場の様子</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正方形/長方形 42"/>
          <p:cNvSpPr/>
          <p:nvPr/>
        </p:nvSpPr>
        <p:spPr>
          <a:xfrm>
            <a:off x="7406552" y="3568991"/>
            <a:ext cx="2162567" cy="253916"/>
          </a:xfrm>
          <a:prstGeom prst="rect">
            <a:avLst/>
          </a:prstGeom>
        </p:spPr>
        <p:txBody>
          <a:bodyPr wrap="square">
            <a:spAutoFit/>
          </a:bodyPr>
          <a:lstStyle/>
          <a:p>
            <a:pPr marL="54499">
              <a:defRPr/>
            </a:pPr>
            <a:r>
              <a:rPr kumimoji="1" lang="ja-JP" altLang="en-US" sz="1050" dirty="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名刺交換会の様子</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角丸四角形 15"/>
          <p:cNvSpPr/>
          <p:nvPr/>
        </p:nvSpPr>
        <p:spPr>
          <a:xfrm>
            <a:off x="398512" y="2095342"/>
            <a:ext cx="3737544" cy="1687581"/>
          </a:xfrm>
          <a:prstGeom prst="round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smtClean="0">
                <a:solidFill>
                  <a:schemeClr val="tx1"/>
                </a:solidFill>
              </a:rPr>
              <a:t>＜参加者の声＞</a:t>
            </a:r>
            <a:endParaRPr kumimoji="1" lang="en-US" altLang="ja-JP" sz="1200" dirty="0">
              <a:solidFill>
                <a:schemeClr val="tx1"/>
              </a:solidFill>
            </a:endParaRPr>
          </a:p>
          <a:p>
            <a:r>
              <a:rPr kumimoji="1" lang="ja-JP" altLang="en-US" sz="1200" dirty="0" smtClean="0">
                <a:solidFill>
                  <a:schemeClr val="tx1"/>
                </a:solidFill>
              </a:rPr>
              <a:t>・市町村</a:t>
            </a:r>
            <a:r>
              <a:rPr kumimoji="1" lang="ja-JP" altLang="en-US" sz="1200" dirty="0">
                <a:solidFill>
                  <a:schemeClr val="tx1"/>
                </a:solidFill>
              </a:rPr>
              <a:t>単独では繋がることができない</a:t>
            </a:r>
            <a:r>
              <a:rPr kumimoji="1" lang="ja-JP" altLang="en-US" sz="1200" dirty="0" smtClean="0">
                <a:solidFill>
                  <a:schemeClr val="tx1"/>
                </a:solidFill>
              </a:rPr>
              <a:t>企業</a:t>
            </a:r>
            <a:r>
              <a:rPr kumimoji="1" lang="ja-JP" altLang="en-US" sz="1200" dirty="0">
                <a:solidFill>
                  <a:schemeClr val="tx1"/>
                </a:solidFill>
              </a:rPr>
              <a:t>と</a:t>
            </a:r>
            <a:r>
              <a:rPr kumimoji="1" lang="ja-JP" altLang="en-US" sz="1200" dirty="0" smtClean="0">
                <a:solidFill>
                  <a:schemeClr val="tx1"/>
                </a:solidFill>
              </a:rPr>
              <a:t>関　</a:t>
            </a:r>
            <a:endParaRPr kumimoji="1" lang="en-US" altLang="ja-JP" sz="1200" dirty="0" smtClean="0">
              <a:solidFill>
                <a:schemeClr val="tx1"/>
              </a:solidFill>
            </a:endParaRPr>
          </a:p>
          <a:p>
            <a:r>
              <a:rPr kumimoji="1" lang="ja-JP" altLang="en-US" sz="1200" dirty="0">
                <a:solidFill>
                  <a:schemeClr val="tx1"/>
                </a:solidFill>
              </a:rPr>
              <a:t>　</a:t>
            </a:r>
            <a:r>
              <a:rPr kumimoji="1" lang="ja-JP" altLang="en-US" sz="1200" dirty="0" smtClean="0">
                <a:solidFill>
                  <a:schemeClr val="tx1"/>
                </a:solidFill>
              </a:rPr>
              <a:t>係性</a:t>
            </a:r>
            <a:r>
              <a:rPr kumimoji="1" lang="ja-JP" altLang="en-US" sz="1200" dirty="0">
                <a:solidFill>
                  <a:schemeClr val="tx1"/>
                </a:solidFill>
              </a:rPr>
              <a:t>を持つことが</a:t>
            </a:r>
            <a:r>
              <a:rPr kumimoji="1" lang="ja-JP" altLang="en-US" sz="1200" dirty="0" smtClean="0">
                <a:solidFill>
                  <a:schemeClr val="tx1"/>
                </a:solidFill>
              </a:rPr>
              <a:t>できた（市町村）</a:t>
            </a:r>
            <a:endParaRPr kumimoji="1" lang="en-US" altLang="ja-JP" sz="1200" dirty="0" smtClean="0">
              <a:solidFill>
                <a:schemeClr val="tx1"/>
              </a:solidFill>
            </a:endParaRPr>
          </a:p>
          <a:p>
            <a:r>
              <a:rPr kumimoji="1" lang="ja-JP" altLang="en-US" sz="1200" dirty="0" smtClean="0">
                <a:solidFill>
                  <a:schemeClr val="tx1"/>
                </a:solidFill>
              </a:rPr>
              <a:t>・他</a:t>
            </a:r>
            <a:r>
              <a:rPr kumimoji="1" lang="ja-JP" altLang="en-US" sz="1200" dirty="0">
                <a:solidFill>
                  <a:schemeClr val="tx1"/>
                </a:solidFill>
              </a:rPr>
              <a:t>の市町村の取組みを知る機会に</a:t>
            </a:r>
            <a:r>
              <a:rPr kumimoji="1" lang="ja-JP" altLang="en-US" sz="1200" dirty="0" smtClean="0">
                <a:solidFill>
                  <a:schemeClr val="tx1"/>
                </a:solidFill>
              </a:rPr>
              <a:t>つながった　</a:t>
            </a:r>
            <a:endParaRPr kumimoji="1" lang="en-US" altLang="ja-JP" sz="1200" dirty="0" smtClean="0">
              <a:solidFill>
                <a:schemeClr val="tx1"/>
              </a:solidFill>
            </a:endParaRPr>
          </a:p>
          <a:p>
            <a:r>
              <a:rPr kumimoji="1" lang="ja-JP" altLang="en-US" sz="1200" dirty="0">
                <a:solidFill>
                  <a:schemeClr val="tx1"/>
                </a:solidFill>
              </a:rPr>
              <a:t>　</a:t>
            </a:r>
            <a:r>
              <a:rPr kumimoji="1" lang="ja-JP" altLang="en-US" sz="1200" dirty="0" smtClean="0">
                <a:solidFill>
                  <a:schemeClr val="tx1"/>
                </a:solidFill>
              </a:rPr>
              <a:t>（市町村）</a:t>
            </a:r>
            <a:endParaRPr kumimoji="1" lang="ja-JP" altLang="en-US" sz="1200" dirty="0">
              <a:solidFill>
                <a:schemeClr val="tx1"/>
              </a:solidFill>
            </a:endParaRPr>
          </a:p>
          <a:p>
            <a:r>
              <a:rPr kumimoji="1" lang="ja-JP" altLang="en-US" sz="1200" dirty="0">
                <a:solidFill>
                  <a:schemeClr val="tx1"/>
                </a:solidFill>
              </a:rPr>
              <a:t>・</a:t>
            </a:r>
            <a:r>
              <a:rPr kumimoji="1" lang="ja-JP" altLang="en-US" sz="1200" dirty="0" smtClean="0">
                <a:solidFill>
                  <a:schemeClr val="tx1"/>
                </a:solidFill>
              </a:rPr>
              <a:t>普段</a:t>
            </a:r>
            <a:r>
              <a:rPr kumimoji="1" lang="ja-JP" altLang="en-US" sz="1200" dirty="0">
                <a:solidFill>
                  <a:schemeClr val="tx1"/>
                </a:solidFill>
              </a:rPr>
              <a:t>聞くことができない市町村の話</a:t>
            </a:r>
            <a:r>
              <a:rPr kumimoji="1" lang="ja-JP" altLang="en-US" sz="1200" dirty="0" smtClean="0">
                <a:solidFill>
                  <a:schemeClr val="tx1"/>
                </a:solidFill>
              </a:rPr>
              <a:t>を聞けて良</a:t>
            </a:r>
            <a:endParaRPr kumimoji="1" lang="en-US" altLang="ja-JP" sz="1200" dirty="0" smtClean="0">
              <a:solidFill>
                <a:schemeClr val="tx1"/>
              </a:solidFill>
            </a:endParaRPr>
          </a:p>
          <a:p>
            <a:r>
              <a:rPr kumimoji="1" lang="ja-JP" altLang="en-US" sz="1200" dirty="0">
                <a:solidFill>
                  <a:schemeClr val="tx1"/>
                </a:solidFill>
              </a:rPr>
              <a:t>　</a:t>
            </a:r>
            <a:r>
              <a:rPr kumimoji="1" lang="ja-JP" altLang="en-US" sz="1200" dirty="0" smtClean="0">
                <a:solidFill>
                  <a:schemeClr val="tx1"/>
                </a:solidFill>
              </a:rPr>
              <a:t>かった</a:t>
            </a:r>
            <a:r>
              <a:rPr kumimoji="1" lang="ja-JP" altLang="en-US" sz="1200" dirty="0">
                <a:solidFill>
                  <a:schemeClr val="tx1"/>
                </a:solidFill>
              </a:rPr>
              <a:t>。市町村ごとに特色</a:t>
            </a:r>
            <a:r>
              <a:rPr kumimoji="1" lang="ja-JP" altLang="en-US" sz="1200" dirty="0" smtClean="0">
                <a:solidFill>
                  <a:schemeClr val="tx1"/>
                </a:solidFill>
              </a:rPr>
              <a:t>のある</a:t>
            </a:r>
            <a:r>
              <a:rPr kumimoji="1" lang="ja-JP" altLang="en-US" sz="1200" dirty="0">
                <a:solidFill>
                  <a:schemeClr val="tx1"/>
                </a:solidFill>
              </a:rPr>
              <a:t>課題を知る</a:t>
            </a:r>
            <a:r>
              <a:rPr kumimoji="1" lang="ja-JP" altLang="en-US" sz="1200" dirty="0" err="1" smtClean="0">
                <a:solidFill>
                  <a:schemeClr val="tx1"/>
                </a:solidFill>
              </a:rPr>
              <a:t>こ</a:t>
            </a:r>
            <a:endParaRPr kumimoji="1" lang="en-US" altLang="ja-JP" sz="1200" dirty="0" smtClean="0">
              <a:solidFill>
                <a:schemeClr val="tx1"/>
              </a:solidFill>
            </a:endParaRPr>
          </a:p>
          <a:p>
            <a:r>
              <a:rPr kumimoji="1" lang="ja-JP" altLang="en-US" sz="1200" dirty="0">
                <a:solidFill>
                  <a:schemeClr val="tx1"/>
                </a:solidFill>
              </a:rPr>
              <a:t>　</a:t>
            </a:r>
            <a:r>
              <a:rPr kumimoji="1" lang="ja-JP" altLang="en-US" sz="1200" dirty="0" smtClean="0">
                <a:solidFill>
                  <a:schemeClr val="tx1"/>
                </a:solidFill>
              </a:rPr>
              <a:t>とができた（企業）</a:t>
            </a:r>
            <a:endParaRPr kumimoji="1" lang="ja-JP" altLang="en-US" sz="1200" dirty="0">
              <a:solidFill>
                <a:schemeClr val="tx1"/>
              </a:solidFill>
            </a:endParaRPr>
          </a:p>
          <a:p>
            <a:endParaRPr kumimoji="1" lang="ja-JP" altLang="en-US" sz="1200" dirty="0">
              <a:solidFill>
                <a:schemeClr val="tx1"/>
              </a:solidFill>
            </a:endParaRPr>
          </a:p>
        </p:txBody>
      </p:sp>
      <p:sp>
        <p:nvSpPr>
          <p:cNvPr id="44" name="角丸四角形 43"/>
          <p:cNvSpPr/>
          <p:nvPr/>
        </p:nvSpPr>
        <p:spPr>
          <a:xfrm>
            <a:off x="398512" y="5012520"/>
            <a:ext cx="5893106" cy="1477962"/>
          </a:xfrm>
          <a:prstGeom prst="round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smtClean="0">
                <a:solidFill>
                  <a:schemeClr val="tx1"/>
                </a:solidFill>
              </a:rPr>
              <a:t>＜参加者の声＞</a:t>
            </a:r>
            <a:endParaRPr kumimoji="1" lang="en-US" altLang="ja-JP" sz="1200" dirty="0" smtClean="0">
              <a:solidFill>
                <a:schemeClr val="tx1"/>
              </a:solidFill>
            </a:endParaRPr>
          </a:p>
          <a:p>
            <a:r>
              <a:rPr kumimoji="1" lang="ja-JP" altLang="en-US" sz="1200" dirty="0" smtClean="0">
                <a:solidFill>
                  <a:schemeClr val="tx1"/>
                </a:solidFill>
              </a:rPr>
              <a:t>・市町村からは相談することが難しい大手企業から具体的な連携事例を聞くこと</a:t>
            </a:r>
            <a:endParaRPr kumimoji="1" lang="en-US" altLang="ja-JP" sz="1200" dirty="0" smtClean="0">
              <a:solidFill>
                <a:schemeClr val="tx1"/>
              </a:solidFill>
            </a:endParaRPr>
          </a:p>
          <a:p>
            <a:r>
              <a:rPr kumimoji="1" lang="ja-JP" altLang="en-US" sz="1200" dirty="0">
                <a:solidFill>
                  <a:schemeClr val="tx1"/>
                </a:solidFill>
              </a:rPr>
              <a:t>　</a:t>
            </a:r>
            <a:r>
              <a:rPr kumimoji="1" lang="ja-JP" altLang="en-US" sz="1200" dirty="0" smtClean="0">
                <a:solidFill>
                  <a:schemeClr val="tx1"/>
                </a:solidFill>
              </a:rPr>
              <a:t>ができた（市町村）</a:t>
            </a:r>
            <a:endParaRPr kumimoji="1" lang="en-US" altLang="ja-JP" sz="1200" dirty="0" smtClean="0">
              <a:solidFill>
                <a:schemeClr val="tx1"/>
              </a:solidFill>
            </a:endParaRPr>
          </a:p>
          <a:p>
            <a:r>
              <a:rPr kumimoji="1" lang="ja-JP" altLang="en-US" sz="1200" dirty="0" smtClean="0">
                <a:solidFill>
                  <a:schemeClr val="tx1"/>
                </a:solidFill>
              </a:rPr>
              <a:t>・紹介いただいた事例をそのまま活用するのではなく、自分たち用にアレンジ</a:t>
            </a:r>
            <a:r>
              <a:rPr kumimoji="1" lang="ja-JP" altLang="en-US" sz="1200" dirty="0" err="1" smtClean="0">
                <a:solidFill>
                  <a:schemeClr val="tx1"/>
                </a:solidFill>
              </a:rPr>
              <a:t>す</a:t>
            </a:r>
            <a:endParaRPr kumimoji="1" lang="en-US" altLang="ja-JP" sz="1200" dirty="0" smtClean="0">
              <a:solidFill>
                <a:schemeClr val="tx1"/>
              </a:solidFill>
            </a:endParaRPr>
          </a:p>
          <a:p>
            <a:r>
              <a:rPr kumimoji="1" lang="ja-JP" altLang="en-US" sz="1200" dirty="0">
                <a:solidFill>
                  <a:schemeClr val="tx1"/>
                </a:solidFill>
              </a:rPr>
              <a:t>　</a:t>
            </a:r>
            <a:r>
              <a:rPr kumimoji="1" lang="ja-JP" altLang="en-US" sz="1200" dirty="0" err="1" smtClean="0">
                <a:solidFill>
                  <a:schemeClr val="tx1"/>
                </a:solidFill>
              </a:rPr>
              <a:t>る</a:t>
            </a:r>
            <a:r>
              <a:rPr kumimoji="1" lang="ja-JP" altLang="en-US" sz="1200" dirty="0" smtClean="0">
                <a:solidFill>
                  <a:schemeClr val="tx1"/>
                </a:solidFill>
              </a:rPr>
              <a:t>必要があるため、そのあたりの調整が難しい（市町村）</a:t>
            </a:r>
            <a:endParaRPr kumimoji="1" lang="en-US" altLang="ja-JP" sz="1200" dirty="0" smtClean="0">
              <a:solidFill>
                <a:schemeClr val="tx1"/>
              </a:solidFill>
            </a:endParaRPr>
          </a:p>
          <a:p>
            <a:r>
              <a:rPr kumimoji="1" lang="ja-JP" altLang="en-US" sz="1200" dirty="0" smtClean="0">
                <a:solidFill>
                  <a:schemeClr val="tx1"/>
                </a:solidFill>
              </a:rPr>
              <a:t>・事例は参考にな</a:t>
            </a:r>
            <a:r>
              <a:rPr kumimoji="1" lang="ja-JP" altLang="en-US" sz="1200" dirty="0">
                <a:solidFill>
                  <a:schemeClr val="tx1"/>
                </a:solidFill>
              </a:rPr>
              <a:t>ったが</a:t>
            </a:r>
            <a:r>
              <a:rPr kumimoji="1" lang="ja-JP" altLang="en-US" sz="1200" dirty="0" smtClean="0">
                <a:solidFill>
                  <a:schemeClr val="tx1"/>
                </a:solidFill>
              </a:rPr>
              <a:t>、どちらかに具体的なニーズがないとマッチングに進む</a:t>
            </a:r>
            <a:endParaRPr kumimoji="1" lang="en-US" altLang="ja-JP" sz="1200" dirty="0" smtClean="0">
              <a:solidFill>
                <a:schemeClr val="tx1"/>
              </a:solidFill>
            </a:endParaRPr>
          </a:p>
          <a:p>
            <a:r>
              <a:rPr kumimoji="1" lang="ja-JP" altLang="en-US" sz="1200" dirty="0">
                <a:solidFill>
                  <a:schemeClr val="tx1"/>
                </a:solidFill>
              </a:rPr>
              <a:t>　</a:t>
            </a:r>
            <a:r>
              <a:rPr kumimoji="1" lang="ja-JP" altLang="en-US" sz="1200" dirty="0" smtClean="0">
                <a:solidFill>
                  <a:schemeClr val="tx1"/>
                </a:solidFill>
              </a:rPr>
              <a:t>のはむずかしいのではないか（団体）</a:t>
            </a:r>
            <a:endParaRPr kumimoji="1" lang="en-US" altLang="ja-JP" sz="1200" dirty="0" smtClean="0">
              <a:solidFill>
                <a:schemeClr val="tx1"/>
              </a:solidFill>
            </a:endParaRPr>
          </a:p>
          <a:p>
            <a:r>
              <a:rPr kumimoji="1" lang="ja-JP" altLang="en-US" sz="1200" dirty="0">
                <a:solidFill>
                  <a:schemeClr val="tx1"/>
                </a:solidFill>
              </a:rPr>
              <a:t>　</a:t>
            </a:r>
            <a:r>
              <a:rPr kumimoji="1" lang="ja-JP" altLang="en-US" sz="1200" dirty="0" smtClean="0">
                <a:solidFill>
                  <a:schemeClr val="tx1"/>
                </a:solidFill>
              </a:rPr>
              <a:t>　　　</a:t>
            </a:r>
            <a:endParaRPr kumimoji="1" lang="ja-JP" altLang="en-US" sz="1200" dirty="0">
              <a:solidFill>
                <a:schemeClr val="tx1"/>
              </a:solidFill>
            </a:endParaRPr>
          </a:p>
        </p:txBody>
      </p:sp>
    </p:spTree>
    <p:extLst>
      <p:ext uri="{BB962C8B-B14F-4D97-AF65-F5344CB8AC3E}">
        <p14:creationId xmlns:p14="http://schemas.microsoft.com/office/powerpoint/2010/main" val="2554321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正方形/長方形 91"/>
          <p:cNvSpPr/>
          <p:nvPr/>
        </p:nvSpPr>
        <p:spPr>
          <a:xfrm>
            <a:off x="145495" y="655150"/>
            <a:ext cx="9402519" cy="33450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28702" tIns="28702" rIns="28702" rtlCol="0" anchor="t" anchorCtr="0"/>
          <a:lstStyle/>
          <a:p>
            <a:pPr>
              <a:defRPr/>
            </a:pPr>
            <a:r>
              <a:rPr lang="en-US" altLang="ja-JP" sz="1200" b="1" spc="-88"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200" b="1" spc="-88"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未来都市担当者会議＜</a:t>
            </a:r>
            <a:r>
              <a:rPr lang="en-US" altLang="ja-JP" sz="1200" b="1" spc="-88"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NEW</a:t>
            </a:r>
            <a:r>
              <a:rPr lang="ja-JP" altLang="en-US" sz="1200" b="1" spc="-88"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1" spc="-88"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200" b="1" spc="-88"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spc="-88"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府内市町村の</a:t>
            </a:r>
            <a:r>
              <a:rPr kumimoji="1" lang="en-US" altLang="ja-JP" sz="1200" dirty="0" smtClean="0">
                <a:solidFill>
                  <a:schemeClr val="tx1"/>
                </a:solidFill>
                <a:latin typeface="Meiryo UI" panose="020B0604030504040204" pitchFamily="50" charset="-128"/>
                <a:ea typeface="Meiryo UI" panose="020B0604030504040204" pitchFamily="50" charset="-128"/>
              </a:rPr>
              <a:t>SDGs</a:t>
            </a:r>
            <a:r>
              <a:rPr kumimoji="1" lang="ja-JP" altLang="en-US" sz="1200" dirty="0" smtClean="0">
                <a:solidFill>
                  <a:schemeClr val="tx1"/>
                </a:solidFill>
                <a:latin typeface="Meiryo UI" panose="020B0604030504040204" pitchFamily="50" charset="-128"/>
                <a:ea typeface="Meiryo UI" panose="020B0604030504040204" pitchFamily="50" charset="-128"/>
              </a:rPr>
              <a:t>の</a:t>
            </a:r>
            <a:r>
              <a:rPr kumimoji="1" lang="ja-JP" altLang="en-US" sz="1200" b="1" u="sng" dirty="0" smtClean="0">
                <a:solidFill>
                  <a:schemeClr val="tx1"/>
                </a:solidFill>
                <a:latin typeface="Meiryo UI" panose="020B0604030504040204" pitchFamily="50" charset="-128"/>
                <a:ea typeface="Meiryo UI" panose="020B0604030504040204" pitchFamily="50" charset="-128"/>
              </a:rPr>
              <a:t>先進的な取組みの横展開</a:t>
            </a:r>
            <a:r>
              <a:rPr kumimoji="1" lang="ja-JP" altLang="en-US" sz="1200" dirty="0" smtClean="0">
                <a:solidFill>
                  <a:schemeClr val="tx1"/>
                </a:solidFill>
                <a:latin typeface="Meiryo UI" panose="020B0604030504040204" pitchFamily="50" charset="-128"/>
                <a:ea typeface="Meiryo UI" panose="020B0604030504040204" pitchFamily="50" charset="-128"/>
              </a:rPr>
              <a:t>や、</a:t>
            </a:r>
            <a:r>
              <a:rPr kumimoji="1" lang="en-US" altLang="ja-JP" sz="1200" dirty="0" smtClean="0">
                <a:solidFill>
                  <a:schemeClr val="tx1"/>
                </a:solidFill>
                <a:latin typeface="Meiryo UI" panose="020B0604030504040204" pitchFamily="50" charset="-128"/>
                <a:ea typeface="Meiryo UI" panose="020B0604030504040204" pitchFamily="50" charset="-128"/>
              </a:rPr>
              <a:t>SDGs</a:t>
            </a:r>
            <a:r>
              <a:rPr kumimoji="1" lang="ja-JP" altLang="en-US" sz="1200" dirty="0" smtClean="0">
                <a:solidFill>
                  <a:schemeClr val="tx1"/>
                </a:solidFill>
                <a:latin typeface="Meiryo UI" panose="020B0604030504040204" pitchFamily="50" charset="-128"/>
                <a:ea typeface="Meiryo UI" panose="020B0604030504040204" pitchFamily="50" charset="-128"/>
              </a:rPr>
              <a:t>推進にあたっての</a:t>
            </a:r>
            <a:r>
              <a:rPr kumimoji="1" lang="ja-JP" altLang="en-US" sz="1200" b="1" u="sng" dirty="0" smtClean="0">
                <a:solidFill>
                  <a:schemeClr val="tx1"/>
                </a:solidFill>
                <a:latin typeface="Meiryo UI" panose="020B0604030504040204" pitchFamily="50" charset="-128"/>
                <a:ea typeface="Meiryo UI" panose="020B0604030504040204" pitchFamily="50" charset="-128"/>
              </a:rPr>
              <a:t>課題や解決策の共有</a:t>
            </a:r>
            <a:r>
              <a:rPr kumimoji="1" lang="ja-JP" altLang="en-US" sz="1200" dirty="0" smtClean="0">
                <a:solidFill>
                  <a:schemeClr val="tx1"/>
                </a:solidFill>
                <a:latin typeface="Meiryo UI" panose="020B0604030504040204" pitchFamily="50" charset="-128"/>
                <a:ea typeface="Meiryo UI" panose="020B0604030504040204" pitchFamily="50" charset="-128"/>
              </a:rPr>
              <a:t>等、</a:t>
            </a:r>
            <a:r>
              <a:rPr kumimoji="1" lang="ja-JP" altLang="en-US" sz="1200" b="1" u="sng" dirty="0" smtClean="0">
                <a:solidFill>
                  <a:schemeClr val="tx1"/>
                </a:solidFill>
                <a:latin typeface="Meiryo UI" panose="020B0604030504040204" pitchFamily="50" charset="-128"/>
                <a:ea typeface="Meiryo UI" panose="020B0604030504040204" pitchFamily="50" charset="-128"/>
              </a:rPr>
              <a:t>大阪府域に</a:t>
            </a:r>
            <a:r>
              <a:rPr kumimoji="1" lang="en-US" altLang="ja-JP" sz="1200" b="1" u="sng" dirty="0" smtClean="0">
                <a:solidFill>
                  <a:schemeClr val="tx1"/>
                </a:solidFill>
                <a:latin typeface="Meiryo UI" panose="020B0604030504040204" pitchFamily="50" charset="-128"/>
                <a:ea typeface="Meiryo UI" panose="020B0604030504040204" pitchFamily="50" charset="-128"/>
              </a:rPr>
              <a:t>SDGs</a:t>
            </a:r>
            <a:r>
              <a:rPr kumimoji="1" lang="ja-JP" altLang="en-US" sz="1200" b="1" u="sng" dirty="0" smtClean="0">
                <a:solidFill>
                  <a:schemeClr val="tx1"/>
                </a:solidFill>
                <a:latin typeface="Meiryo UI" panose="020B0604030504040204" pitchFamily="50" charset="-128"/>
                <a:ea typeface="Meiryo UI" panose="020B0604030504040204" pitchFamily="50" charset="-128"/>
              </a:rPr>
              <a:t>の取組みを</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pPr>
              <a:defRPr/>
            </a:pPr>
            <a:r>
              <a:rPr kumimoji="1" lang="ja-JP" altLang="en-US" sz="1200" b="1" dirty="0">
                <a:solidFill>
                  <a:schemeClr val="tx1"/>
                </a:solidFill>
                <a:latin typeface="Meiryo UI" panose="020B0604030504040204" pitchFamily="50" charset="-128"/>
                <a:ea typeface="Meiryo UI" panose="020B0604030504040204" pitchFamily="50" charset="-128"/>
              </a:rPr>
              <a:t>　</a:t>
            </a:r>
            <a:r>
              <a:rPr kumimoji="1" lang="ja-JP" altLang="en-US" sz="1200" b="1" u="sng" dirty="0" smtClean="0">
                <a:solidFill>
                  <a:schemeClr val="tx1"/>
                </a:solidFill>
                <a:latin typeface="Meiryo UI" panose="020B0604030504040204" pitchFamily="50" charset="-128"/>
                <a:ea typeface="Meiryo UI" panose="020B0604030504040204" pitchFamily="50" charset="-128"/>
              </a:rPr>
              <a:t>更に進めていく</a:t>
            </a:r>
            <a:r>
              <a:rPr kumimoji="1" lang="ja-JP" altLang="en-US" sz="1200" dirty="0" smtClean="0">
                <a:solidFill>
                  <a:schemeClr val="tx1"/>
                </a:solidFill>
                <a:latin typeface="Meiryo UI" panose="020B0604030504040204" pitchFamily="50" charset="-128"/>
                <a:ea typeface="Meiryo UI" panose="020B0604030504040204" pitchFamily="50" charset="-128"/>
              </a:rPr>
              <a:t>ため、</a:t>
            </a:r>
            <a:r>
              <a:rPr lang="en-US" altLang="ja-JP" sz="1200" spc="-88"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200" spc="-88"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の未来都市に選定された市町村</a:t>
            </a:r>
            <a:r>
              <a:rPr lang="en-US" altLang="ja-JP" sz="1200" spc="-88"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spc="-88"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及び、これらか未来都市をめざす市町村が集まり、定期的な意見交換会を実施す</a:t>
            </a:r>
            <a:r>
              <a:rPr lang="ja-JP" altLang="en-US" sz="1200" spc="-88"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lang="ja-JP" altLang="en-US" sz="1200" spc="-88"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spc="-88"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200" spc="-88"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spc="-88"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spc="-88"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spc="-88"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未来都市：大阪府（事務局）、大阪市、堺市、豊中市、富田林市、阪南市、能勢町</a:t>
            </a:r>
            <a:endParaRPr lang="en-US" altLang="ja-JP" sz="1200" spc="-88"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endParaRPr lang="en-US" altLang="ja-JP" sz="1200" spc="-88"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endParaRPr lang="en-US" altLang="ja-JP" sz="1200" spc="-88"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53975">
              <a:defRPr/>
            </a:pPr>
            <a:endParaRPr lang="en-US" altLang="ja-JP" sz="1200" dirty="0" smtClean="0">
              <a:solidFill>
                <a:schemeClr val="tx1"/>
              </a:solidFill>
              <a:latin typeface="Meiryo UI" panose="020B0604030504040204" pitchFamily="50" charset="-128"/>
              <a:ea typeface="Meiryo UI" panose="020B0604030504040204" pitchFamily="50" charset="-128"/>
            </a:endParaRPr>
          </a:p>
          <a:p>
            <a:pPr indent="53975">
              <a:defRPr/>
            </a:pPr>
            <a:endParaRPr lang="en-US" altLang="ja-JP" sz="1200" b="1" dirty="0" smtClean="0">
              <a:solidFill>
                <a:schemeClr val="tx1"/>
              </a:solidFill>
              <a:latin typeface="Meiryo UI" panose="020B0604030504040204" pitchFamily="50" charset="-128"/>
              <a:ea typeface="Meiryo UI" panose="020B0604030504040204" pitchFamily="50" charset="-128"/>
            </a:endParaRPr>
          </a:p>
        </p:txBody>
      </p:sp>
      <p:sp>
        <p:nvSpPr>
          <p:cNvPr id="27" name="正方形/長方形 26"/>
          <p:cNvSpPr/>
          <p:nvPr/>
        </p:nvSpPr>
        <p:spPr>
          <a:xfrm>
            <a:off x="-34427" y="-11828"/>
            <a:ext cx="9720262" cy="428924"/>
          </a:xfrm>
          <a:prstGeom prst="rect">
            <a:avLst/>
          </a:prstGeom>
          <a:gradFill rotWithShape="1">
            <a:gsLst>
              <a:gs pos="0">
                <a:srgbClr val="969696">
                  <a:shade val="51000"/>
                  <a:satMod val="130000"/>
                </a:srgbClr>
              </a:gs>
              <a:gs pos="80000">
                <a:srgbClr val="969696">
                  <a:shade val="93000"/>
                  <a:satMod val="130000"/>
                </a:srgbClr>
              </a:gs>
              <a:gs pos="100000">
                <a:srgbClr val="969696">
                  <a:shade val="94000"/>
                  <a:satMod val="135000"/>
                </a:srgbClr>
              </a:gs>
            </a:gsLst>
            <a:lin ang="16200000" scaled="0"/>
          </a:gradFill>
          <a:ln w="9525" cap="flat" cmpd="sng" algn="ctr">
            <a:solidFill>
              <a:srgbClr val="969696">
                <a:shade val="95000"/>
                <a:satMod val="105000"/>
              </a:srgbClr>
            </a:solidFill>
            <a:prstDash val="solid"/>
          </a:ln>
          <a:effectLst>
            <a:outerShdw blurRad="40000" dist="23000" dir="5400000" rotWithShape="0">
              <a:srgbClr val="000000">
                <a:alpha val="35000"/>
              </a:srgbClr>
            </a:outerShdw>
          </a:effectLst>
        </p:spPr>
        <p:txBody>
          <a:bodyPr rtlCol="0" anchor="ctr"/>
          <a:lstStyle/>
          <a:p>
            <a:pPr algn="ctr" defTabSz="364526">
              <a:defRPr/>
            </a:pPr>
            <a:r>
              <a:rPr kumimoji="1" lang="ja-JP" altLang="en-US" b="1" dirty="0" smtClean="0">
                <a:solidFill>
                  <a:prstClr val="white"/>
                </a:solidFill>
                <a:latin typeface="Meiryo UI" panose="020B0604030504040204" pitchFamily="50" charset="-128"/>
                <a:ea typeface="Meiryo UI" panose="020B0604030504040204" pitchFamily="50" charset="-128"/>
              </a:rPr>
              <a:t>未来都市選定に向けたサポート</a:t>
            </a:r>
            <a:r>
              <a:rPr kumimoji="1" lang="ja-JP" altLang="en-US" b="1" dirty="0">
                <a:solidFill>
                  <a:prstClr val="white"/>
                </a:solidFill>
                <a:latin typeface="Meiryo UI" panose="020B0604030504040204" pitchFamily="50" charset="-128"/>
                <a:ea typeface="Meiryo UI" panose="020B0604030504040204" pitchFamily="50" charset="-128"/>
              </a:rPr>
              <a:t>　　　　　　　　　</a:t>
            </a:r>
            <a:endParaRPr kumimoji="1" lang="zh-TW" altLang="en-US" sz="1600" b="1" dirty="0">
              <a:solidFill>
                <a:prstClr val="white"/>
              </a:solidFill>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326470" y="1521749"/>
            <a:ext cx="5998130" cy="830997"/>
          </a:xfrm>
          <a:prstGeom prst="rect">
            <a:avLst/>
          </a:prstGeom>
          <a:noFill/>
        </p:spPr>
        <p:txBody>
          <a:bodyPr wrap="square" rtlCol="0">
            <a:spAutoFit/>
          </a:bodyPr>
          <a:lstStyle/>
          <a:p>
            <a:r>
              <a:rPr kumimoji="1" lang="en-US" altLang="ja-JP" sz="1200" dirty="0" smtClean="0">
                <a:solidFill>
                  <a:prstClr val="black"/>
                </a:solidFill>
                <a:latin typeface="Arial"/>
                <a:ea typeface="Meiryo UI"/>
              </a:rPr>
              <a:t>【</a:t>
            </a:r>
            <a:r>
              <a:rPr kumimoji="1" lang="ja-JP" altLang="en-US" sz="1200" dirty="0" smtClean="0">
                <a:solidFill>
                  <a:prstClr val="black"/>
                </a:solidFill>
                <a:latin typeface="Arial"/>
                <a:ea typeface="Meiryo UI"/>
              </a:rPr>
              <a:t>スケジュールイメージ</a:t>
            </a:r>
            <a:r>
              <a:rPr kumimoji="1" lang="en-US" altLang="ja-JP" sz="1200" dirty="0" smtClean="0">
                <a:solidFill>
                  <a:prstClr val="black"/>
                </a:solidFill>
                <a:latin typeface="Arial"/>
                <a:ea typeface="Meiryo UI"/>
              </a:rPr>
              <a:t>】</a:t>
            </a:r>
          </a:p>
          <a:p>
            <a:r>
              <a:rPr kumimoji="1" lang="ja-JP" altLang="en-US" sz="1200" dirty="0" smtClean="0">
                <a:solidFill>
                  <a:prstClr val="black"/>
                </a:solidFill>
                <a:latin typeface="Arial"/>
                <a:ea typeface="Meiryo UI"/>
              </a:rPr>
              <a:t>　</a:t>
            </a:r>
            <a:r>
              <a:rPr kumimoji="1" lang="en-US" altLang="ja-JP" sz="1200" dirty="0" smtClean="0">
                <a:solidFill>
                  <a:prstClr val="black"/>
                </a:solidFill>
                <a:latin typeface="Arial"/>
                <a:ea typeface="Meiryo UI"/>
              </a:rPr>
              <a:t>R</a:t>
            </a:r>
            <a:r>
              <a:rPr kumimoji="1" lang="ja-JP" altLang="en-US" sz="1200" dirty="0" smtClean="0">
                <a:solidFill>
                  <a:prstClr val="black"/>
                </a:solidFill>
                <a:latin typeface="Arial"/>
                <a:ea typeface="Meiryo UI"/>
              </a:rPr>
              <a:t>５年</a:t>
            </a:r>
            <a:r>
              <a:rPr kumimoji="1" lang="en-US" altLang="ja-JP" sz="1200" dirty="0" smtClean="0">
                <a:solidFill>
                  <a:prstClr val="black"/>
                </a:solidFill>
                <a:latin typeface="Arial"/>
                <a:ea typeface="Meiryo UI"/>
              </a:rPr>
              <a:t>10</a:t>
            </a:r>
            <a:r>
              <a:rPr kumimoji="1" lang="ja-JP" altLang="en-US" sz="1200" dirty="0" smtClean="0">
                <a:solidFill>
                  <a:prstClr val="black"/>
                </a:solidFill>
                <a:latin typeface="Arial"/>
                <a:ea typeface="Meiryo UI"/>
              </a:rPr>
              <a:t>月　　　　</a:t>
            </a:r>
            <a:r>
              <a:rPr kumimoji="1" lang="ja-JP" altLang="en-US" sz="1200" dirty="0">
                <a:solidFill>
                  <a:prstClr val="black"/>
                </a:solidFill>
                <a:latin typeface="Arial"/>
                <a:ea typeface="Meiryo UI"/>
              </a:rPr>
              <a:t>未選定市町村への参加希望調査の実施</a:t>
            </a:r>
            <a:endParaRPr kumimoji="1" lang="en-US" altLang="ja-JP" sz="1200" dirty="0">
              <a:solidFill>
                <a:prstClr val="black"/>
              </a:solidFill>
              <a:latin typeface="Arial"/>
              <a:ea typeface="Meiryo UI"/>
            </a:endParaRPr>
          </a:p>
          <a:p>
            <a:r>
              <a:rPr kumimoji="1" lang="ja-JP" altLang="en-US" sz="1200" dirty="0">
                <a:solidFill>
                  <a:prstClr val="black"/>
                </a:solidFill>
                <a:latin typeface="Arial"/>
                <a:ea typeface="Meiryo UI"/>
              </a:rPr>
              <a:t>　</a:t>
            </a:r>
            <a:r>
              <a:rPr kumimoji="1" lang="en-US" altLang="ja-JP" sz="1200" dirty="0" smtClean="0">
                <a:solidFill>
                  <a:prstClr val="black"/>
                </a:solidFill>
                <a:latin typeface="Arial"/>
                <a:ea typeface="Meiryo UI"/>
              </a:rPr>
              <a:t>R</a:t>
            </a:r>
            <a:r>
              <a:rPr kumimoji="1" lang="ja-JP" altLang="en-US" sz="1200" dirty="0" smtClean="0">
                <a:solidFill>
                  <a:prstClr val="black"/>
                </a:solidFill>
                <a:latin typeface="Arial"/>
                <a:ea typeface="Meiryo UI"/>
              </a:rPr>
              <a:t>５年</a:t>
            </a:r>
            <a:r>
              <a:rPr kumimoji="1" lang="en-US" altLang="ja-JP" sz="1200" dirty="0" smtClean="0">
                <a:solidFill>
                  <a:prstClr val="black"/>
                </a:solidFill>
                <a:latin typeface="Arial"/>
                <a:ea typeface="Meiryo UI"/>
              </a:rPr>
              <a:t>11</a:t>
            </a:r>
            <a:r>
              <a:rPr kumimoji="1" lang="ja-JP" altLang="en-US" sz="1200" dirty="0" smtClean="0">
                <a:solidFill>
                  <a:prstClr val="black"/>
                </a:solidFill>
                <a:latin typeface="Arial"/>
                <a:ea typeface="Meiryo UI"/>
              </a:rPr>
              <a:t>～</a:t>
            </a:r>
            <a:r>
              <a:rPr kumimoji="1" lang="en-US" altLang="ja-JP" sz="1200" dirty="0" smtClean="0">
                <a:solidFill>
                  <a:prstClr val="black"/>
                </a:solidFill>
                <a:latin typeface="Arial"/>
                <a:ea typeface="Meiryo UI"/>
              </a:rPr>
              <a:t>12</a:t>
            </a:r>
            <a:r>
              <a:rPr kumimoji="1" lang="ja-JP" altLang="en-US" sz="1200" dirty="0" smtClean="0">
                <a:solidFill>
                  <a:prstClr val="black"/>
                </a:solidFill>
                <a:latin typeface="Arial"/>
                <a:ea typeface="Meiryo UI"/>
              </a:rPr>
              <a:t>月　意見交換テーマの募集</a:t>
            </a:r>
            <a:endParaRPr kumimoji="1" lang="en-US" altLang="ja-JP" sz="1200" dirty="0" smtClean="0">
              <a:solidFill>
                <a:prstClr val="black"/>
              </a:solidFill>
              <a:latin typeface="Arial"/>
              <a:ea typeface="Meiryo UI"/>
            </a:endParaRPr>
          </a:p>
          <a:p>
            <a:r>
              <a:rPr kumimoji="1" lang="ja-JP" altLang="en-US" sz="1200" dirty="0" smtClean="0">
                <a:solidFill>
                  <a:prstClr val="black"/>
                </a:solidFill>
                <a:latin typeface="Arial"/>
                <a:ea typeface="Meiryo UI"/>
              </a:rPr>
              <a:t>　</a:t>
            </a:r>
            <a:r>
              <a:rPr kumimoji="1" lang="en-US" altLang="ja-JP" sz="1200" dirty="0" smtClean="0">
                <a:solidFill>
                  <a:prstClr val="black"/>
                </a:solidFill>
                <a:latin typeface="Arial"/>
                <a:ea typeface="Meiryo UI"/>
              </a:rPr>
              <a:t>R</a:t>
            </a:r>
            <a:r>
              <a:rPr kumimoji="1" lang="ja-JP" altLang="en-US" sz="1200" dirty="0" smtClean="0">
                <a:solidFill>
                  <a:prstClr val="black"/>
                </a:solidFill>
                <a:latin typeface="Arial"/>
                <a:ea typeface="Meiryo UI"/>
              </a:rPr>
              <a:t>６年１月　　　　</a:t>
            </a:r>
            <a:r>
              <a:rPr lang="en-US" altLang="ja-JP" sz="1200" spc="-88" dirty="0" smtClean="0">
                <a:latin typeface="Meiryo UI" panose="020B0604030504040204" pitchFamily="50" charset="-128"/>
                <a:ea typeface="Meiryo UI" panose="020B0604030504040204" pitchFamily="50" charset="-128"/>
                <a:cs typeface="Meiryo UI" panose="020B0604030504040204" pitchFamily="50" charset="-128"/>
              </a:rPr>
              <a:t>SDGs</a:t>
            </a:r>
            <a:r>
              <a:rPr lang="ja-JP" altLang="en-US" sz="1200" spc="-88" dirty="0">
                <a:latin typeface="Meiryo UI" panose="020B0604030504040204" pitchFamily="50" charset="-128"/>
                <a:ea typeface="Meiryo UI" panose="020B0604030504040204" pitchFamily="50" charset="-128"/>
                <a:cs typeface="Meiryo UI" panose="020B0604030504040204" pitchFamily="50" charset="-128"/>
              </a:rPr>
              <a:t>未来都市担当者</a:t>
            </a:r>
            <a:r>
              <a:rPr lang="ja-JP" altLang="en-US" sz="1200" spc="-88" dirty="0" smtClean="0">
                <a:latin typeface="Meiryo UI" panose="020B0604030504040204" pitchFamily="50" charset="-128"/>
                <a:ea typeface="Meiryo UI" panose="020B0604030504040204" pitchFamily="50" charset="-128"/>
                <a:cs typeface="Meiryo UI" panose="020B0604030504040204" pitchFamily="50" charset="-128"/>
              </a:rPr>
              <a:t>会議の開催</a:t>
            </a:r>
            <a:endParaRPr kumimoji="1" lang="ja-JP" altLang="en-US" sz="1200" dirty="0">
              <a:solidFill>
                <a:prstClr val="black"/>
              </a:solidFill>
              <a:latin typeface="Arial"/>
              <a:ea typeface="Meiryo UI"/>
            </a:endParaRPr>
          </a:p>
        </p:txBody>
      </p:sp>
      <p:sp>
        <p:nvSpPr>
          <p:cNvPr id="22" name="正方形/長方形 21"/>
          <p:cNvSpPr/>
          <p:nvPr/>
        </p:nvSpPr>
        <p:spPr>
          <a:xfrm>
            <a:off x="326470" y="2524085"/>
            <a:ext cx="10092827" cy="2108269"/>
          </a:xfrm>
          <a:prstGeom prst="rect">
            <a:avLst/>
          </a:prstGeom>
        </p:spPr>
        <p:txBody>
          <a:bodyPr wrap="square">
            <a:spAutoFit/>
          </a:bodyPr>
          <a:lstStyle/>
          <a:p>
            <a:pPr marL="54499">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＜参考（</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年度の取組み）＞</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marL="54499">
              <a:defRPr/>
            </a:pPr>
            <a:r>
              <a:rPr kumimoji="1" lang="ja-JP" altLang="en-US" sz="1200" b="1" dirty="0" smtClean="0">
                <a:latin typeface="Meiryo UI" panose="020B0604030504040204" pitchFamily="50" charset="-128"/>
                <a:ea typeface="Meiryo UI" panose="020B0604030504040204" pitchFamily="50" charset="-128"/>
              </a:rPr>
              <a:t>○</a:t>
            </a:r>
            <a:r>
              <a:rPr kumimoji="1" lang="en-US" altLang="ja-JP" sz="1200" b="1" dirty="0" smtClean="0">
                <a:latin typeface="Meiryo UI" panose="020B0604030504040204" pitchFamily="50" charset="-128"/>
                <a:ea typeface="Meiryo UI" panose="020B0604030504040204" pitchFamily="50" charset="-128"/>
              </a:rPr>
              <a:t>SDGs</a:t>
            </a:r>
            <a:r>
              <a:rPr kumimoji="1" lang="ja-JP" altLang="en-US" sz="1200" b="1" dirty="0" smtClean="0">
                <a:latin typeface="Meiryo UI" panose="020B0604030504040204" pitchFamily="50" charset="-128"/>
                <a:ea typeface="Meiryo UI" panose="020B0604030504040204" pitchFamily="50" charset="-128"/>
              </a:rPr>
              <a:t>未来都市意見交換会（</a:t>
            </a:r>
            <a:r>
              <a:rPr kumimoji="1" lang="en-US" altLang="ja-JP" sz="1200" b="1" dirty="0" smtClean="0">
                <a:latin typeface="Meiryo UI" panose="020B0604030504040204" pitchFamily="50" charset="-128"/>
                <a:ea typeface="Meiryo UI" panose="020B0604030504040204" pitchFamily="50" charset="-128"/>
              </a:rPr>
              <a:t>R</a:t>
            </a:r>
            <a:r>
              <a:rPr kumimoji="1" lang="ja-JP" altLang="en-US" sz="1200" b="1" dirty="0" smtClean="0">
                <a:latin typeface="Meiryo UI" panose="020B0604030504040204" pitchFamily="50" charset="-128"/>
                <a:ea typeface="Meiryo UI" panose="020B0604030504040204" pitchFamily="50" charset="-128"/>
              </a:rPr>
              <a:t>５年</a:t>
            </a:r>
            <a:r>
              <a:rPr kumimoji="1" lang="ja-JP" altLang="en-US" sz="1200" b="1" dirty="0">
                <a:latin typeface="Meiryo UI" panose="020B0604030504040204" pitchFamily="50" charset="-128"/>
                <a:ea typeface="Meiryo UI" panose="020B0604030504040204" pitchFamily="50" charset="-128"/>
              </a:rPr>
              <a:t>１</a:t>
            </a:r>
            <a:r>
              <a:rPr kumimoji="1" lang="ja-JP" altLang="en-US" sz="1200" b="1" dirty="0" smtClean="0">
                <a:latin typeface="Meiryo UI" panose="020B0604030504040204" pitchFamily="50" charset="-128"/>
                <a:ea typeface="Meiryo UI" panose="020B0604030504040204" pitchFamily="50" charset="-128"/>
              </a:rPr>
              <a:t>月</a:t>
            </a:r>
            <a:r>
              <a:rPr kumimoji="1" lang="ja-JP" altLang="en-US" sz="1200" b="1" dirty="0">
                <a:latin typeface="Meiryo UI" panose="020B0604030504040204" pitchFamily="50" charset="-128"/>
                <a:ea typeface="Meiryo UI" panose="020B0604030504040204" pitchFamily="50" charset="-128"/>
              </a:rPr>
              <a:t>開催</a:t>
            </a:r>
            <a:r>
              <a:rPr kumimoji="1" lang="ja-JP" altLang="en-US" sz="1200" b="1" dirty="0" smtClean="0">
                <a:latin typeface="Meiryo UI" panose="020B0604030504040204" pitchFamily="50" charset="-128"/>
                <a:ea typeface="Meiryo UI" panose="020B0604030504040204" pitchFamily="50" charset="-128"/>
              </a:rPr>
              <a:t>）</a:t>
            </a:r>
            <a:endParaRPr kumimoji="1" lang="en-US" altLang="ja-JP" sz="1200" b="1" dirty="0">
              <a:latin typeface="Meiryo UI" panose="020B0604030504040204" pitchFamily="50" charset="-128"/>
              <a:ea typeface="Meiryo UI" panose="020B0604030504040204" pitchFamily="50" charset="-128"/>
            </a:endParaRPr>
          </a:p>
          <a:p>
            <a:pPr marL="54499">
              <a:defRPr/>
            </a:pP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・未来都市及び、未来都市をめざす市町村が集まり、担当者同士の顔合わせや普段の</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SDGs</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業務における課題や悩み意見交換</a:t>
            </a:r>
            <a:endParaRPr lang="en-US" altLang="zh-TW" sz="1200" dirty="0" smtClean="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＜意見交換テーマ＞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・特徴的な</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SDGs</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の取組み</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SDGs</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推進の課題</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defRPr/>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＜参加市町村＞</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100" spc="-88"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spc="-88" dirty="0" smtClean="0">
                <a:latin typeface="Meiryo UI" panose="020B0604030504040204" pitchFamily="50" charset="-128"/>
                <a:ea typeface="Meiryo UI" panose="020B0604030504040204" pitchFamily="50" charset="-128"/>
                <a:cs typeface="Meiryo UI" panose="020B0604030504040204" pitchFamily="50" charset="-128"/>
              </a:rPr>
              <a:t>　　　　　未来都市：大阪府</a:t>
            </a:r>
            <a:r>
              <a:rPr lang="ja-JP" altLang="en-US" sz="1100" spc="-88" dirty="0">
                <a:latin typeface="Meiryo UI" panose="020B0604030504040204" pitchFamily="50" charset="-128"/>
                <a:ea typeface="Meiryo UI" panose="020B0604030504040204" pitchFamily="50" charset="-128"/>
                <a:cs typeface="Meiryo UI" panose="020B0604030504040204" pitchFamily="50" charset="-128"/>
              </a:rPr>
              <a:t>（事務局）、大阪市、堺市</a:t>
            </a:r>
            <a:r>
              <a:rPr lang="ja-JP" altLang="en-US" sz="1100" spc="-88" dirty="0" smtClean="0">
                <a:latin typeface="Meiryo UI" panose="020B0604030504040204" pitchFamily="50" charset="-128"/>
                <a:ea typeface="Meiryo UI" panose="020B0604030504040204" pitchFamily="50" charset="-128"/>
                <a:cs typeface="Meiryo UI" panose="020B0604030504040204" pitchFamily="50" charset="-128"/>
              </a:rPr>
              <a:t>、豊中市</a:t>
            </a:r>
            <a:r>
              <a:rPr lang="ja-JP" altLang="en-US" sz="1100" spc="-88" dirty="0">
                <a:latin typeface="Meiryo UI" panose="020B0604030504040204" pitchFamily="50" charset="-128"/>
                <a:ea typeface="Meiryo UI" panose="020B0604030504040204" pitchFamily="50" charset="-128"/>
                <a:cs typeface="Meiryo UI" panose="020B0604030504040204" pitchFamily="50" charset="-128"/>
              </a:rPr>
              <a:t>、富田林市、阪南市、能勢町</a:t>
            </a:r>
            <a:endParaRPr lang="en-US" altLang="ja-JP" sz="1100" spc="-88" dirty="0">
              <a:latin typeface="Meiryo UI" panose="020B0604030504040204" pitchFamily="50" charset="-128"/>
              <a:ea typeface="Meiryo UI" panose="020B0604030504040204" pitchFamily="50" charset="-128"/>
              <a:cs typeface="Meiryo UI" panose="020B0604030504040204" pitchFamily="50" charset="-128"/>
            </a:endParaRPr>
          </a:p>
          <a:p>
            <a:pPr marL="53975" indent="301625">
              <a:spcBef>
                <a:spcPts val="600"/>
              </a:spcBef>
              <a:defRPr/>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その他：門真市、枚方市、泉南市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3" name="図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39863" y="4887775"/>
            <a:ext cx="2708151" cy="2039079"/>
          </a:xfrm>
          <a:prstGeom prst="rect">
            <a:avLst/>
          </a:prstGeom>
        </p:spPr>
      </p:pic>
      <p:sp>
        <p:nvSpPr>
          <p:cNvPr id="24" name="正方形/長方形 23"/>
          <p:cNvSpPr/>
          <p:nvPr/>
        </p:nvSpPr>
        <p:spPr>
          <a:xfrm>
            <a:off x="7615640" y="6915595"/>
            <a:ext cx="1750742" cy="253916"/>
          </a:xfrm>
          <a:prstGeom prst="rect">
            <a:avLst/>
          </a:prstGeom>
        </p:spPr>
        <p:txBody>
          <a:bodyPr wrap="square">
            <a:spAutoFit/>
          </a:bodyPr>
          <a:lstStyle/>
          <a:p>
            <a:pPr marL="54499">
              <a:defRPr/>
            </a:pPr>
            <a:r>
              <a:rPr kumimoji="1" lang="ja-JP" altLang="en-US" sz="1050" dirty="0">
                <a:latin typeface="Meiryo UI" panose="020B0604030504040204" pitchFamily="50" charset="-128"/>
                <a:ea typeface="Meiryo UI" panose="020B0604030504040204" pitchFamily="50" charset="-128"/>
              </a:rPr>
              <a:t>　意見交換会</a:t>
            </a:r>
            <a:r>
              <a:rPr kumimoji="1" lang="ja-JP" altLang="en-US" sz="1050" dirty="0" smtClean="0">
                <a:latin typeface="Meiryo UI" panose="020B0604030504040204" pitchFamily="50" charset="-128"/>
                <a:ea typeface="Meiryo UI" panose="020B0604030504040204" pitchFamily="50" charset="-128"/>
              </a:rPr>
              <a:t>の様子</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角丸四角形 24"/>
          <p:cNvSpPr/>
          <p:nvPr/>
        </p:nvSpPr>
        <p:spPr>
          <a:xfrm>
            <a:off x="652739" y="4718266"/>
            <a:ext cx="5921930" cy="2301659"/>
          </a:xfrm>
          <a:prstGeom prst="round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100" dirty="0" smtClean="0">
                <a:solidFill>
                  <a:schemeClr val="tx1"/>
                </a:solidFill>
              </a:rPr>
              <a:t>＜参加者の声＞</a:t>
            </a:r>
            <a:endParaRPr kumimoji="1" lang="en-US" altLang="ja-JP" sz="1100" dirty="0" smtClean="0">
              <a:solidFill>
                <a:schemeClr val="tx1"/>
              </a:solidFill>
            </a:endParaRPr>
          </a:p>
          <a:p>
            <a:r>
              <a:rPr kumimoji="1" lang="ja-JP" altLang="en-US" sz="1100" dirty="0" smtClean="0">
                <a:solidFill>
                  <a:schemeClr val="tx1"/>
                </a:solidFill>
              </a:rPr>
              <a:t>○未来都市</a:t>
            </a:r>
            <a:endParaRPr kumimoji="1" lang="en-US" altLang="ja-JP" sz="1100" dirty="0" smtClean="0">
              <a:solidFill>
                <a:schemeClr val="tx1"/>
              </a:solidFill>
            </a:endParaRPr>
          </a:p>
          <a:p>
            <a:r>
              <a:rPr kumimoji="1" lang="ja-JP" altLang="en-US" sz="1100" dirty="0" smtClean="0">
                <a:solidFill>
                  <a:schemeClr val="tx1"/>
                </a:solidFill>
              </a:rPr>
              <a:t>・どの</a:t>
            </a:r>
            <a:r>
              <a:rPr kumimoji="1" lang="ja-JP" altLang="en-US" sz="1100" dirty="0">
                <a:solidFill>
                  <a:schemeClr val="tx1"/>
                </a:solidFill>
              </a:rPr>
              <a:t>自治体も庁内での</a:t>
            </a:r>
            <a:r>
              <a:rPr kumimoji="1" lang="en-US" altLang="ja-JP" sz="1100" dirty="0">
                <a:solidFill>
                  <a:schemeClr val="tx1"/>
                </a:solidFill>
              </a:rPr>
              <a:t>SDGs</a:t>
            </a:r>
            <a:r>
              <a:rPr kumimoji="1" lang="ja-JP" altLang="en-US" sz="1100" dirty="0">
                <a:solidFill>
                  <a:schemeClr val="tx1"/>
                </a:solidFill>
              </a:rPr>
              <a:t>の浸透などの</a:t>
            </a:r>
            <a:r>
              <a:rPr kumimoji="1" lang="ja-JP" altLang="en-US" sz="1100" b="1" u="sng" dirty="0">
                <a:solidFill>
                  <a:schemeClr val="tx1"/>
                </a:solidFill>
              </a:rPr>
              <a:t>共通の課題がある</a:t>
            </a:r>
            <a:r>
              <a:rPr kumimoji="1" lang="ja-JP" altLang="en-US" sz="1100" dirty="0">
                <a:solidFill>
                  <a:schemeClr val="tx1"/>
                </a:solidFill>
              </a:rPr>
              <a:t>ことなどを知れた</a:t>
            </a:r>
            <a:r>
              <a:rPr kumimoji="1" lang="ja-JP" altLang="en-US" sz="1100" dirty="0" smtClean="0">
                <a:solidFill>
                  <a:schemeClr val="tx1"/>
                </a:solidFill>
              </a:rPr>
              <a:t>こと</a:t>
            </a:r>
            <a:endParaRPr kumimoji="1" lang="en-US" altLang="ja-JP" sz="1100" dirty="0" smtClean="0">
              <a:solidFill>
                <a:schemeClr val="tx1"/>
              </a:solidFill>
            </a:endParaRPr>
          </a:p>
          <a:p>
            <a:r>
              <a:rPr kumimoji="1" lang="ja-JP" altLang="en-US" sz="1100" dirty="0">
                <a:solidFill>
                  <a:schemeClr val="tx1"/>
                </a:solidFill>
              </a:rPr>
              <a:t>　</a:t>
            </a:r>
            <a:r>
              <a:rPr kumimoji="1" lang="ja-JP" altLang="en-US" sz="1100" dirty="0" smtClean="0">
                <a:solidFill>
                  <a:schemeClr val="tx1"/>
                </a:solidFill>
              </a:rPr>
              <a:t>がよかった</a:t>
            </a:r>
            <a:r>
              <a:rPr kumimoji="1" lang="ja-JP" altLang="en-US" sz="1100" dirty="0">
                <a:solidFill>
                  <a:schemeClr val="tx1"/>
                </a:solidFill>
              </a:rPr>
              <a:t>。</a:t>
            </a:r>
          </a:p>
          <a:p>
            <a:r>
              <a:rPr kumimoji="1" lang="ja-JP" altLang="en-US" sz="1100" dirty="0" smtClean="0">
                <a:solidFill>
                  <a:schemeClr val="tx1"/>
                </a:solidFill>
              </a:rPr>
              <a:t>・本市は他の市町に比べるとＳＤＧｓの取組が遅れていると実感しており、</a:t>
            </a:r>
            <a:r>
              <a:rPr kumimoji="1" lang="ja-JP" altLang="en-US" sz="1100" b="1" u="sng" dirty="0" smtClean="0">
                <a:solidFill>
                  <a:schemeClr val="tx1"/>
                </a:solidFill>
              </a:rPr>
              <a:t>ほかの</a:t>
            </a:r>
            <a:endParaRPr kumimoji="1" lang="en-US" altLang="ja-JP" sz="1100" b="1" u="sng" dirty="0" smtClean="0">
              <a:solidFill>
                <a:schemeClr val="tx1"/>
              </a:solidFill>
            </a:endParaRPr>
          </a:p>
          <a:p>
            <a:r>
              <a:rPr kumimoji="1" lang="ja-JP" altLang="en-US" sz="1100" b="1" dirty="0" smtClean="0">
                <a:solidFill>
                  <a:schemeClr val="tx1"/>
                </a:solidFill>
              </a:rPr>
              <a:t>　</a:t>
            </a:r>
            <a:r>
              <a:rPr kumimoji="1" lang="ja-JP" altLang="en-US" sz="1100" b="1" u="sng" dirty="0" smtClean="0">
                <a:solidFill>
                  <a:schemeClr val="tx1"/>
                </a:solidFill>
              </a:rPr>
              <a:t>市町村の様々な取組を参考に、本市では何ができるかを考え、前向きに</a:t>
            </a:r>
            <a:r>
              <a:rPr kumimoji="1" lang="en-US" altLang="ja-JP" sz="1100" b="1" u="sng" dirty="0" smtClean="0">
                <a:solidFill>
                  <a:schemeClr val="tx1"/>
                </a:solidFill>
              </a:rPr>
              <a:t>SDG</a:t>
            </a:r>
            <a:r>
              <a:rPr kumimoji="1" lang="ja-JP" altLang="en-US" sz="1100" b="1" u="sng" dirty="0" err="1" smtClean="0">
                <a:solidFill>
                  <a:schemeClr val="tx1"/>
                </a:solidFill>
              </a:rPr>
              <a:t>ｓ</a:t>
            </a:r>
            <a:r>
              <a:rPr kumimoji="1" lang="ja-JP" altLang="en-US" sz="1100" b="1" u="sng" dirty="0" smtClean="0">
                <a:solidFill>
                  <a:schemeClr val="tx1"/>
                </a:solidFill>
              </a:rPr>
              <a:t>に取</a:t>
            </a:r>
            <a:endParaRPr kumimoji="1" lang="en-US" altLang="ja-JP" sz="1100" b="1" u="sng" dirty="0" smtClean="0">
              <a:solidFill>
                <a:schemeClr val="tx1"/>
              </a:solidFill>
            </a:endParaRPr>
          </a:p>
          <a:p>
            <a:r>
              <a:rPr kumimoji="1" lang="ja-JP" altLang="en-US" sz="1100" b="1" dirty="0" smtClean="0">
                <a:solidFill>
                  <a:schemeClr val="tx1"/>
                </a:solidFill>
              </a:rPr>
              <a:t>　</a:t>
            </a:r>
            <a:r>
              <a:rPr kumimoji="1" lang="ja-JP" altLang="en-US" sz="1100" b="1" u="sng" dirty="0" err="1" smtClean="0">
                <a:solidFill>
                  <a:schemeClr val="tx1"/>
                </a:solidFill>
              </a:rPr>
              <a:t>り</a:t>
            </a:r>
            <a:r>
              <a:rPr kumimoji="1" lang="ja-JP" altLang="en-US" sz="1100" b="1" u="sng" dirty="0" smtClean="0">
                <a:solidFill>
                  <a:schemeClr val="tx1"/>
                </a:solidFill>
              </a:rPr>
              <a:t>組んできたい</a:t>
            </a:r>
            <a:r>
              <a:rPr kumimoji="1" lang="ja-JP" altLang="en-US" sz="1100" dirty="0" smtClean="0">
                <a:solidFill>
                  <a:schemeClr val="tx1"/>
                </a:solidFill>
              </a:rPr>
              <a:t>。</a:t>
            </a:r>
          </a:p>
          <a:p>
            <a:r>
              <a:rPr kumimoji="1" lang="ja-JP" altLang="en-US" sz="1100" dirty="0" smtClean="0">
                <a:solidFill>
                  <a:schemeClr val="tx1"/>
                </a:solidFill>
              </a:rPr>
              <a:t>・各自治体</a:t>
            </a:r>
            <a:r>
              <a:rPr kumimoji="1" lang="ja-JP" altLang="en-US" sz="1100" dirty="0">
                <a:solidFill>
                  <a:schemeClr val="tx1"/>
                </a:solidFill>
              </a:rPr>
              <a:t>の皆さんも手探りで取り組んでおられ、</a:t>
            </a:r>
            <a:r>
              <a:rPr kumimoji="1" lang="ja-JP" altLang="en-US" sz="1100" b="1" u="sng" dirty="0">
                <a:solidFill>
                  <a:schemeClr val="tx1"/>
                </a:solidFill>
              </a:rPr>
              <a:t>悩みを共有</a:t>
            </a:r>
            <a:r>
              <a:rPr kumimoji="1" lang="ja-JP" altLang="en-US" sz="1100" dirty="0">
                <a:solidFill>
                  <a:schemeClr val="tx1"/>
                </a:solidFill>
              </a:rPr>
              <a:t>できてよかった。</a:t>
            </a:r>
          </a:p>
          <a:p>
            <a:endParaRPr kumimoji="1" lang="en-US" altLang="ja-JP" sz="1100" dirty="0" smtClean="0">
              <a:solidFill>
                <a:schemeClr val="tx1"/>
              </a:solidFill>
            </a:endParaRPr>
          </a:p>
          <a:p>
            <a:r>
              <a:rPr kumimoji="1" lang="ja-JP" altLang="en-US" sz="1100" dirty="0" smtClean="0">
                <a:solidFill>
                  <a:schemeClr val="tx1"/>
                </a:solidFill>
              </a:rPr>
              <a:t>○その他の都市</a:t>
            </a:r>
            <a:endParaRPr kumimoji="1" lang="ja-JP" altLang="en-US" sz="1100" dirty="0">
              <a:solidFill>
                <a:schemeClr val="tx1"/>
              </a:solidFill>
            </a:endParaRPr>
          </a:p>
          <a:p>
            <a:r>
              <a:rPr kumimoji="1" lang="ja-JP" altLang="en-US" sz="1100" dirty="0">
                <a:solidFill>
                  <a:schemeClr val="tx1"/>
                </a:solidFill>
              </a:rPr>
              <a:t>・未来都市の担当者様から、</a:t>
            </a:r>
            <a:r>
              <a:rPr kumimoji="1" lang="ja-JP" altLang="en-US" sz="1100" b="1" u="sng" dirty="0">
                <a:solidFill>
                  <a:schemeClr val="tx1"/>
                </a:solidFill>
              </a:rPr>
              <a:t>選定前後の動きなど生の声を聞けてよかった</a:t>
            </a:r>
            <a:r>
              <a:rPr kumimoji="1" lang="ja-JP" altLang="en-US" sz="1100" dirty="0">
                <a:solidFill>
                  <a:schemeClr val="tx1"/>
                </a:solidFill>
              </a:rPr>
              <a:t>。</a:t>
            </a:r>
          </a:p>
          <a:p>
            <a:r>
              <a:rPr kumimoji="1" lang="ja-JP" altLang="en-US" sz="1100" dirty="0">
                <a:solidFill>
                  <a:schemeClr val="tx1"/>
                </a:solidFill>
              </a:rPr>
              <a:t>・未来都市の担当者から、</a:t>
            </a:r>
            <a:r>
              <a:rPr kumimoji="1" lang="en-US" altLang="ja-JP" sz="1100" dirty="0">
                <a:solidFill>
                  <a:schemeClr val="tx1"/>
                </a:solidFill>
              </a:rPr>
              <a:t>SDGs</a:t>
            </a:r>
            <a:r>
              <a:rPr kumimoji="1" lang="ja-JP" altLang="en-US" sz="1100" dirty="0">
                <a:solidFill>
                  <a:schemeClr val="tx1"/>
                </a:solidFill>
              </a:rPr>
              <a:t>推進の課題等、</a:t>
            </a:r>
            <a:r>
              <a:rPr kumimoji="1" lang="ja-JP" altLang="en-US" sz="1100" b="1" u="sng" dirty="0">
                <a:solidFill>
                  <a:schemeClr val="tx1"/>
                </a:solidFill>
              </a:rPr>
              <a:t>具体的・実務的な話を聞けてよかった</a:t>
            </a:r>
            <a:r>
              <a:rPr kumimoji="1" lang="ja-JP" altLang="en-US" sz="1100" dirty="0">
                <a:solidFill>
                  <a:schemeClr val="tx1"/>
                </a:solidFill>
              </a:rPr>
              <a:t>。</a:t>
            </a:r>
          </a:p>
          <a:p>
            <a:r>
              <a:rPr kumimoji="1" lang="ja-JP" altLang="en-US" sz="1100" dirty="0">
                <a:solidFill>
                  <a:schemeClr val="tx1"/>
                </a:solidFill>
              </a:rPr>
              <a:t>　</a:t>
            </a:r>
            <a:r>
              <a:rPr kumimoji="1" lang="ja-JP" altLang="en-US" sz="1100" dirty="0" smtClean="0">
                <a:solidFill>
                  <a:schemeClr val="tx1"/>
                </a:solidFill>
              </a:rPr>
              <a:t>　　　</a:t>
            </a:r>
            <a:endParaRPr kumimoji="1" lang="ja-JP" altLang="en-US" sz="1100" dirty="0">
              <a:solidFill>
                <a:schemeClr val="tx1"/>
              </a:solidFill>
            </a:endParaRPr>
          </a:p>
        </p:txBody>
      </p:sp>
      <p:pic>
        <p:nvPicPr>
          <p:cNvPr id="4" name="図 3"/>
          <p:cNvPicPr>
            <a:picLocks noChangeAspect="1"/>
          </p:cNvPicPr>
          <p:nvPr/>
        </p:nvPicPr>
        <p:blipFill>
          <a:blip r:embed="rId4"/>
          <a:stretch>
            <a:fillRect/>
          </a:stretch>
        </p:blipFill>
        <p:spPr>
          <a:xfrm>
            <a:off x="8193938" y="3234825"/>
            <a:ext cx="1639463" cy="1616661"/>
          </a:xfrm>
          <a:prstGeom prst="rect">
            <a:avLst/>
          </a:prstGeom>
        </p:spPr>
      </p:pic>
      <p:pic>
        <p:nvPicPr>
          <p:cNvPr id="5" name="図 4"/>
          <p:cNvPicPr>
            <a:picLocks noChangeAspect="1"/>
          </p:cNvPicPr>
          <p:nvPr/>
        </p:nvPicPr>
        <p:blipFill>
          <a:blip r:embed="rId5"/>
          <a:stretch>
            <a:fillRect/>
          </a:stretch>
        </p:blipFill>
        <p:spPr>
          <a:xfrm>
            <a:off x="6755644" y="3186331"/>
            <a:ext cx="1671536" cy="1700314"/>
          </a:xfrm>
          <a:prstGeom prst="rect">
            <a:avLst/>
          </a:prstGeom>
        </p:spPr>
      </p:pic>
    </p:spTree>
    <p:extLst>
      <p:ext uri="{BB962C8B-B14F-4D97-AF65-F5344CB8AC3E}">
        <p14:creationId xmlns:p14="http://schemas.microsoft.com/office/powerpoint/2010/main" val="35560977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1785</Words>
  <Application>Microsoft Office PowerPoint</Application>
  <PresentationFormat>ユーザー設定</PresentationFormat>
  <Paragraphs>225</Paragraphs>
  <Slides>6</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2023-05-25T06:11:13Z</dcterms:created>
  <dcterms:modified xsi:type="dcterms:W3CDTF">2023-05-25T06:11:18Z</dcterms:modified>
</cp:coreProperties>
</file>