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72" r:id="rId2"/>
    <p:sldMasterId id="2147483790" r:id="rId3"/>
    <p:sldMasterId id="2147483889" r:id="rId4"/>
    <p:sldMasterId id="2147483928" r:id="rId5"/>
    <p:sldMasterId id="2147484001" r:id="rId6"/>
    <p:sldMasterId id="2147484024" r:id="rId7"/>
  </p:sldMasterIdLst>
  <p:notesMasterIdLst>
    <p:notesMasterId r:id="rId9"/>
  </p:notesMasterIdLst>
  <p:handoutMasterIdLst>
    <p:handoutMasterId r:id="rId10"/>
  </p:handoutMasterIdLst>
  <p:sldIdLst>
    <p:sldId id="1099" r:id="rId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指示書" id="{2115B3DB-6CB6-4787-9E1C-697ADCA9B7EC}">
          <p14:sldIdLst/>
        </p14:section>
        <p14:section name="指示書" id="{524BC14E-4426-43D0-94E0-3CDFACEEEA87}">
          <p14:sldIdLst>
            <p14:sldId id="1099"/>
          </p14:sldIdLst>
        </p14:section>
      </p14:sectionLst>
    </p:ext>
    <p:ext uri="{EFAFB233-063F-42B5-8137-9DF3F51BA10A}">
      <p15:sldGuideLst xmlns:p15="http://schemas.microsoft.com/office/powerpoint/2012/main">
        <p15:guide id="1" orient="horz" pos="2069" userDrawn="1">
          <p15:clr>
            <a:srgbClr val="A4A3A4"/>
          </p15:clr>
        </p15:guide>
        <p15:guide id="2" pos="2880" userDrawn="1">
          <p15:clr>
            <a:srgbClr val="A4A3A4"/>
          </p15:clr>
        </p15:guide>
        <p15:guide id="3" pos="2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2E75B6"/>
    <a:srgbClr val="66CCFF"/>
    <a:srgbClr val="FF71FF"/>
    <a:srgbClr val="FFFFCC"/>
    <a:srgbClr val="FFFF99"/>
    <a:srgbClr val="FFA7FF"/>
    <a:srgbClr val="535078"/>
    <a:srgbClr val="FFE1FF"/>
    <a:srgbClr val="FF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0" autoAdjust="0"/>
    <p:restoredTop sz="83744" autoAdjust="0"/>
  </p:normalViewPr>
  <p:slideViewPr>
    <p:cSldViewPr snapToGrid="0" showGuides="1">
      <p:cViewPr varScale="1">
        <p:scale>
          <a:sx n="86" d="100"/>
          <a:sy n="86" d="100"/>
        </p:scale>
        <p:origin x="1014" y="102"/>
      </p:cViewPr>
      <p:guideLst>
        <p:guide orient="horz" pos="2069"/>
        <p:guide pos="2880"/>
        <p:guide pos="235"/>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32826"/>
    </p:cViewPr>
  </p:sorterViewPr>
  <p:notesViewPr>
    <p:cSldViewPr snapToGrid="0" showGuides="1">
      <p:cViewPr varScale="1">
        <p:scale>
          <a:sx n="64" d="100"/>
          <a:sy n="64" d="100"/>
        </p:scale>
        <p:origin x="23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7"/>
            <a:ext cx="2918831" cy="495029"/>
          </a:xfrm>
          <a:prstGeom prst="rect">
            <a:avLst/>
          </a:prstGeom>
        </p:spPr>
        <p:txBody>
          <a:bodyPr vert="horz" lIns="91380" tIns="45692" rIns="91380" bIns="45692" rtlCol="0"/>
          <a:lstStyle>
            <a:lvl1pPr algn="l">
              <a:defRPr sz="1100"/>
            </a:lvl1pPr>
          </a:lstStyle>
          <a:p>
            <a:endParaRPr kumimoji="1" lang="ja-JP" altLang="en-US" dirty="0"/>
          </a:p>
        </p:txBody>
      </p:sp>
      <p:sp>
        <p:nvSpPr>
          <p:cNvPr id="3" name="日付プレースホルダー 2"/>
          <p:cNvSpPr>
            <a:spLocks noGrp="1"/>
          </p:cNvSpPr>
          <p:nvPr>
            <p:ph type="dt" sz="quarter" idx="1"/>
          </p:nvPr>
        </p:nvSpPr>
        <p:spPr>
          <a:xfrm>
            <a:off x="3815376" y="7"/>
            <a:ext cx="2918831" cy="495029"/>
          </a:xfrm>
          <a:prstGeom prst="rect">
            <a:avLst/>
          </a:prstGeom>
        </p:spPr>
        <p:txBody>
          <a:bodyPr vert="horz" lIns="91380" tIns="45692" rIns="91380" bIns="45692" rtlCol="0"/>
          <a:lstStyle>
            <a:lvl1pPr algn="r">
              <a:defRPr sz="1100"/>
            </a:lvl1pPr>
          </a:lstStyle>
          <a:p>
            <a:fld id="{AA63A719-9CCA-42BC-AA11-8C71DAA2A3B6}" type="datetimeFigureOut">
              <a:rPr kumimoji="1" lang="ja-JP" altLang="en-US" smtClean="0"/>
              <a:t>2020/9/28</a:t>
            </a:fld>
            <a:endParaRPr kumimoji="1" lang="ja-JP" altLang="en-US" dirty="0"/>
          </a:p>
        </p:txBody>
      </p:sp>
      <p:sp>
        <p:nvSpPr>
          <p:cNvPr id="4" name="フッター プレースホルダー 3"/>
          <p:cNvSpPr>
            <a:spLocks noGrp="1"/>
          </p:cNvSpPr>
          <p:nvPr>
            <p:ph type="ftr" sz="quarter" idx="2"/>
          </p:nvPr>
        </p:nvSpPr>
        <p:spPr>
          <a:xfrm>
            <a:off x="3" y="9371286"/>
            <a:ext cx="2918831" cy="495028"/>
          </a:xfrm>
          <a:prstGeom prst="rect">
            <a:avLst/>
          </a:prstGeom>
        </p:spPr>
        <p:txBody>
          <a:bodyPr vert="horz" lIns="91380" tIns="45692" rIns="91380" bIns="45692" rtlCol="0" anchor="b"/>
          <a:lstStyle>
            <a:lvl1pPr algn="l">
              <a:defRPr sz="1100"/>
            </a:lvl1pPr>
          </a:lstStyle>
          <a:p>
            <a:endParaRPr kumimoji="1" lang="ja-JP" altLang="en-US" dirty="0"/>
          </a:p>
        </p:txBody>
      </p:sp>
      <p:sp>
        <p:nvSpPr>
          <p:cNvPr id="5" name="スライド番号プレースホルダー 4"/>
          <p:cNvSpPr>
            <a:spLocks noGrp="1"/>
          </p:cNvSpPr>
          <p:nvPr>
            <p:ph type="sldNum" sz="quarter" idx="3"/>
          </p:nvPr>
        </p:nvSpPr>
        <p:spPr>
          <a:xfrm>
            <a:off x="3815376" y="9371286"/>
            <a:ext cx="2918831" cy="495028"/>
          </a:xfrm>
          <a:prstGeom prst="rect">
            <a:avLst/>
          </a:prstGeom>
        </p:spPr>
        <p:txBody>
          <a:bodyPr vert="horz" lIns="91380" tIns="45692" rIns="91380" bIns="45692" rtlCol="0" anchor="b"/>
          <a:lstStyle>
            <a:lvl1pPr algn="r">
              <a:defRPr sz="1100"/>
            </a:lvl1pPr>
          </a:lstStyle>
          <a:p>
            <a:fld id="{FC1297DB-3B90-4A37-AC02-15DDC2A838D3}" type="slidenum">
              <a:rPr kumimoji="1" lang="ja-JP" altLang="en-US" smtClean="0"/>
              <a:t>‹#›</a:t>
            </a:fld>
            <a:endParaRPr kumimoji="1" lang="ja-JP" altLang="en-US" dirty="0"/>
          </a:p>
        </p:txBody>
      </p:sp>
    </p:spTree>
    <p:extLst>
      <p:ext uri="{BB962C8B-B14F-4D97-AF65-F5344CB8AC3E}">
        <p14:creationId xmlns:p14="http://schemas.microsoft.com/office/powerpoint/2010/main" val="283752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19413" cy="495300"/>
          </a:xfrm>
          <a:prstGeom prst="rect">
            <a:avLst/>
          </a:prstGeom>
        </p:spPr>
        <p:txBody>
          <a:bodyPr vert="horz" lIns="91380" tIns="45692" rIns="91380" bIns="45692"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3814763" y="0"/>
            <a:ext cx="2919412" cy="495300"/>
          </a:xfrm>
          <a:prstGeom prst="rect">
            <a:avLst/>
          </a:prstGeom>
        </p:spPr>
        <p:txBody>
          <a:bodyPr vert="horz" lIns="91380" tIns="45692" rIns="91380" bIns="45692" rtlCol="0"/>
          <a:lstStyle>
            <a:lvl1pPr algn="r">
              <a:defRPr sz="1100"/>
            </a:lvl1pPr>
          </a:lstStyle>
          <a:p>
            <a:fld id="{C45AE045-EB63-46FA-8CB6-8CA4B59570BF}" type="datetimeFigureOut">
              <a:rPr kumimoji="1" lang="ja-JP" altLang="en-US" smtClean="0"/>
              <a:t>2020/9/28</a:t>
            </a:fld>
            <a:endParaRPr kumimoji="1" lang="ja-JP" altLang="en-US" dirty="0"/>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380" tIns="45692" rIns="91380" bIns="45692" rtlCol="0" anchor="ctr"/>
          <a:lstStyle/>
          <a:p>
            <a:endParaRPr lang="ja-JP" altLang="en-US" dirty="0"/>
          </a:p>
        </p:txBody>
      </p:sp>
      <p:sp>
        <p:nvSpPr>
          <p:cNvPr id="5" name="ノート プレースホルダー 4"/>
          <p:cNvSpPr>
            <a:spLocks noGrp="1"/>
          </p:cNvSpPr>
          <p:nvPr>
            <p:ph type="body" sz="quarter" idx="3"/>
          </p:nvPr>
        </p:nvSpPr>
        <p:spPr>
          <a:xfrm>
            <a:off x="673103" y="4748218"/>
            <a:ext cx="5389563" cy="3884612"/>
          </a:xfrm>
          <a:prstGeom prst="rect">
            <a:avLst/>
          </a:prstGeom>
        </p:spPr>
        <p:txBody>
          <a:bodyPr vert="horz" lIns="91380" tIns="45692" rIns="91380" bIns="456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371015"/>
            <a:ext cx="2919413" cy="495300"/>
          </a:xfrm>
          <a:prstGeom prst="rect">
            <a:avLst/>
          </a:prstGeom>
        </p:spPr>
        <p:txBody>
          <a:bodyPr vert="horz" lIns="91380" tIns="45692" rIns="91380" bIns="45692"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3814763" y="9371015"/>
            <a:ext cx="2919412" cy="495300"/>
          </a:xfrm>
          <a:prstGeom prst="rect">
            <a:avLst/>
          </a:prstGeom>
        </p:spPr>
        <p:txBody>
          <a:bodyPr vert="horz" lIns="91380" tIns="45692" rIns="91380" bIns="45692" rtlCol="0" anchor="b"/>
          <a:lstStyle>
            <a:lvl1pPr algn="r">
              <a:defRPr sz="1100"/>
            </a:lvl1pPr>
          </a:lstStyle>
          <a:p>
            <a:fld id="{5AF96AE0-4D51-41D5-87E0-9FDE0BAFF6F3}" type="slidenum">
              <a:rPr kumimoji="1" lang="ja-JP" altLang="en-US" smtClean="0"/>
              <a:t>‹#›</a:t>
            </a:fld>
            <a:endParaRPr kumimoji="1" lang="ja-JP" altLang="en-US" dirty="0"/>
          </a:p>
        </p:txBody>
      </p:sp>
    </p:spTree>
    <p:extLst>
      <p:ext uri="{BB962C8B-B14F-4D97-AF65-F5344CB8AC3E}">
        <p14:creationId xmlns:p14="http://schemas.microsoft.com/office/powerpoint/2010/main" val="38941292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6510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950"/>
            </a:lvl1pPr>
            <a:lvl2pPr marL="371471" indent="0" algn="ctr">
              <a:buNone/>
              <a:defRPr sz="1625"/>
            </a:lvl2pPr>
            <a:lvl3pPr marL="742941" indent="0" algn="ctr">
              <a:buNone/>
              <a:defRPr sz="1462"/>
            </a:lvl3pPr>
            <a:lvl4pPr marL="1114412" indent="0" algn="ctr">
              <a:buNone/>
              <a:defRPr sz="1300"/>
            </a:lvl4pPr>
            <a:lvl5pPr marL="1485882" indent="0" algn="ctr">
              <a:buNone/>
              <a:defRPr sz="1300"/>
            </a:lvl5pPr>
            <a:lvl6pPr marL="1857354" indent="0" algn="ctr">
              <a:buNone/>
              <a:defRPr sz="1300"/>
            </a:lvl6pPr>
            <a:lvl7pPr marL="2228824" indent="0" algn="ctr">
              <a:buNone/>
              <a:defRPr sz="1300"/>
            </a:lvl7pPr>
            <a:lvl8pPr marL="2600295" indent="0" algn="ctr">
              <a:buNone/>
              <a:defRPr sz="1300"/>
            </a:lvl8pPr>
            <a:lvl9pPr marL="2971766"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45719B-8089-4D07-AD6C-B7CF4AF123A7}"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37337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11F77D-0911-4190-8EFF-06D2A8FD78F8}"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90916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8"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3"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EDF7E0-6FCB-4387-A15C-21DBDBBD3E76}"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07822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195" indent="0" algn="ctr">
              <a:buNone/>
              <a:defRPr sz="2000"/>
            </a:lvl2pPr>
            <a:lvl3pPr marL="914390" indent="0" algn="ctr">
              <a:buNone/>
              <a:defRPr sz="1800"/>
            </a:lvl3pPr>
            <a:lvl4pPr marL="1371585" indent="0" algn="ctr">
              <a:buNone/>
              <a:defRPr sz="1600"/>
            </a:lvl4pPr>
            <a:lvl5pPr marL="1828778" indent="0" algn="ctr">
              <a:buNone/>
              <a:defRPr sz="1600"/>
            </a:lvl5pPr>
            <a:lvl6pPr marL="2285974" indent="0" algn="ctr">
              <a:buNone/>
              <a:defRPr sz="1600"/>
            </a:lvl6pPr>
            <a:lvl7pPr marL="2743168" indent="0" algn="ctr">
              <a:buNone/>
              <a:defRPr sz="1600"/>
            </a:lvl7pPr>
            <a:lvl8pPr marL="3200363" indent="0" algn="ctr">
              <a:buNone/>
              <a:defRPr sz="1600"/>
            </a:lvl8pPr>
            <a:lvl9pPr marL="3657558"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1C8580F-351F-4FF6-8D45-34F839ACAD87}"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227064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A1C1A5-034E-476E-B3A5-43820C181AFB}"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4203716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4254" y="1709745"/>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4254" y="4589470"/>
            <a:ext cx="7886700" cy="1500187"/>
          </a:xfrm>
        </p:spPr>
        <p:txBody>
          <a:bodyPr/>
          <a:lstStyle>
            <a:lvl1pPr marL="0" indent="0">
              <a:buNone/>
              <a:defRPr sz="2400">
                <a:solidFill>
                  <a:schemeClr val="tx1">
                    <a:tint val="75000"/>
                  </a:schemeClr>
                </a:solidFill>
              </a:defRPr>
            </a:lvl1pPr>
            <a:lvl2pPr marL="457195" indent="0">
              <a:buNone/>
              <a:defRPr sz="2000">
                <a:solidFill>
                  <a:schemeClr val="tx1">
                    <a:tint val="75000"/>
                  </a:schemeClr>
                </a:solidFill>
              </a:defRPr>
            </a:lvl2pPr>
            <a:lvl3pPr marL="914390" indent="0">
              <a:buNone/>
              <a:defRPr sz="1800">
                <a:solidFill>
                  <a:schemeClr val="tx1">
                    <a:tint val="75000"/>
                  </a:schemeClr>
                </a:solidFill>
              </a:defRPr>
            </a:lvl3pPr>
            <a:lvl4pPr marL="1371585" indent="0">
              <a:buNone/>
              <a:defRPr sz="1600">
                <a:solidFill>
                  <a:schemeClr val="tx1">
                    <a:tint val="75000"/>
                  </a:schemeClr>
                </a:solidFill>
              </a:defRPr>
            </a:lvl4pPr>
            <a:lvl5pPr marL="1828778" indent="0">
              <a:buNone/>
              <a:defRPr sz="1600">
                <a:solidFill>
                  <a:schemeClr val="tx1">
                    <a:tint val="75000"/>
                  </a:schemeClr>
                </a:solidFill>
              </a:defRPr>
            </a:lvl5pPr>
            <a:lvl6pPr marL="2285974" indent="0">
              <a:buNone/>
              <a:defRPr sz="1600">
                <a:solidFill>
                  <a:schemeClr val="tx1">
                    <a:tint val="75000"/>
                  </a:schemeClr>
                </a:solidFill>
              </a:defRPr>
            </a:lvl6pPr>
            <a:lvl7pPr marL="2743168" indent="0">
              <a:buNone/>
              <a:defRPr sz="1600">
                <a:solidFill>
                  <a:schemeClr val="tx1">
                    <a:tint val="75000"/>
                  </a:schemeClr>
                </a:solidFill>
              </a:defRPr>
            </a:lvl7pPr>
            <a:lvl8pPr marL="3200363" indent="0">
              <a:buNone/>
              <a:defRPr sz="1600">
                <a:solidFill>
                  <a:schemeClr val="tx1">
                    <a:tint val="75000"/>
                  </a:schemeClr>
                </a:solidFill>
              </a:defRPr>
            </a:lvl8pPr>
            <a:lvl9pPr marL="3657558"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E39351D-C31F-451B-BC27-C3825C273D48}"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340409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1" y="1825625"/>
            <a:ext cx="387301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2342" y="1825625"/>
            <a:ext cx="387301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156C9C3-8550-4521-A283-78B4343FA5BD}"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380394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119"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117" y="1681163"/>
            <a:ext cx="3868615" cy="823912"/>
          </a:xfrm>
        </p:spPr>
        <p:txBody>
          <a:bodyPr anchor="b"/>
          <a:lstStyle>
            <a:lvl1pPr marL="0" indent="0">
              <a:buNone/>
              <a:defRPr sz="2400" b="1"/>
            </a:lvl1pPr>
            <a:lvl2pPr marL="457195" indent="0">
              <a:buNone/>
              <a:defRPr sz="2000" b="1"/>
            </a:lvl2pPr>
            <a:lvl3pPr marL="914390" indent="0">
              <a:buNone/>
              <a:defRPr sz="1800" b="1"/>
            </a:lvl3pPr>
            <a:lvl4pPr marL="1371585" indent="0">
              <a:buNone/>
              <a:defRPr sz="1600" b="1"/>
            </a:lvl4pPr>
            <a:lvl5pPr marL="1828778" indent="0">
              <a:buNone/>
              <a:defRPr sz="1600" b="1"/>
            </a:lvl5pPr>
            <a:lvl6pPr marL="2285974" indent="0">
              <a:buNone/>
              <a:defRPr sz="1600" b="1"/>
            </a:lvl6pPr>
            <a:lvl7pPr marL="2743168" indent="0">
              <a:buNone/>
              <a:defRPr sz="1600" b="1"/>
            </a:lvl7pPr>
            <a:lvl8pPr marL="3200363" indent="0">
              <a:buNone/>
              <a:defRPr sz="1600" b="1"/>
            </a:lvl8pPr>
            <a:lvl9pPr marL="3657558"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117" y="2505075"/>
            <a:ext cx="3868615"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4" y="1681163"/>
            <a:ext cx="3887665" cy="823912"/>
          </a:xfrm>
        </p:spPr>
        <p:txBody>
          <a:bodyPr anchor="b"/>
          <a:lstStyle>
            <a:lvl1pPr marL="0" indent="0">
              <a:buNone/>
              <a:defRPr sz="2400" b="1"/>
            </a:lvl1pPr>
            <a:lvl2pPr marL="457195" indent="0">
              <a:buNone/>
              <a:defRPr sz="2000" b="1"/>
            </a:lvl2pPr>
            <a:lvl3pPr marL="914390" indent="0">
              <a:buNone/>
              <a:defRPr sz="1800" b="1"/>
            </a:lvl3pPr>
            <a:lvl4pPr marL="1371585" indent="0">
              <a:buNone/>
              <a:defRPr sz="1600" b="1"/>
            </a:lvl4pPr>
            <a:lvl5pPr marL="1828778" indent="0">
              <a:buNone/>
              <a:defRPr sz="1600" b="1"/>
            </a:lvl5pPr>
            <a:lvl6pPr marL="2285974" indent="0">
              <a:buNone/>
              <a:defRPr sz="1600" b="1"/>
            </a:lvl6pPr>
            <a:lvl7pPr marL="2743168" indent="0">
              <a:buNone/>
              <a:defRPr sz="1600" b="1"/>
            </a:lvl7pPr>
            <a:lvl8pPr marL="3200363" indent="0">
              <a:buNone/>
              <a:defRPr sz="1600" b="1"/>
            </a:lvl8pPr>
            <a:lvl9pPr marL="3657558"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4" y="2505075"/>
            <a:ext cx="3887665"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E6DDEA-3EF8-4C10-8D33-FC095FEC421C}" type="datetime1">
              <a:rPr kumimoji="1" lang="ja-JP" altLang="en-US" smtClean="0"/>
              <a:t>2020/9/28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347224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889342B-CE8E-48DB-BD02-B3AA3E08844B}" type="datetime1">
              <a:rPr kumimoji="1" lang="ja-JP" altLang="en-US" smtClean="0"/>
              <a:t>2020/9/28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4257199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9755AAD-C878-4492-A672-3892F78D12CD}" type="datetime1">
              <a:rPr kumimoji="1" lang="ja-JP" altLang="en-US" smtClean="0"/>
              <a:t>2020/9/28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a:xfrm>
            <a:off x="7086600" y="6356357"/>
            <a:ext cx="2057400" cy="365125"/>
          </a:xfrm>
        </p:spPr>
        <p:txBody>
          <a:bodyPr/>
          <a:lstStyle>
            <a:lvl1pPr>
              <a:defRPr sz="2000"/>
            </a:lvl1pPr>
          </a:lstStyle>
          <a:p>
            <a:fld id="{93EE9C9D-F6EB-4B71-89EA-D14B3628E6D2}" type="slidenum">
              <a:rPr lang="ja-JP" altLang="en-US" smtClean="0"/>
              <a:pPr/>
              <a:t>‹#›</a:t>
            </a:fld>
            <a:endParaRPr lang="ja-JP" altLang="en-US" dirty="0"/>
          </a:p>
        </p:txBody>
      </p:sp>
    </p:spTree>
    <p:extLst>
      <p:ext uri="{BB962C8B-B14F-4D97-AF65-F5344CB8AC3E}">
        <p14:creationId xmlns:p14="http://schemas.microsoft.com/office/powerpoint/2010/main" val="3414883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115" y="457200"/>
            <a:ext cx="2948354"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667"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115" y="2057400"/>
            <a:ext cx="2948354" cy="3811588"/>
          </a:xfrm>
        </p:spPr>
        <p:txBody>
          <a:bodyPr/>
          <a:lstStyle>
            <a:lvl1pPr marL="0" indent="0">
              <a:buNone/>
              <a:defRPr sz="1600"/>
            </a:lvl1pPr>
            <a:lvl2pPr marL="457195" indent="0">
              <a:buNone/>
              <a:defRPr sz="1400"/>
            </a:lvl2pPr>
            <a:lvl3pPr marL="914390" indent="0">
              <a:buNone/>
              <a:defRPr sz="1200"/>
            </a:lvl3pPr>
            <a:lvl4pPr marL="1371585" indent="0">
              <a:buNone/>
              <a:defRPr sz="1000"/>
            </a:lvl4pPr>
            <a:lvl5pPr marL="1828778" indent="0">
              <a:buNone/>
              <a:defRPr sz="1000"/>
            </a:lvl5pPr>
            <a:lvl6pPr marL="2285974" indent="0">
              <a:buNone/>
              <a:defRPr sz="1000"/>
            </a:lvl6pPr>
            <a:lvl7pPr marL="2743168" indent="0">
              <a:buNone/>
              <a:defRPr sz="1000"/>
            </a:lvl7pPr>
            <a:lvl8pPr marL="3200363" indent="0">
              <a:buNone/>
              <a:defRPr sz="1000"/>
            </a:lvl8pPr>
            <a:lvl9pPr marL="3657558"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8B7EDF-FC07-49B4-9DC9-DD06BED4C319}"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143347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9D50DA-FCD2-4C17-A220-B7904A2287CA}"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03193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115" y="457200"/>
            <a:ext cx="2948354"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667" y="987432"/>
            <a:ext cx="4629150" cy="4873625"/>
          </a:xfrm>
        </p:spPr>
        <p:txBody>
          <a:bodyPr/>
          <a:lstStyle>
            <a:lvl1pPr marL="0" indent="0">
              <a:buNone/>
              <a:defRPr sz="3200"/>
            </a:lvl1pPr>
            <a:lvl2pPr marL="457195" indent="0">
              <a:buNone/>
              <a:defRPr sz="2800"/>
            </a:lvl2pPr>
            <a:lvl3pPr marL="914390" indent="0">
              <a:buNone/>
              <a:defRPr sz="2400"/>
            </a:lvl3pPr>
            <a:lvl4pPr marL="1371585" indent="0">
              <a:buNone/>
              <a:defRPr sz="2000"/>
            </a:lvl4pPr>
            <a:lvl5pPr marL="1828778" indent="0">
              <a:buNone/>
              <a:defRPr sz="2000"/>
            </a:lvl5pPr>
            <a:lvl6pPr marL="2285974" indent="0">
              <a:buNone/>
              <a:defRPr sz="2000"/>
            </a:lvl6pPr>
            <a:lvl7pPr marL="2743168" indent="0">
              <a:buNone/>
              <a:defRPr sz="2000"/>
            </a:lvl7pPr>
            <a:lvl8pPr marL="3200363" indent="0">
              <a:buNone/>
              <a:defRPr sz="2000"/>
            </a:lvl8pPr>
            <a:lvl9pPr marL="3657558"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115" y="2057400"/>
            <a:ext cx="2948354" cy="3811588"/>
          </a:xfrm>
        </p:spPr>
        <p:txBody>
          <a:bodyPr/>
          <a:lstStyle>
            <a:lvl1pPr marL="0" indent="0">
              <a:buNone/>
              <a:defRPr sz="1600"/>
            </a:lvl1pPr>
            <a:lvl2pPr marL="457195" indent="0">
              <a:buNone/>
              <a:defRPr sz="1400"/>
            </a:lvl2pPr>
            <a:lvl3pPr marL="914390" indent="0">
              <a:buNone/>
              <a:defRPr sz="1200"/>
            </a:lvl3pPr>
            <a:lvl4pPr marL="1371585" indent="0">
              <a:buNone/>
              <a:defRPr sz="1000"/>
            </a:lvl4pPr>
            <a:lvl5pPr marL="1828778" indent="0">
              <a:buNone/>
              <a:defRPr sz="1000"/>
            </a:lvl5pPr>
            <a:lvl6pPr marL="2285974" indent="0">
              <a:buNone/>
              <a:defRPr sz="1000"/>
            </a:lvl6pPr>
            <a:lvl7pPr marL="2743168" indent="0">
              <a:buNone/>
              <a:defRPr sz="1000"/>
            </a:lvl7pPr>
            <a:lvl8pPr marL="3200363" indent="0">
              <a:buNone/>
              <a:defRPr sz="1000"/>
            </a:lvl8pPr>
            <a:lvl9pPr marL="3657558"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47DCA18-0678-47CD-9CF9-8523E9293D9C}"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1806388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F320A1-0ADF-4A32-BE1F-37BA7F30E3DB}"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4210881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4409" y="365125"/>
            <a:ext cx="1970943"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7508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C5AA75-93C4-442C-AF4F-1C0DEA353113}"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183172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45719B-8089-4D07-AD6C-B7CF4AF123A7}" type="datetime1">
              <a:rPr kumimoji="1" lang="ja-JP" altLang="en-US" smtClean="0"/>
              <a:t>2020/9/28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664610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9D50DA-FCD2-4C17-A220-B7904A2287CA}" type="datetime1">
              <a:rPr kumimoji="1" lang="ja-JP" altLang="en-US" smtClean="0"/>
              <a:t>2020/9/28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909141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2313D2-5329-42DF-879B-3EB6DA626632}" type="datetime1">
              <a:rPr kumimoji="1" lang="ja-JP" altLang="en-US" smtClean="0"/>
              <a:t>2020/9/28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829923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F1A1DC-0A9A-4BA5-BC3D-E959B66C2808}" type="datetime1">
              <a:rPr kumimoji="1" lang="ja-JP" altLang="en-US" smtClean="0"/>
              <a:t>2020/9/28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961083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20644C-253D-4C5A-B9E0-8E981FED87FB}" type="datetime1">
              <a:rPr kumimoji="1" lang="ja-JP" altLang="en-US" smtClean="0"/>
              <a:t>2020/9/28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988241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D80F0D-8CD4-41AB-95B9-9D1B92C797D3}" type="datetime1">
              <a:rPr kumimoji="1" lang="ja-JP" altLang="en-US" smtClean="0"/>
              <a:t>2020/9/28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109408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3C722-F2F8-40C9-B362-D9535A4F809C}" type="datetime1">
              <a:rPr kumimoji="1" lang="ja-JP" altLang="en-US" smtClean="0"/>
              <a:t>2020/9/28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B9A37A07-259B-47A6-8E3E-E5B35A759090}" type="slidenum">
              <a:rPr lang="ja-JP" altLang="en-US" smtClean="0"/>
              <a:pPr/>
              <a:t>‹#›</a:t>
            </a:fld>
            <a:endParaRPr lang="ja-JP" altLang="en-US" dirty="0"/>
          </a:p>
        </p:txBody>
      </p:sp>
    </p:spTree>
    <p:extLst>
      <p:ext uri="{BB962C8B-B14F-4D97-AF65-F5344CB8AC3E}">
        <p14:creationId xmlns:p14="http://schemas.microsoft.com/office/powerpoint/2010/main" val="29766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91" y="1709748"/>
            <a:ext cx="7886700"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91" y="4589473"/>
            <a:ext cx="7886700" cy="1500187"/>
          </a:xfrm>
        </p:spPr>
        <p:txBody>
          <a:bodyPr/>
          <a:lstStyle>
            <a:lvl1pPr marL="0" indent="0">
              <a:buNone/>
              <a:defRPr sz="1950">
                <a:solidFill>
                  <a:schemeClr val="tx1">
                    <a:tint val="75000"/>
                  </a:schemeClr>
                </a:solidFill>
              </a:defRPr>
            </a:lvl1pPr>
            <a:lvl2pPr marL="371471" indent="0">
              <a:buNone/>
              <a:defRPr sz="1625">
                <a:solidFill>
                  <a:schemeClr val="tx1">
                    <a:tint val="75000"/>
                  </a:schemeClr>
                </a:solidFill>
              </a:defRPr>
            </a:lvl2pPr>
            <a:lvl3pPr marL="742941" indent="0">
              <a:buNone/>
              <a:defRPr sz="1462">
                <a:solidFill>
                  <a:schemeClr val="tx1">
                    <a:tint val="75000"/>
                  </a:schemeClr>
                </a:solidFill>
              </a:defRPr>
            </a:lvl3pPr>
            <a:lvl4pPr marL="1114412" indent="0">
              <a:buNone/>
              <a:defRPr sz="1300">
                <a:solidFill>
                  <a:schemeClr val="tx1">
                    <a:tint val="75000"/>
                  </a:schemeClr>
                </a:solidFill>
              </a:defRPr>
            </a:lvl4pPr>
            <a:lvl5pPr marL="1485882" indent="0">
              <a:buNone/>
              <a:defRPr sz="1300">
                <a:solidFill>
                  <a:schemeClr val="tx1">
                    <a:tint val="75000"/>
                  </a:schemeClr>
                </a:solidFill>
              </a:defRPr>
            </a:lvl5pPr>
            <a:lvl6pPr marL="1857354" indent="0">
              <a:buNone/>
              <a:defRPr sz="1300">
                <a:solidFill>
                  <a:schemeClr val="tx1">
                    <a:tint val="75000"/>
                  </a:schemeClr>
                </a:solidFill>
              </a:defRPr>
            </a:lvl6pPr>
            <a:lvl7pPr marL="2228824" indent="0">
              <a:buNone/>
              <a:defRPr sz="1300">
                <a:solidFill>
                  <a:schemeClr val="tx1">
                    <a:tint val="75000"/>
                  </a:schemeClr>
                </a:solidFill>
              </a:defRPr>
            </a:lvl7pPr>
            <a:lvl8pPr marL="2600295" indent="0">
              <a:buNone/>
              <a:defRPr sz="1300">
                <a:solidFill>
                  <a:schemeClr val="tx1">
                    <a:tint val="75000"/>
                  </a:schemeClr>
                </a:solidFill>
              </a:defRPr>
            </a:lvl8pPr>
            <a:lvl9pPr marL="2971766"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2313D2-5329-42DF-879B-3EB6DA626632}"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524279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043EC7-8074-4E3D-856B-3F3E35CD17D5}" type="datetime1">
              <a:rPr kumimoji="1" lang="ja-JP" altLang="en-US" smtClean="0"/>
              <a:t>2020/9/28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821131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88D965-96CB-4190-AB03-63B3C241973E}" type="datetime1">
              <a:rPr kumimoji="1" lang="ja-JP" altLang="en-US" smtClean="0"/>
              <a:t>2020/9/28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030246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11F77D-0911-4190-8EFF-06D2A8FD78F8}" type="datetime1">
              <a:rPr kumimoji="1" lang="ja-JP" altLang="en-US" smtClean="0"/>
              <a:t>2020/9/28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651185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EDF7E0-6FCB-4387-A15C-21DBDBBD3E76}" type="datetime1">
              <a:rPr kumimoji="1" lang="ja-JP" altLang="en-US" smtClean="0"/>
              <a:t>2020/9/28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043892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45719B-8089-4D07-AD6C-B7CF4AF123A7}"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523269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9D50DA-FCD2-4C17-A220-B7904A2287CA}"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75586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2"/>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2313D2-5329-42DF-879B-3EB6DA626632}"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714578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1A1DC-0A9A-4BA5-BC3D-E959B66C2808}"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561626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3"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20644C-253D-4C5A-B9E0-8E981FED87FB}" type="datetime1">
              <a:rPr kumimoji="1" lang="ja-JP" altLang="en-US" smtClean="0"/>
              <a:t>2020/9/28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30023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D80F0D-8CD4-41AB-95B9-9D1B92C797D3}" type="datetime1">
              <a:rPr kumimoji="1" lang="ja-JP" altLang="en-US" smtClean="0"/>
              <a:t>2020/9/28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09128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1A1DC-0A9A-4BA5-BC3D-E959B66C2808}"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231643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E3C722-F2F8-40C9-B362-D9535A4F809C}" type="datetime1">
              <a:rPr kumimoji="1" lang="ja-JP" altLang="en-US" smtClean="0"/>
              <a:t>2020/9/28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1846"/>
            </a:lvl1pPr>
          </a:lstStyle>
          <a:p>
            <a:fld id="{B9A37A07-259B-47A6-8E3E-E5B35A759090}" type="slidenum">
              <a:rPr lang="ja-JP" altLang="en-US" smtClean="0"/>
              <a:pPr/>
              <a:t>‹#›</a:t>
            </a:fld>
            <a:endParaRPr lang="ja-JP" altLang="en-US" dirty="0"/>
          </a:p>
        </p:txBody>
      </p:sp>
    </p:spTree>
    <p:extLst>
      <p:ext uri="{BB962C8B-B14F-4D97-AF65-F5344CB8AC3E}">
        <p14:creationId xmlns:p14="http://schemas.microsoft.com/office/powerpoint/2010/main" val="2586529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3"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2"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3"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043EC7-8074-4E3D-856B-3F3E35CD17D5}"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784080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3"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2" y="987429"/>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endParaRPr kumimoji="1" lang="ja-JP" altLang="en-US" dirty="0"/>
          </a:p>
        </p:txBody>
      </p:sp>
      <p:sp>
        <p:nvSpPr>
          <p:cNvPr id="4" name="テキスト プレースホルダー 3"/>
          <p:cNvSpPr>
            <a:spLocks noGrp="1"/>
          </p:cNvSpPr>
          <p:nvPr>
            <p:ph type="body" sz="half" idx="2"/>
          </p:nvPr>
        </p:nvSpPr>
        <p:spPr>
          <a:xfrm>
            <a:off x="629843"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88D965-96CB-4190-AB03-63B3C241973E}"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113422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11F77D-0911-4190-8EFF-06D2A8FD78F8}"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856956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EDF7E0-6FCB-4387-A15C-21DBDBBD3E76}"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633553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45719B-8089-4D07-AD6C-B7CF4AF123A7}"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645090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9D50DA-FCD2-4C17-A220-B7904A2287CA}"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987656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2"/>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2313D2-5329-42DF-879B-3EB6DA626632}"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610277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1A1DC-0A9A-4BA5-BC3D-E959B66C2808}"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993121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3"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20644C-253D-4C5A-B9E0-8E981FED87FB}" type="datetime1">
              <a:rPr kumimoji="1" lang="ja-JP" altLang="en-US" smtClean="0"/>
              <a:t>2020/9/28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06518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950" b="1"/>
            </a:lvl1pPr>
            <a:lvl2pPr marL="371471" indent="0">
              <a:buNone/>
              <a:defRPr sz="1625" b="1"/>
            </a:lvl2pPr>
            <a:lvl3pPr marL="742941" indent="0">
              <a:buNone/>
              <a:defRPr sz="1462" b="1"/>
            </a:lvl3pPr>
            <a:lvl4pPr marL="1114412" indent="0">
              <a:buNone/>
              <a:defRPr sz="1300" b="1"/>
            </a:lvl4pPr>
            <a:lvl5pPr marL="1485882" indent="0">
              <a:buNone/>
              <a:defRPr sz="1300" b="1"/>
            </a:lvl5pPr>
            <a:lvl6pPr marL="1857354" indent="0">
              <a:buNone/>
              <a:defRPr sz="1300" b="1"/>
            </a:lvl6pPr>
            <a:lvl7pPr marL="2228824" indent="0">
              <a:buNone/>
              <a:defRPr sz="1300" b="1"/>
            </a:lvl7pPr>
            <a:lvl8pPr marL="2600295" indent="0">
              <a:buNone/>
              <a:defRPr sz="1300" b="1"/>
            </a:lvl8pPr>
            <a:lvl9pPr marL="2971766"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950" b="1"/>
            </a:lvl1pPr>
            <a:lvl2pPr marL="371471" indent="0">
              <a:buNone/>
              <a:defRPr sz="1625" b="1"/>
            </a:lvl2pPr>
            <a:lvl3pPr marL="742941" indent="0">
              <a:buNone/>
              <a:defRPr sz="1462" b="1"/>
            </a:lvl3pPr>
            <a:lvl4pPr marL="1114412" indent="0">
              <a:buNone/>
              <a:defRPr sz="1300" b="1"/>
            </a:lvl4pPr>
            <a:lvl5pPr marL="1485882" indent="0">
              <a:buNone/>
              <a:defRPr sz="1300" b="1"/>
            </a:lvl5pPr>
            <a:lvl6pPr marL="1857354" indent="0">
              <a:buNone/>
              <a:defRPr sz="1300" b="1"/>
            </a:lvl6pPr>
            <a:lvl7pPr marL="2228824" indent="0">
              <a:buNone/>
              <a:defRPr sz="1300" b="1"/>
            </a:lvl7pPr>
            <a:lvl8pPr marL="2600295" indent="0">
              <a:buNone/>
              <a:defRPr sz="1300" b="1"/>
            </a:lvl8pPr>
            <a:lvl9pPr marL="2971766"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20644C-253D-4C5A-B9E0-8E981FED87FB}" type="datetime1">
              <a:rPr kumimoji="1" lang="ja-JP" altLang="en-US" smtClean="0"/>
              <a:t>2020/9/28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231963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D80F0D-8CD4-41AB-95B9-9D1B92C797D3}" type="datetime1">
              <a:rPr kumimoji="1" lang="ja-JP" altLang="en-US" smtClean="0"/>
              <a:t>2020/9/28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471639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E3C722-F2F8-40C9-B362-D9535A4F809C}" type="datetime1">
              <a:rPr kumimoji="1" lang="ja-JP" altLang="en-US" smtClean="0"/>
              <a:t>2020/9/28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1846"/>
            </a:lvl1pPr>
          </a:lstStyle>
          <a:p>
            <a:fld id="{B9A37A07-259B-47A6-8E3E-E5B35A759090}" type="slidenum">
              <a:rPr lang="ja-JP" altLang="en-US" smtClean="0"/>
              <a:pPr/>
              <a:t>‹#›</a:t>
            </a:fld>
            <a:endParaRPr lang="ja-JP" altLang="en-US" dirty="0"/>
          </a:p>
        </p:txBody>
      </p:sp>
    </p:spTree>
    <p:extLst>
      <p:ext uri="{BB962C8B-B14F-4D97-AF65-F5344CB8AC3E}">
        <p14:creationId xmlns:p14="http://schemas.microsoft.com/office/powerpoint/2010/main" val="288028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3"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2"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3"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043EC7-8074-4E3D-856B-3F3E35CD17D5}"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527925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3"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2" y="987429"/>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endParaRPr kumimoji="1" lang="ja-JP" altLang="en-US" dirty="0"/>
          </a:p>
        </p:txBody>
      </p:sp>
      <p:sp>
        <p:nvSpPr>
          <p:cNvPr id="4" name="テキスト プレースホルダー 3"/>
          <p:cNvSpPr>
            <a:spLocks noGrp="1"/>
          </p:cNvSpPr>
          <p:nvPr>
            <p:ph type="body" sz="half" idx="2"/>
          </p:nvPr>
        </p:nvSpPr>
        <p:spPr>
          <a:xfrm>
            <a:off x="629843"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88D965-96CB-4190-AB03-63B3C241973E}"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31071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11F77D-0911-4190-8EFF-06D2A8FD78F8}"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907544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EDF7E0-6FCB-4387-A15C-21DBDBBD3E76}" type="datetime1">
              <a:rPr kumimoji="1" lang="ja-JP" altLang="en-US" smtClean="0"/>
              <a:t>2020/9/28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4327385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表紙A(白ロゴ)">
    <p:spTree>
      <p:nvGrpSpPr>
        <p:cNvPr id="1" name=""/>
        <p:cNvGrpSpPr/>
        <p:nvPr/>
      </p:nvGrpSpPr>
      <p:grpSpPr>
        <a:xfrm>
          <a:off x="0" y="0"/>
          <a:ext cx="0" cy="0"/>
          <a:chOff x="0" y="0"/>
          <a:chExt cx="0" cy="0"/>
        </a:xfrm>
      </p:grpSpPr>
      <p:sp>
        <p:nvSpPr>
          <p:cNvPr id="18" name="Text Placeholder 2"/>
          <p:cNvSpPr>
            <a:spLocks noGrp="1"/>
          </p:cNvSpPr>
          <p:nvPr>
            <p:ph type="body" idx="17" hasCustomPrompt="1"/>
          </p:nvPr>
        </p:nvSpPr>
        <p:spPr>
          <a:xfrm>
            <a:off x="2037755" y="5863765"/>
            <a:ext cx="7054257" cy="985567"/>
          </a:xfrm>
          <a:prstGeom prst="rect">
            <a:avLst/>
          </a:prstGeom>
          <a:effectLst/>
        </p:spPr>
        <p:txBody>
          <a:bodyPr anchor="t">
            <a:normAutofit/>
          </a:bodyPr>
          <a:lstStyle>
            <a:lvl1pPr marL="0" marR="0" indent="0" algn="l" defTabSz="447576" rtl="0" eaLnBrk="1" fontAlgn="ctr" latinLnBrk="0" hangingPunct="1">
              <a:lnSpc>
                <a:spcPct val="100000"/>
              </a:lnSpc>
              <a:spcBef>
                <a:spcPts val="0"/>
              </a:spcBef>
              <a:spcAft>
                <a:spcPct val="0"/>
              </a:spcAft>
              <a:buClrTx/>
              <a:buSzTx/>
              <a:buFont typeface="Arial" pitchFamily="34" charset="0"/>
              <a:buNone/>
              <a:tabLst/>
              <a:defRPr sz="1662" b="0" i="0" baseline="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a:buNone/>
              <a:defRPr sz="1292">
                <a:solidFill>
                  <a:schemeClr val="bg1"/>
                </a:solidFill>
                <a:latin typeface="MS PGothic" charset="-128"/>
                <a:ea typeface="MS PGothic" charset="-128"/>
                <a:cs typeface="MS PGothic" charset="-128"/>
              </a:defRPr>
            </a:lvl2pPr>
            <a:lvl3pPr marL="1125360" indent="0">
              <a:buNone/>
              <a:defRPr sz="1292">
                <a:solidFill>
                  <a:schemeClr val="bg1"/>
                </a:solidFill>
                <a:latin typeface="MS PGothic" charset="-128"/>
                <a:ea typeface="MS PGothic" charset="-128"/>
                <a:cs typeface="MS PGothic" charset="-128"/>
              </a:defRPr>
            </a:lvl3pPr>
            <a:lvl4pPr marL="1688040" indent="0">
              <a:buNone/>
              <a:defRPr sz="1723">
                <a:solidFill>
                  <a:schemeClr val="tx1">
                    <a:tint val="75000"/>
                  </a:schemeClr>
                </a:solidFill>
              </a:defRPr>
            </a:lvl4pPr>
            <a:lvl5pPr marL="2250719" indent="0">
              <a:buNone/>
              <a:defRPr sz="1723">
                <a:solidFill>
                  <a:schemeClr val="tx1">
                    <a:tint val="75000"/>
                  </a:schemeClr>
                </a:solidFill>
              </a:defRPr>
            </a:lvl5pPr>
            <a:lvl6pPr marL="2813398" indent="0">
              <a:buNone/>
              <a:defRPr sz="1723">
                <a:solidFill>
                  <a:schemeClr val="tx1">
                    <a:tint val="75000"/>
                  </a:schemeClr>
                </a:solidFill>
              </a:defRPr>
            </a:lvl6pPr>
            <a:lvl7pPr marL="3376079" indent="0">
              <a:buNone/>
              <a:defRPr sz="1723">
                <a:solidFill>
                  <a:schemeClr val="tx1">
                    <a:tint val="75000"/>
                  </a:schemeClr>
                </a:solidFill>
              </a:defRPr>
            </a:lvl7pPr>
            <a:lvl8pPr marL="3938757" indent="0">
              <a:buNone/>
              <a:defRPr sz="1723">
                <a:solidFill>
                  <a:schemeClr val="tx1">
                    <a:tint val="75000"/>
                  </a:schemeClr>
                </a:solidFill>
              </a:defRPr>
            </a:lvl8pPr>
            <a:lvl9pPr marL="4501437" indent="0">
              <a:buNone/>
              <a:defRPr sz="1723">
                <a:solidFill>
                  <a:schemeClr val="tx1">
                    <a:tint val="75000"/>
                  </a:schemeClr>
                </a:solidFill>
              </a:defRPr>
            </a:lvl9pPr>
          </a:lstStyle>
          <a:p>
            <a:pPr marL="0" marR="0" lvl="0" indent="0" algn="l" defTabSz="447576"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a:t>
            </a:r>
            <a:r>
              <a:rPr lang="ja-JP" altLang="en-US" dirty="0" smtClean="0"/>
              <a:t>データ経営研究所</a:t>
            </a:r>
            <a:r>
              <a:rPr lang="ja-JP" altLang="en-US" dirty="0"/>
              <a:t/>
            </a:r>
            <a:br>
              <a:rPr lang="ja-JP" altLang="en-US" dirty="0"/>
            </a:br>
            <a:r>
              <a:rPr lang="ja-JP" altLang="en-US" dirty="0"/>
              <a:t>○○○○○○○○○○○○</a:t>
            </a:r>
            <a:endParaRPr kumimoji="1" lang="ja-JP" altLang="en-US" dirty="0"/>
          </a:p>
        </p:txBody>
      </p:sp>
      <p:sp>
        <p:nvSpPr>
          <p:cNvPr id="12" name="タイトル 1"/>
          <p:cNvSpPr>
            <a:spLocks noGrp="1"/>
          </p:cNvSpPr>
          <p:nvPr>
            <p:ph type="title" hasCustomPrompt="1"/>
          </p:nvPr>
        </p:nvSpPr>
        <p:spPr>
          <a:xfrm>
            <a:off x="2037755" y="4810096"/>
            <a:ext cx="7054257" cy="988424"/>
          </a:xfrm>
          <a:prstGeom prst="rect">
            <a:avLst/>
          </a:prstGeom>
          <a:effectLst/>
        </p:spPr>
        <p:txBody>
          <a:bodyPr anchor="t">
            <a:normAutofit/>
          </a:bodyPr>
          <a:lstStyle>
            <a:lvl1pPr>
              <a:defRPr lang="ja-JP" altLang="en-US" sz="2215" spc="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fontAlgn="ctr">
              <a:spcBef>
                <a:spcPts val="0"/>
              </a:spcBef>
              <a:buFont typeface="Arial" pitchFamily="34" charset="0"/>
              <a:buNone/>
            </a:pPr>
            <a:r>
              <a:rPr kumimoji="1" lang="ja-JP" altLang="en-US" dirty="0"/>
              <a:t>［タイトル（１</a:t>
            </a:r>
            <a:r>
              <a:rPr kumimoji="1" lang="en-US" altLang="ja-JP" dirty="0"/>
              <a:t>〜</a:t>
            </a:r>
            <a:r>
              <a:rPr kumimoji="1" lang="ja-JP" altLang="en-US" dirty="0"/>
              <a:t>３行）］</a:t>
            </a:r>
          </a:p>
        </p:txBody>
      </p:sp>
      <p:sp>
        <p:nvSpPr>
          <p:cNvPr id="9" name="TextBox 12"/>
          <p:cNvSpPr txBox="1"/>
          <p:nvPr userDrawn="1"/>
        </p:nvSpPr>
        <p:spPr>
          <a:xfrm>
            <a:off x="5714165" y="6724938"/>
            <a:ext cx="3377848"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eiryo UI" panose="020B0604030504040204" pitchFamily="50" charset="-128"/>
                <a:ea typeface="HGPGothicE" charset="-128"/>
                <a:cs typeface="Meiryo UI" pitchFamily="50" charset="-128"/>
              </a:rPr>
              <a:t>© </a:t>
            </a:r>
            <a:r>
              <a:rPr kumimoji="0" lang="en-US" altLang="ja-JP" sz="738" b="0" i="0" dirty="0" smtClean="0">
                <a:solidFill>
                  <a:schemeClr val="bg1"/>
                </a:solidFill>
                <a:latin typeface="Meiryo UI" panose="020B0604030504040204" pitchFamily="50" charset="-128"/>
                <a:ea typeface="HGPGothicE" charset="-128"/>
                <a:cs typeface="Meiryo UI" pitchFamily="50" charset="-128"/>
              </a:rPr>
              <a:t>2020 </a:t>
            </a:r>
            <a:r>
              <a:rPr kumimoji="0" lang="en-US" altLang="ja-JP" sz="738" b="0" i="0" dirty="0">
                <a:solidFill>
                  <a:schemeClr val="bg1"/>
                </a:solidFill>
                <a:latin typeface="Meiryo UI" panose="020B0604030504040204" pitchFamily="50" charset="-128"/>
                <a:ea typeface="HGPGothicE" charset="-128"/>
                <a:cs typeface="Meiryo UI" pitchFamily="50" charset="-128"/>
              </a:rPr>
              <a:t>NTT </a:t>
            </a:r>
            <a:r>
              <a:rPr kumimoji="0" lang="en-US" altLang="ja-JP" sz="738" b="0" i="0" dirty="0" smtClean="0">
                <a:solidFill>
                  <a:schemeClr val="bg1"/>
                </a:solidFill>
                <a:latin typeface="Meiryo UI" panose="020B0604030504040204" pitchFamily="50" charset="-128"/>
                <a:ea typeface="HGPGothicE" charset="-128"/>
                <a:cs typeface="Meiryo UI" pitchFamily="50" charset="-128"/>
              </a:rPr>
              <a:t>DATA INSTITUTE OF MANAGEMENT CONSULTING, Inc.</a:t>
            </a:r>
            <a:endParaRPr kumimoji="0" lang="en-US" altLang="ja-JP" sz="738" b="0" i="0" dirty="0">
              <a:solidFill>
                <a:schemeClr val="bg1"/>
              </a:solidFill>
              <a:latin typeface="Meiryo UI" panose="020B0604030504040204" pitchFamily="50" charset="-128"/>
              <a:ea typeface="HGPGothicE" charset="-128"/>
              <a:cs typeface="Meiryo UI" pitchFamily="50" charset="-128"/>
            </a:endParaRPr>
          </a:p>
        </p:txBody>
      </p:sp>
      <p:pic>
        <p:nvPicPr>
          <p:cNvPr id="16" name="図 15">
            <a:extLst>
              <a:ext uri="{FF2B5EF4-FFF2-40B4-BE49-F238E27FC236}">
                <a16:creationId xmlns:a16="http://schemas.microsoft.com/office/drawing/2014/main" id="{A6EF1438-A6A8-4043-BCC5-578DDA07008A}"/>
              </a:ext>
            </a:extLst>
          </p:cNvPr>
          <p:cNvPicPr>
            <a:picLocks noChangeAspect="1"/>
          </p:cNvPicPr>
          <p:nvPr userDrawn="1"/>
        </p:nvPicPr>
        <p:blipFill>
          <a:blip r:embed="rId2"/>
          <a:stretch>
            <a:fillRect/>
          </a:stretch>
        </p:blipFill>
        <p:spPr>
          <a:xfrm>
            <a:off x="6520944" y="255008"/>
            <a:ext cx="2429169" cy="901567"/>
          </a:xfrm>
          <a:prstGeom prst="rect">
            <a:avLst/>
          </a:prstGeom>
        </p:spPr>
      </p:pic>
    </p:spTree>
    <p:extLst>
      <p:ext uri="{BB962C8B-B14F-4D97-AF65-F5344CB8AC3E}">
        <p14:creationId xmlns:p14="http://schemas.microsoft.com/office/powerpoint/2010/main" val="196720696"/>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4714044"/>
            <a:ext cx="9144000"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b="0" i="0" dirty="0">
              <a:latin typeface="HGPGothicE" charset="-128"/>
              <a:ea typeface="HGPGothicE" charset="-128"/>
            </a:endParaRPr>
          </a:p>
        </p:txBody>
      </p:sp>
      <p:pic>
        <p:nvPicPr>
          <p:cNvPr id="13" name="図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1201"/>
            <a:ext cx="3300921" cy="6436801"/>
          </a:xfrm>
          <a:prstGeom prst="rect">
            <a:avLst/>
          </a:prstGeom>
        </p:spPr>
      </p:pic>
      <p:sp>
        <p:nvSpPr>
          <p:cNvPr id="8" name="Text Placeholder 2"/>
          <p:cNvSpPr>
            <a:spLocks noGrp="1"/>
          </p:cNvSpPr>
          <p:nvPr>
            <p:ph type="body" idx="17" hasCustomPrompt="1"/>
          </p:nvPr>
        </p:nvSpPr>
        <p:spPr>
          <a:xfrm>
            <a:off x="2037755" y="5863765"/>
            <a:ext cx="7054257" cy="985567"/>
          </a:xfrm>
          <a:prstGeom prst="rect">
            <a:avLst/>
          </a:prstGeom>
          <a:effectLst/>
        </p:spPr>
        <p:txBody>
          <a:bodyPr anchor="t">
            <a:normAutofit/>
          </a:bodyPr>
          <a:lstStyle>
            <a:lvl1pPr marL="0" marR="0" indent="0" algn="l" defTabSz="447576" rtl="0" eaLnBrk="1" fontAlgn="ctr" latinLnBrk="0" hangingPunct="1">
              <a:lnSpc>
                <a:spcPct val="100000"/>
              </a:lnSpc>
              <a:spcBef>
                <a:spcPts val="0"/>
              </a:spcBef>
              <a:spcAft>
                <a:spcPct val="0"/>
              </a:spcAft>
              <a:buClrTx/>
              <a:buSzTx/>
              <a:buFont typeface="Arial" pitchFamily="34" charset="0"/>
              <a:buNone/>
              <a:tabLst/>
              <a:defRPr sz="1662" b="0" i="0" baseline="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a:buNone/>
              <a:defRPr sz="1292">
                <a:solidFill>
                  <a:schemeClr val="bg1"/>
                </a:solidFill>
                <a:latin typeface="MS PGothic" charset="-128"/>
                <a:ea typeface="MS PGothic" charset="-128"/>
                <a:cs typeface="MS PGothic" charset="-128"/>
              </a:defRPr>
            </a:lvl2pPr>
            <a:lvl3pPr marL="1125360" indent="0">
              <a:buNone/>
              <a:defRPr sz="1292">
                <a:solidFill>
                  <a:schemeClr val="bg1"/>
                </a:solidFill>
                <a:latin typeface="MS PGothic" charset="-128"/>
                <a:ea typeface="MS PGothic" charset="-128"/>
                <a:cs typeface="MS PGothic" charset="-128"/>
              </a:defRPr>
            </a:lvl3pPr>
            <a:lvl4pPr marL="1688040" indent="0">
              <a:buNone/>
              <a:defRPr sz="1723">
                <a:solidFill>
                  <a:schemeClr val="tx1">
                    <a:tint val="75000"/>
                  </a:schemeClr>
                </a:solidFill>
              </a:defRPr>
            </a:lvl4pPr>
            <a:lvl5pPr marL="2250719" indent="0">
              <a:buNone/>
              <a:defRPr sz="1723">
                <a:solidFill>
                  <a:schemeClr val="tx1">
                    <a:tint val="75000"/>
                  </a:schemeClr>
                </a:solidFill>
              </a:defRPr>
            </a:lvl5pPr>
            <a:lvl6pPr marL="2813398" indent="0">
              <a:buNone/>
              <a:defRPr sz="1723">
                <a:solidFill>
                  <a:schemeClr val="tx1">
                    <a:tint val="75000"/>
                  </a:schemeClr>
                </a:solidFill>
              </a:defRPr>
            </a:lvl6pPr>
            <a:lvl7pPr marL="3376079" indent="0">
              <a:buNone/>
              <a:defRPr sz="1723">
                <a:solidFill>
                  <a:schemeClr val="tx1">
                    <a:tint val="75000"/>
                  </a:schemeClr>
                </a:solidFill>
              </a:defRPr>
            </a:lvl7pPr>
            <a:lvl8pPr marL="3938757" indent="0">
              <a:buNone/>
              <a:defRPr sz="1723">
                <a:solidFill>
                  <a:schemeClr val="tx1">
                    <a:tint val="75000"/>
                  </a:schemeClr>
                </a:solidFill>
              </a:defRPr>
            </a:lvl8pPr>
            <a:lvl9pPr marL="4501437" indent="0">
              <a:buNone/>
              <a:defRPr sz="1723">
                <a:solidFill>
                  <a:schemeClr val="tx1">
                    <a:tint val="75000"/>
                  </a:schemeClr>
                </a:solidFill>
              </a:defRPr>
            </a:lvl9pPr>
          </a:lstStyle>
          <a:p>
            <a:pPr marL="0" marR="0" lvl="0" indent="0" algn="l" defTabSz="447576"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a:t>
            </a:r>
            <a:r>
              <a:rPr lang="ja-JP" altLang="en-US" dirty="0" smtClean="0"/>
              <a:t>データ経営研究所</a:t>
            </a:r>
            <a:r>
              <a:rPr lang="ja-JP" altLang="en-US" dirty="0"/>
              <a:t/>
            </a:r>
            <a:br>
              <a:rPr lang="ja-JP" altLang="en-US" dirty="0"/>
            </a:br>
            <a:r>
              <a:rPr lang="ja-JP" altLang="en-US" dirty="0"/>
              <a:t>○○○○○○○○○○○○</a:t>
            </a:r>
            <a:endParaRPr kumimoji="1" lang="ja-JP" altLang="en-US" dirty="0"/>
          </a:p>
        </p:txBody>
      </p:sp>
      <p:sp>
        <p:nvSpPr>
          <p:cNvPr id="12" name="タイトル 1"/>
          <p:cNvSpPr>
            <a:spLocks noGrp="1"/>
          </p:cNvSpPr>
          <p:nvPr>
            <p:ph type="title" hasCustomPrompt="1"/>
          </p:nvPr>
        </p:nvSpPr>
        <p:spPr>
          <a:xfrm>
            <a:off x="2037755" y="4810096"/>
            <a:ext cx="7054257" cy="988424"/>
          </a:xfrm>
          <a:prstGeom prst="rect">
            <a:avLst/>
          </a:prstGeom>
          <a:effectLst/>
        </p:spPr>
        <p:txBody>
          <a:bodyPr anchor="t">
            <a:normAutofit/>
          </a:bodyPr>
          <a:lstStyle>
            <a:lvl1pPr>
              <a:defRPr lang="ja-JP" altLang="en-US" sz="2215" spc="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fontAlgn="ctr">
              <a:spcBef>
                <a:spcPts val="0"/>
              </a:spcBef>
              <a:buFont typeface="Arial" pitchFamily="34" charset="0"/>
              <a:buNone/>
            </a:pPr>
            <a:r>
              <a:rPr kumimoji="1" lang="ja-JP" altLang="en-US" dirty="0"/>
              <a:t>［タイトル（１</a:t>
            </a:r>
            <a:r>
              <a:rPr kumimoji="1" lang="en-US" altLang="ja-JP" dirty="0"/>
              <a:t>〜</a:t>
            </a:r>
            <a:r>
              <a:rPr kumimoji="1" lang="ja-JP" altLang="en-US" dirty="0"/>
              <a:t>３行）］</a:t>
            </a:r>
          </a:p>
        </p:txBody>
      </p:sp>
      <p:sp>
        <p:nvSpPr>
          <p:cNvPr id="10" name="TextBox 12"/>
          <p:cNvSpPr txBox="1"/>
          <p:nvPr userDrawn="1"/>
        </p:nvSpPr>
        <p:spPr>
          <a:xfrm>
            <a:off x="5714164" y="6724938"/>
            <a:ext cx="3377848"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eiryo UI" panose="020B0604030504040204" pitchFamily="50" charset="-128"/>
                <a:ea typeface="HGPGothicE" charset="-128"/>
                <a:cs typeface="Meiryo UI" pitchFamily="50" charset="-128"/>
              </a:rPr>
              <a:t>© </a:t>
            </a:r>
            <a:r>
              <a:rPr kumimoji="0" lang="en-US" altLang="ja-JP" sz="738" b="0" i="0" dirty="0" smtClean="0">
                <a:solidFill>
                  <a:schemeClr val="bg1"/>
                </a:solidFill>
                <a:latin typeface="Meiryo UI" panose="020B0604030504040204" pitchFamily="50" charset="-128"/>
                <a:ea typeface="HGPGothicE" charset="-128"/>
                <a:cs typeface="Meiryo UI" pitchFamily="50" charset="-128"/>
              </a:rPr>
              <a:t>2020 </a:t>
            </a:r>
            <a:r>
              <a:rPr kumimoji="0" lang="en-US" altLang="ja-JP" sz="738" b="0" i="0" dirty="0">
                <a:solidFill>
                  <a:schemeClr val="bg1"/>
                </a:solidFill>
                <a:latin typeface="Meiryo UI" panose="020B0604030504040204" pitchFamily="50" charset="-128"/>
                <a:ea typeface="HGPGothicE" charset="-128"/>
                <a:cs typeface="Meiryo UI" pitchFamily="50" charset="-128"/>
              </a:rPr>
              <a:t>NTT </a:t>
            </a:r>
            <a:r>
              <a:rPr kumimoji="0" lang="en-US" altLang="ja-JP" sz="738" b="0" i="0" dirty="0" smtClean="0">
                <a:solidFill>
                  <a:schemeClr val="bg1"/>
                </a:solidFill>
                <a:latin typeface="Meiryo UI" panose="020B0604030504040204" pitchFamily="50" charset="-128"/>
                <a:ea typeface="HGPGothicE" charset="-128"/>
                <a:cs typeface="Meiryo UI" pitchFamily="50" charset="-128"/>
              </a:rPr>
              <a:t>DATA INSTITUTE OF MANAGEMENT CONSULTING, Inc.</a:t>
            </a:r>
            <a:endParaRPr kumimoji="0" lang="en-US" altLang="ja-JP" sz="738" b="0" i="0" dirty="0">
              <a:solidFill>
                <a:schemeClr val="bg1"/>
              </a:solidFill>
              <a:latin typeface="Meiryo UI" panose="020B0604030504040204" pitchFamily="50" charset="-128"/>
              <a:ea typeface="HGPGothicE" charset="-128"/>
              <a:cs typeface="Meiryo UI" pitchFamily="50" charset="-128"/>
            </a:endParaRPr>
          </a:p>
        </p:txBody>
      </p:sp>
      <p:pic>
        <p:nvPicPr>
          <p:cNvPr id="16" name="図 15">
            <a:extLst>
              <a:ext uri="{FF2B5EF4-FFF2-40B4-BE49-F238E27FC236}">
                <a16:creationId xmlns:a16="http://schemas.microsoft.com/office/drawing/2014/main" id="{A6047BE2-75E4-8743-8BCD-19E0EC5A22EE}"/>
              </a:ext>
            </a:extLst>
          </p:cNvPr>
          <p:cNvPicPr>
            <a:picLocks noChangeAspect="1"/>
          </p:cNvPicPr>
          <p:nvPr userDrawn="1"/>
        </p:nvPicPr>
        <p:blipFill>
          <a:blip r:embed="rId3"/>
          <a:stretch>
            <a:fillRect/>
          </a:stretch>
        </p:blipFill>
        <p:spPr>
          <a:xfrm>
            <a:off x="6520962" y="254000"/>
            <a:ext cx="2432492" cy="902800"/>
          </a:xfrm>
          <a:prstGeom prst="rect">
            <a:avLst/>
          </a:prstGeom>
        </p:spPr>
      </p:pic>
    </p:spTree>
    <p:extLst>
      <p:ext uri="{BB962C8B-B14F-4D97-AF65-F5344CB8AC3E}">
        <p14:creationId xmlns:p14="http://schemas.microsoft.com/office/powerpoint/2010/main" val="395621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9A2B2F6D-705F-4251-969F-C7502713D97B}"/>
              </a:ext>
            </a:extLst>
          </p:cNvPr>
          <p:cNvSpPr>
            <a:spLocks noGrp="1"/>
          </p:cNvSpPr>
          <p:nvPr>
            <p:ph type="body" sz="quarter" idx="11" hasCustomPrompt="1"/>
          </p:nvPr>
        </p:nvSpPr>
        <p:spPr>
          <a:xfrm>
            <a:off x="1979735" y="908049"/>
            <a:ext cx="6712615" cy="5544000"/>
          </a:xfrm>
          <a:prstGeom prst="rect">
            <a:avLst/>
          </a:prstGeom>
        </p:spPr>
        <p:txBody>
          <a:bodyPr/>
          <a:lstStyle>
            <a:lvl1pPr marL="422041" indent="-422041">
              <a:buFont typeface="+mj-lt"/>
              <a:buAutoNum type="arabicPeriod"/>
              <a:defRPr sz="1846">
                <a:latin typeface="Meiryo UI" panose="020B0604030504040204" pitchFamily="50" charset="-128"/>
                <a:ea typeface="Meiryo UI" panose="020B0604030504040204" pitchFamily="50" charset="-128"/>
                <a:cs typeface="Meiryo UI" panose="020B0604030504040204" pitchFamily="50" charset="-128"/>
              </a:defRPr>
            </a:lvl1pPr>
            <a:lvl2pPr>
              <a:defRPr sz="1846">
                <a:latin typeface="Meiryo UI" panose="020B0604030504040204" pitchFamily="50" charset="-128"/>
                <a:ea typeface="Meiryo UI" panose="020B0604030504040204" pitchFamily="50" charset="-128"/>
                <a:cs typeface="Meiryo UI" panose="020B0604030504040204" pitchFamily="50" charset="-128"/>
              </a:defRPr>
            </a:lvl2pPr>
            <a:lvl3pPr>
              <a:defRPr sz="1846">
                <a:latin typeface="Meiryo UI" panose="020B0604030504040204" pitchFamily="50" charset="-128"/>
                <a:ea typeface="Meiryo UI" panose="020B0604030504040204" pitchFamily="50" charset="-128"/>
                <a:cs typeface="Meiryo UI" panose="020B0604030504040204" pitchFamily="50" charset="-128"/>
              </a:defRPr>
            </a:lvl3pPr>
            <a:lvl4pPr>
              <a:defRPr sz="1846">
                <a:latin typeface="Meiryo UI" panose="020B0604030504040204" pitchFamily="50" charset="-128"/>
                <a:ea typeface="Meiryo UI" panose="020B0604030504040204" pitchFamily="50" charset="-128"/>
                <a:cs typeface="Meiryo UI" panose="020B0604030504040204" pitchFamily="50" charset="-128"/>
              </a:defRPr>
            </a:lvl4pPr>
            <a:lvl5pPr>
              <a:defRPr sz="1846">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目次の入力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1920158" cy="3744310"/>
          </a:xfrm>
          <a:prstGeom prst="rect">
            <a:avLst/>
          </a:prstGeom>
        </p:spPr>
      </p:pic>
      <p:pic>
        <p:nvPicPr>
          <p:cNvPr id="11" name="図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8000" y="6504431"/>
            <a:ext cx="1070505" cy="295200"/>
          </a:xfrm>
          <a:prstGeom prst="rect">
            <a:avLst/>
          </a:prstGeom>
        </p:spPr>
      </p:pic>
      <p:sp>
        <p:nvSpPr>
          <p:cNvPr id="15" name="タイトル 1"/>
          <p:cNvSpPr>
            <a:spLocks noGrp="1"/>
          </p:cNvSpPr>
          <p:nvPr>
            <p:ph type="title" hasCustomPrompt="1"/>
          </p:nvPr>
        </p:nvSpPr>
        <p:spPr>
          <a:xfrm>
            <a:off x="158941" y="1748"/>
            <a:ext cx="8841821" cy="730799"/>
          </a:xfrm>
          <a:prstGeom prst="rect">
            <a:avLst/>
          </a:prstGeom>
        </p:spPr>
        <p:txBody>
          <a:bodyPr anchor="ctr" anchorCtr="0">
            <a:normAutofit/>
          </a:bodyPr>
          <a:lstStyle>
            <a:lvl1pPr>
              <a:defRPr lang="ja-JP" altLang="en-US" sz="2215"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09053" marR="0" lvl="0" indent="-209053" defTabSz="562680" latinLnBrk="0">
              <a:lnSpc>
                <a:spcPct val="100000"/>
              </a:lnSpc>
              <a:spcBef>
                <a:spcPct val="20000"/>
              </a:spcBef>
              <a:buClrTx/>
              <a:buSzTx/>
              <a:buFont typeface="Arial" pitchFamily="34" charset="0"/>
              <a:buNone/>
              <a:tabLst/>
            </a:pPr>
            <a:r>
              <a:rPr kumimoji="1" lang="ja-JP" altLang="en-US" dirty="0"/>
              <a:t>［目次］</a:t>
            </a:r>
          </a:p>
        </p:txBody>
      </p:sp>
      <p:sp>
        <p:nvSpPr>
          <p:cNvPr id="10" name="TextBox 12"/>
          <p:cNvSpPr txBox="1"/>
          <p:nvPr userDrawn="1"/>
        </p:nvSpPr>
        <p:spPr>
          <a:xfrm>
            <a:off x="997049" y="6580945"/>
            <a:ext cx="3377848"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tx1"/>
                </a:solidFill>
                <a:latin typeface="Meiryo UI" panose="020B0604030504040204" pitchFamily="50" charset="-128"/>
                <a:ea typeface="HGPGothicE" charset="-128"/>
                <a:cs typeface="Meiryo UI" pitchFamily="50" charset="-128"/>
              </a:rPr>
              <a:t>© </a:t>
            </a:r>
            <a:r>
              <a:rPr kumimoji="0" lang="en-US" altLang="ja-JP" sz="738" b="0" i="0" dirty="0" smtClean="0">
                <a:solidFill>
                  <a:schemeClr val="tx1"/>
                </a:solidFill>
                <a:latin typeface="Meiryo UI" panose="020B0604030504040204" pitchFamily="50" charset="-128"/>
                <a:ea typeface="HGPGothicE" charset="-128"/>
                <a:cs typeface="Meiryo UI" pitchFamily="50" charset="-128"/>
              </a:rPr>
              <a:t>2020 </a:t>
            </a:r>
            <a:r>
              <a:rPr kumimoji="0" lang="en-US" altLang="ja-JP" sz="738" b="0" i="0" dirty="0">
                <a:solidFill>
                  <a:schemeClr val="tx1"/>
                </a:solidFill>
                <a:latin typeface="Meiryo UI" panose="020B0604030504040204" pitchFamily="50" charset="-128"/>
                <a:ea typeface="HGPGothicE" charset="-128"/>
                <a:cs typeface="Meiryo UI" pitchFamily="50" charset="-128"/>
              </a:rPr>
              <a:t>NTT </a:t>
            </a:r>
            <a:r>
              <a:rPr kumimoji="0" lang="en-US" altLang="ja-JP" sz="738" b="0" i="0" dirty="0" smtClean="0">
                <a:solidFill>
                  <a:schemeClr val="tx1"/>
                </a:solidFill>
                <a:latin typeface="Meiryo UI" panose="020B0604030504040204" pitchFamily="50" charset="-128"/>
                <a:ea typeface="HGPGothicE" charset="-128"/>
                <a:cs typeface="Meiryo UI" pitchFamily="50" charset="-128"/>
              </a:rPr>
              <a:t>DATA INSTITUTE OF MANAGEMENT CONSULTING, Inc.</a:t>
            </a:r>
            <a:endParaRPr kumimoji="0" lang="en-US" altLang="ja-JP" sz="738" b="0" i="0" dirty="0">
              <a:solidFill>
                <a:schemeClr val="tx1"/>
              </a:solidFill>
              <a:latin typeface="Meiryo UI" panose="020B0604030504040204" pitchFamily="50" charset="-128"/>
              <a:ea typeface="HGPGothicE" charset="-128"/>
              <a:cs typeface="Meiryo UI" pitchFamily="50" charset="-128"/>
            </a:endParaRPr>
          </a:p>
        </p:txBody>
      </p:sp>
      <p:sp>
        <p:nvSpPr>
          <p:cNvPr id="12" name="TextBox 16"/>
          <p:cNvSpPr txBox="1"/>
          <p:nvPr userDrawn="1"/>
        </p:nvSpPr>
        <p:spPr>
          <a:xfrm>
            <a:off x="4262663"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1464984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428923" y="908720"/>
            <a:ext cx="6267116" cy="4412378"/>
          </a:xfrm>
          <a:prstGeom prst="rect">
            <a:avLst/>
          </a:prstGeom>
        </p:spPr>
        <p:txBody>
          <a:bodyPr anchor="ctr" anchorCtr="1">
            <a:normAutofit/>
          </a:bodyPr>
          <a:lstStyle>
            <a:lvl1pPr algn="ctr">
              <a:defRPr sz="2215" spc="185" baseline="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［中扉］</a:t>
            </a:r>
          </a:p>
        </p:txBody>
      </p:sp>
      <p:sp>
        <p:nvSpPr>
          <p:cNvPr id="8" name="TextBox 16"/>
          <p:cNvSpPr txBox="1"/>
          <p:nvPr userDrawn="1"/>
        </p:nvSpPr>
        <p:spPr>
          <a:xfrm>
            <a:off x="4277396"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953924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D80F0D-8CD4-41AB-95B9-9D1B92C797D3}" type="datetime1">
              <a:rPr kumimoji="1" lang="ja-JP" altLang="en-US" smtClean="0"/>
              <a:t>2020/9/28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811494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6ACBF3F-D8C8-49E5-AED6-9B2012FC0A11}"/>
              </a:ext>
            </a:extLst>
          </p:cNvPr>
          <p:cNvSpPr>
            <a:spLocks noGrp="1"/>
          </p:cNvSpPr>
          <p:nvPr>
            <p:ph type="body" sz="quarter" idx="11" hasCustomPrompt="1"/>
          </p:nvPr>
        </p:nvSpPr>
        <p:spPr>
          <a:xfrm>
            <a:off x="435220" y="908050"/>
            <a:ext cx="8257846" cy="5256000"/>
          </a:xfrm>
          <a:prstGeom prst="rect">
            <a:avLst/>
          </a:prstGeom>
        </p:spPr>
        <p:txBody>
          <a:bodyPr/>
          <a:lstStyle>
            <a:lvl1pPr marL="0" indent="0">
              <a:buNone/>
              <a:defRPr sz="1846">
                <a:latin typeface="Meiryo UI" panose="020B0604030504040204" pitchFamily="50" charset="-128"/>
                <a:ea typeface="Meiryo UI" panose="020B0604030504040204" pitchFamily="50" charset="-128"/>
                <a:cs typeface="Meiryo UI" panose="020B0604030504040204" pitchFamily="50" charset="-128"/>
              </a:defRPr>
            </a:lvl1pPr>
            <a:lvl2pPr>
              <a:defRPr sz="1846">
                <a:latin typeface="Meiryo UI" panose="020B0604030504040204" pitchFamily="50" charset="-128"/>
                <a:ea typeface="Meiryo UI" panose="020B0604030504040204" pitchFamily="50" charset="-128"/>
                <a:cs typeface="Meiryo UI" panose="020B0604030504040204" pitchFamily="50" charset="-128"/>
              </a:defRPr>
            </a:lvl2pPr>
            <a:lvl3pPr>
              <a:defRPr sz="1846">
                <a:latin typeface="Meiryo UI" panose="020B0604030504040204" pitchFamily="50" charset="-128"/>
                <a:ea typeface="Meiryo UI" panose="020B0604030504040204" pitchFamily="50" charset="-128"/>
                <a:cs typeface="Meiryo UI" panose="020B0604030504040204" pitchFamily="50" charset="-128"/>
              </a:defRPr>
            </a:lvl3pPr>
            <a:lvl4pPr>
              <a:defRPr sz="1846">
                <a:latin typeface="Meiryo UI" panose="020B0604030504040204" pitchFamily="50" charset="-128"/>
                <a:ea typeface="Meiryo UI" panose="020B0604030504040204" pitchFamily="50" charset="-128"/>
                <a:cs typeface="Meiryo UI" panose="020B0604030504040204" pitchFamily="50" charset="-128"/>
              </a:defRPr>
            </a:lvl4pPr>
            <a:lvl5pPr>
              <a:defRPr sz="1846">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タイトル 1"/>
          <p:cNvSpPr>
            <a:spLocks noGrp="1"/>
          </p:cNvSpPr>
          <p:nvPr>
            <p:ph type="title" hasCustomPrompt="1"/>
          </p:nvPr>
        </p:nvSpPr>
        <p:spPr>
          <a:xfrm>
            <a:off x="158941" y="2903"/>
            <a:ext cx="8841821" cy="730799"/>
          </a:xfrm>
          <a:prstGeom prst="rect">
            <a:avLst/>
          </a:prstGeom>
        </p:spPr>
        <p:txBody>
          <a:bodyPr tIns="108000" anchor="ctr" anchorCtr="0">
            <a:normAutofit/>
          </a:bodyPr>
          <a:lstStyle>
            <a:lvl1pPr>
              <a:defRPr lang="ja-JP" altLang="en-US" sz="2215" spc="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defRPr>
            </a:lvl1pPr>
          </a:lstStyle>
          <a:p>
            <a:pPr marL="209053" marR="0" lvl="0" indent="-209053" defTabSz="562680" latinLnBrk="0">
              <a:lnSpc>
                <a:spcPct val="100000"/>
              </a:lnSpc>
              <a:spcBef>
                <a:spcPct val="20000"/>
              </a:spcBef>
              <a:buClrTx/>
              <a:buSzTx/>
              <a:buFont typeface="+mj-lt"/>
              <a:buNone/>
              <a:tabLst/>
            </a:pPr>
            <a:r>
              <a:rPr kumimoji="1" lang="ja-JP" altLang="en-US" dirty="0"/>
              <a:t>［タイトル］</a:t>
            </a:r>
          </a:p>
        </p:txBody>
      </p:sp>
    </p:spTree>
    <p:extLst>
      <p:ext uri="{BB962C8B-B14F-4D97-AF65-F5344CB8AC3E}">
        <p14:creationId xmlns:p14="http://schemas.microsoft.com/office/powerpoint/2010/main" val="1148361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6844846-989F-49DD-8D5C-53B561520309}"/>
              </a:ext>
            </a:extLst>
          </p:cNvPr>
          <p:cNvSpPr>
            <a:spLocks noGrp="1"/>
          </p:cNvSpPr>
          <p:nvPr>
            <p:ph type="body" sz="quarter" idx="11" hasCustomPrompt="1"/>
          </p:nvPr>
        </p:nvSpPr>
        <p:spPr>
          <a:xfrm>
            <a:off x="436685" y="908049"/>
            <a:ext cx="8257846" cy="5256000"/>
          </a:xfrm>
          <a:prstGeom prst="rect">
            <a:avLst/>
          </a:prstGeom>
        </p:spPr>
        <p:txBody>
          <a:bodyPr/>
          <a:lstStyle>
            <a:lvl1pPr marL="0" indent="0">
              <a:buNone/>
              <a:defRPr sz="1846">
                <a:latin typeface="Meiryo UI" panose="020B0604030504040204" pitchFamily="50" charset="-128"/>
                <a:ea typeface="Meiryo UI" panose="020B0604030504040204" pitchFamily="50" charset="-128"/>
                <a:cs typeface="Meiryo UI" panose="020B0604030504040204" pitchFamily="50" charset="-128"/>
              </a:defRPr>
            </a:lvl1pPr>
            <a:lvl2pPr>
              <a:defRPr sz="1846">
                <a:latin typeface="Meiryo UI" panose="020B0604030504040204" pitchFamily="50" charset="-128"/>
                <a:ea typeface="Meiryo UI" panose="020B0604030504040204" pitchFamily="50" charset="-128"/>
                <a:cs typeface="Meiryo UI" panose="020B0604030504040204" pitchFamily="50" charset="-128"/>
              </a:defRPr>
            </a:lvl2pPr>
            <a:lvl3pPr>
              <a:defRPr sz="1846">
                <a:latin typeface="Meiryo UI" panose="020B0604030504040204" pitchFamily="50" charset="-128"/>
                <a:ea typeface="Meiryo UI" panose="020B0604030504040204" pitchFamily="50" charset="-128"/>
                <a:cs typeface="Meiryo UI" panose="020B0604030504040204" pitchFamily="50" charset="-128"/>
              </a:defRPr>
            </a:lvl3pPr>
            <a:lvl4pPr>
              <a:defRPr sz="1846">
                <a:latin typeface="Meiryo UI" panose="020B0604030504040204" pitchFamily="50" charset="-128"/>
                <a:ea typeface="Meiryo UI" panose="020B0604030504040204" pitchFamily="50" charset="-128"/>
                <a:cs typeface="Meiryo UI" panose="020B0604030504040204" pitchFamily="50" charset="-128"/>
              </a:defRPr>
            </a:lvl4pPr>
            <a:lvl5pPr>
              <a:defRPr sz="1846">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Rectangle 20"/>
          <p:cNvSpPr/>
          <p:nvPr userDrawn="1"/>
        </p:nvSpPr>
        <p:spPr>
          <a:xfrm>
            <a:off x="0" y="0"/>
            <a:ext cx="9144000" cy="7337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561" tIns="38780" rIns="77561" bIns="38780" rtlCol="0" anchor="ctr">
            <a:normAutofit/>
          </a:bodyPr>
          <a:lstStyle/>
          <a:p>
            <a:pPr algn="ctr"/>
            <a:endParaRPr lang="en-US" sz="1662" dirty="0">
              <a:latin typeface="Meiryo UI" panose="020B0604030504040204" pitchFamily="50" charset="-128"/>
              <a:ea typeface="Meiryo UI" panose="020B0604030504040204" pitchFamily="50" charset="-128"/>
            </a:endParaRPr>
          </a:p>
        </p:txBody>
      </p:sp>
      <p:sp>
        <p:nvSpPr>
          <p:cNvPr id="10" name="タイトル 1"/>
          <p:cNvSpPr>
            <a:spLocks noGrp="1"/>
          </p:cNvSpPr>
          <p:nvPr>
            <p:ph type="title" hasCustomPrompt="1"/>
          </p:nvPr>
        </p:nvSpPr>
        <p:spPr>
          <a:xfrm>
            <a:off x="158941" y="2903"/>
            <a:ext cx="8841821" cy="730799"/>
          </a:xfrm>
          <a:prstGeom prst="rect">
            <a:avLst/>
          </a:prstGeom>
        </p:spPr>
        <p:txBody>
          <a:bodyPr tIns="108000" anchor="ctr" anchorCtr="0">
            <a:normAutofit/>
          </a:bodyPr>
          <a:lstStyle>
            <a:lvl1pPr>
              <a:defRPr lang="ja-JP" altLang="en-US" sz="2215" spc="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marL="209053" marR="0" lvl="0" indent="-209053" defTabSz="562680" latinLnBrk="0">
              <a:lnSpc>
                <a:spcPct val="100000"/>
              </a:lnSpc>
              <a:spcBef>
                <a:spcPct val="20000"/>
              </a:spcBef>
              <a:buClrTx/>
              <a:buSzTx/>
              <a:buFont typeface="+mj-lt"/>
              <a:buNone/>
              <a:tabLst/>
            </a:pPr>
            <a:r>
              <a:rPr kumimoji="1" lang="ja-JP" altLang="en-US" dirty="0"/>
              <a:t>［タイトル］</a:t>
            </a:r>
          </a:p>
        </p:txBody>
      </p:sp>
    </p:spTree>
    <p:extLst>
      <p:ext uri="{BB962C8B-B14F-4D97-AF65-F5344CB8AC3E}">
        <p14:creationId xmlns:p14="http://schemas.microsoft.com/office/powerpoint/2010/main" val="3447202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タイトルとコンテンツC">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2612216" y="2852936"/>
            <a:ext cx="3920473" cy="828102"/>
          </a:xfrm>
          <a:prstGeom prst="rect">
            <a:avLst/>
          </a:prstGeom>
          <a:ln w="38100">
            <a:solidFill>
              <a:schemeClr val="bg1"/>
            </a:solidFill>
            <a:prstDash val="sysDot"/>
          </a:ln>
        </p:spPr>
        <p:txBody>
          <a:bodyPr lIns="90000" anchor="ctr" anchorCtr="1"/>
          <a:lstStyle>
            <a:lvl1pPr marL="0" indent="0" fontAlgn="ctr">
              <a:spcBef>
                <a:spcPts val="0"/>
              </a:spcBef>
              <a:buFontTx/>
              <a:buNone/>
              <a:defRPr sz="1662" b="0" i="0" spc="73" baseline="0">
                <a:solidFill>
                  <a:schemeClr val="bg1"/>
                </a:solidFill>
                <a:latin typeface="HGPGothicE" charset="-128"/>
                <a:ea typeface="HGPGothicE" charset="-128"/>
                <a:cs typeface="HGPGothicE" charset="-128"/>
              </a:defRPr>
            </a:lvl1pPr>
            <a:lvl2pPr marL="447576" indent="0" fontAlgn="ctr">
              <a:spcBef>
                <a:spcPts val="0"/>
              </a:spcBef>
              <a:buFontTx/>
              <a:buNone/>
              <a:defRPr sz="1662" b="0" i="0" spc="73">
                <a:solidFill>
                  <a:schemeClr val="bg1"/>
                </a:solidFill>
                <a:latin typeface="HGPGothicE" charset="-128"/>
                <a:ea typeface="HGPGothicE" charset="-128"/>
                <a:cs typeface="HGPGothicE" charset="-128"/>
              </a:defRPr>
            </a:lvl2pPr>
            <a:lvl3pPr marL="895152" indent="0" fontAlgn="ctr">
              <a:spcBef>
                <a:spcPts val="0"/>
              </a:spcBef>
              <a:buFontTx/>
              <a:buNone/>
              <a:defRPr sz="1662" b="0" i="0" spc="73">
                <a:solidFill>
                  <a:schemeClr val="bg1"/>
                </a:solidFill>
                <a:latin typeface="HGPGothicE" charset="-128"/>
                <a:ea typeface="HGPGothicE" charset="-128"/>
                <a:cs typeface="HGPGothicE" charset="-128"/>
              </a:defRPr>
            </a:lvl3pPr>
            <a:lvl4pPr marL="1342730" indent="0">
              <a:buFontTx/>
              <a:buNone/>
              <a:defRPr>
                <a:solidFill>
                  <a:schemeClr val="tx2"/>
                </a:solidFill>
              </a:defRPr>
            </a:lvl4pPr>
            <a:lvl5pPr marL="1790306" indent="0">
              <a:buFontTx/>
              <a:buNone/>
              <a:defRPr>
                <a:solidFill>
                  <a:schemeClr val="tx2"/>
                </a:solidFill>
              </a:defRPr>
            </a:lvl5pPr>
          </a:lstStyle>
          <a:p>
            <a:pPr algn="ctr"/>
            <a:r>
              <a:rPr lang="ja-JP" altLang="en-US" sz="1662" spc="185">
                <a:solidFill>
                  <a:srgbClr val="FFFFFF"/>
                </a:solidFill>
                <a:latin typeface="HGPGothicE" charset="-128"/>
                <a:ea typeface="HGPGothicE" charset="-128"/>
                <a:cs typeface="HGPGothicE" charset="-128"/>
              </a:rPr>
              <a:t>写真</a:t>
            </a:r>
            <a:r>
              <a:rPr lang="en-US" altLang="ja-JP" sz="1662" spc="185">
                <a:solidFill>
                  <a:srgbClr val="FFFFFF"/>
                </a:solidFill>
                <a:latin typeface="HGPGothicE" charset="-128"/>
                <a:ea typeface="HGPGothicE" charset="-128"/>
                <a:cs typeface="HGPGothicE" charset="-128"/>
              </a:rPr>
              <a:t>/</a:t>
            </a:r>
            <a:r>
              <a:rPr lang="ja-JP" altLang="en-US" sz="1662" spc="185">
                <a:solidFill>
                  <a:srgbClr val="FFFFFF"/>
                </a:solidFill>
                <a:latin typeface="HGPGothicE" charset="-128"/>
                <a:ea typeface="HGPGothicE" charset="-128"/>
                <a:cs typeface="HGPGothicE" charset="-128"/>
              </a:rPr>
              <a:t>動画を貼付</a:t>
            </a:r>
            <a:endParaRPr lang="ja-JP" altLang="en-US" sz="1662" spc="185" dirty="0">
              <a:solidFill>
                <a:srgbClr val="FFFFFF"/>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978" y="6503752"/>
            <a:ext cx="1087709" cy="296174"/>
          </a:xfrm>
          <a:prstGeom prst="rect">
            <a:avLst/>
          </a:prstGeom>
        </p:spPr>
      </p:pic>
      <p:sp>
        <p:nvSpPr>
          <p:cNvPr id="7" name="TextBox 12"/>
          <p:cNvSpPr txBox="1"/>
          <p:nvPr userDrawn="1"/>
        </p:nvSpPr>
        <p:spPr>
          <a:xfrm>
            <a:off x="213494" y="6593331"/>
            <a:ext cx="3377848" cy="113557"/>
          </a:xfrm>
          <a:prstGeom prst="rect">
            <a:avLst/>
          </a:prstGeom>
          <a:noFill/>
        </p:spPr>
        <p:txBody>
          <a:bodyPr wrap="none" tIns="0" bIns="0">
            <a:spAutoFit/>
          </a:bodyPr>
          <a:lstStyle/>
          <a:p>
            <a:pPr marL="0" marR="0" indent="0" algn="l"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eiryo UI" panose="020B0604030504040204" pitchFamily="50" charset="-128"/>
                <a:ea typeface="HGPGothicE" charset="-128"/>
                <a:cs typeface="Meiryo UI" pitchFamily="50" charset="-128"/>
              </a:rPr>
              <a:t>© </a:t>
            </a:r>
            <a:r>
              <a:rPr kumimoji="0" lang="en-US" altLang="ja-JP" sz="738" b="0" i="0" dirty="0" smtClean="0">
                <a:solidFill>
                  <a:schemeClr val="bg1"/>
                </a:solidFill>
                <a:latin typeface="Meiryo UI" panose="020B0604030504040204" pitchFamily="50" charset="-128"/>
                <a:ea typeface="HGPGothicE" charset="-128"/>
                <a:cs typeface="Meiryo UI" pitchFamily="50" charset="-128"/>
              </a:rPr>
              <a:t>2020 </a:t>
            </a:r>
            <a:r>
              <a:rPr kumimoji="0" lang="en-US" altLang="ja-JP" sz="738" b="0" i="0" dirty="0">
                <a:solidFill>
                  <a:schemeClr val="bg1"/>
                </a:solidFill>
                <a:latin typeface="Meiryo UI" panose="020B0604030504040204" pitchFamily="50" charset="-128"/>
                <a:ea typeface="HGPGothicE" charset="-128"/>
                <a:cs typeface="Meiryo UI" pitchFamily="50" charset="-128"/>
              </a:rPr>
              <a:t>NTT </a:t>
            </a:r>
            <a:r>
              <a:rPr kumimoji="0" lang="en-US" altLang="ja-JP" sz="738" b="0" i="0" dirty="0" smtClean="0">
                <a:solidFill>
                  <a:schemeClr val="bg1"/>
                </a:solidFill>
                <a:latin typeface="Meiryo UI" panose="020B0604030504040204" pitchFamily="50" charset="-128"/>
                <a:ea typeface="HGPGothicE" charset="-128"/>
                <a:cs typeface="Meiryo UI" pitchFamily="50" charset="-128"/>
              </a:rPr>
              <a:t>DATA INSTITUTE OF MANAGEMENT CONSULTING, Inc.</a:t>
            </a:r>
            <a:endParaRPr kumimoji="0" lang="en-US" altLang="ja-JP" sz="738" b="0" i="0" dirty="0">
              <a:solidFill>
                <a:schemeClr val="bg1"/>
              </a:solidFill>
              <a:latin typeface="Meiryo UI" panose="020B0604030504040204" pitchFamily="50" charset="-128"/>
              <a:ea typeface="HGPGothicE" charset="-128"/>
              <a:cs typeface="Meiryo UI" pitchFamily="50" charset="-128"/>
            </a:endParaRPr>
          </a:p>
        </p:txBody>
      </p:sp>
      <p:sp>
        <p:nvSpPr>
          <p:cNvPr id="9" name="TextBox 16"/>
          <p:cNvSpPr txBox="1"/>
          <p:nvPr userDrawn="1"/>
        </p:nvSpPr>
        <p:spPr>
          <a:xfrm>
            <a:off x="4277396"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3686729620"/>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クロージングロゴ">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975950"/>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タイトルとコンテンツA">
    <p:spTree>
      <p:nvGrpSpPr>
        <p:cNvPr id="1" name=""/>
        <p:cNvGrpSpPr/>
        <p:nvPr/>
      </p:nvGrpSpPr>
      <p:grpSpPr>
        <a:xfrm>
          <a:off x="0" y="0"/>
          <a:ext cx="0" cy="0"/>
          <a:chOff x="0" y="0"/>
          <a:chExt cx="0" cy="0"/>
        </a:xfrm>
      </p:grpSpPr>
      <p:sp>
        <p:nvSpPr>
          <p:cNvPr id="5" name="テキスト プレースホルダー 9"/>
          <p:cNvSpPr>
            <a:spLocks noGrp="1"/>
          </p:cNvSpPr>
          <p:nvPr>
            <p:ph type="body" sz="quarter" idx="10" hasCustomPrompt="1"/>
          </p:nvPr>
        </p:nvSpPr>
        <p:spPr>
          <a:xfrm>
            <a:off x="158943" y="2902"/>
            <a:ext cx="8833966" cy="720000"/>
          </a:xfrm>
          <a:prstGeom prst="rect">
            <a:avLst/>
          </a:prstGeom>
        </p:spPr>
        <p:txBody>
          <a:bodyPr tIns="108000" anchor="ctr" anchorCtr="0">
            <a:normAutofit/>
          </a:bodyPr>
          <a:lstStyle>
            <a:lvl1pPr marL="0" indent="0">
              <a:buFont typeface="+mj-lt"/>
              <a:buNone/>
              <a:defRPr sz="1846" baseline="0">
                <a:solidFill>
                  <a:schemeClr val="tx1"/>
                </a:solidFill>
                <a:latin typeface="HGP創英角ｺﾞｼｯｸUB" panose="020B0900000000000000" pitchFamily="50" charset="-128"/>
                <a:ea typeface="HGP創英角ｺﾞｼｯｸUB" panose="020B0900000000000000" pitchFamily="50" charset="-128"/>
              </a:defRPr>
            </a:lvl1pPr>
          </a:lstStyle>
          <a:p>
            <a:pPr marL="209053" marR="0" lvl="0" indent="-209053" algn="l" defTabSz="562680" rtl="0" eaLnBrk="1" fontAlgn="base" latinLnBrk="0" hangingPunct="1">
              <a:lnSpc>
                <a:spcPct val="100000"/>
              </a:lnSpc>
              <a:spcBef>
                <a:spcPct val="20000"/>
              </a:spcBef>
              <a:spcAft>
                <a:spcPct val="0"/>
              </a:spcAft>
              <a:buClrTx/>
              <a:buSzTx/>
              <a:tabLst/>
              <a:defRPr/>
            </a:pPr>
            <a:r>
              <a:rPr kumimoji="1" lang="ja-JP" altLang="en-US" smtClean="0"/>
              <a:t>［タイトル］</a:t>
            </a:r>
            <a:endParaRPr kumimoji="1" lang="ja-JP" altLang="en-US" dirty="0" smtClean="0"/>
          </a:p>
        </p:txBody>
      </p:sp>
      <p:cxnSp>
        <p:nvCxnSpPr>
          <p:cNvPr id="3" name="直線コネクタ 2"/>
          <p:cNvCxnSpPr/>
          <p:nvPr userDrawn="1"/>
        </p:nvCxnSpPr>
        <p:spPr>
          <a:xfrm>
            <a:off x="158943" y="722902"/>
            <a:ext cx="8833966" cy="0"/>
          </a:xfrm>
          <a:prstGeom prst="line">
            <a:avLst/>
          </a:prstGeom>
          <a:ln w="1905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2"/>
          <p:cNvSpPr>
            <a:spLocks noGrp="1"/>
          </p:cNvSpPr>
          <p:nvPr>
            <p:ph idx="11" hasCustomPrompt="1"/>
          </p:nvPr>
        </p:nvSpPr>
        <p:spPr>
          <a:xfrm>
            <a:off x="158942" y="764704"/>
            <a:ext cx="8812355" cy="864096"/>
          </a:xfrm>
          <a:prstGeom prst="rect">
            <a:avLst/>
          </a:prstGeom>
        </p:spPr>
        <p:txBody>
          <a:bodyPr lIns="90000"/>
          <a:lstStyle>
            <a:lvl1pPr marL="0" indent="0" fontAlgn="ctr">
              <a:spcBef>
                <a:spcPts val="0"/>
              </a:spcBef>
              <a:buFont typeface="Arial" panose="020B0604020202020204" pitchFamily="34" charset="0"/>
              <a:buNone/>
              <a:defRPr sz="1477" b="0" i="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fontAlgn="ctr">
              <a:spcBef>
                <a:spcPts val="0"/>
              </a:spcBef>
              <a:buFont typeface="Arial" charset="0"/>
              <a:buNone/>
              <a:defRPr sz="1846" b="0" i="0" spc="92">
                <a:solidFill>
                  <a:schemeClr val="tx1"/>
                </a:solidFill>
                <a:latin typeface="HGPGothicE" charset="-128"/>
                <a:ea typeface="HGPGothicE" charset="-128"/>
                <a:cs typeface="HGPGothicE" charset="-128"/>
              </a:defRPr>
            </a:lvl2pPr>
            <a:lvl3pPr marL="1125359" indent="0" fontAlgn="ctr">
              <a:spcBef>
                <a:spcPts val="0"/>
              </a:spcBef>
              <a:buFont typeface="Arial" charset="0"/>
              <a:buNone/>
              <a:defRPr sz="1846" b="0" i="0" spc="92">
                <a:solidFill>
                  <a:schemeClr val="tx1"/>
                </a:solidFill>
                <a:latin typeface="HGPGothicE" charset="-128"/>
                <a:ea typeface="HGPGothicE" charset="-128"/>
                <a:cs typeface="HGPGothicE" charset="-128"/>
              </a:defRPr>
            </a:lvl3pPr>
            <a:lvl4pPr marL="1688040" indent="0">
              <a:buFontTx/>
              <a:buNone/>
              <a:defRPr>
                <a:solidFill>
                  <a:schemeClr val="tx2"/>
                </a:solidFill>
              </a:defRPr>
            </a:lvl4pPr>
            <a:lvl5pPr marL="2250719"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10326193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950"/>
            </a:lvl1pPr>
            <a:lvl2pPr marL="371471" indent="0" algn="ctr">
              <a:buNone/>
              <a:defRPr sz="1625"/>
            </a:lvl2pPr>
            <a:lvl3pPr marL="742941" indent="0" algn="ctr">
              <a:buNone/>
              <a:defRPr sz="1462"/>
            </a:lvl3pPr>
            <a:lvl4pPr marL="1114412" indent="0" algn="ctr">
              <a:buNone/>
              <a:defRPr sz="1300"/>
            </a:lvl4pPr>
            <a:lvl5pPr marL="1485882" indent="0" algn="ctr">
              <a:buNone/>
              <a:defRPr sz="1300"/>
            </a:lvl5pPr>
            <a:lvl6pPr marL="1857354" indent="0" algn="ctr">
              <a:buNone/>
              <a:defRPr sz="1300"/>
            </a:lvl6pPr>
            <a:lvl7pPr marL="2228824" indent="0" algn="ctr">
              <a:buNone/>
              <a:defRPr sz="1300"/>
            </a:lvl7pPr>
            <a:lvl8pPr marL="2600295" indent="0" algn="ctr">
              <a:buNone/>
              <a:defRPr sz="1300"/>
            </a:lvl8pPr>
            <a:lvl9pPr marL="2971766"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8733806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0729789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91" y="1709748"/>
            <a:ext cx="7886700"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91" y="4589473"/>
            <a:ext cx="7886700" cy="1500187"/>
          </a:xfrm>
        </p:spPr>
        <p:txBody>
          <a:bodyPr/>
          <a:lstStyle>
            <a:lvl1pPr marL="0" indent="0">
              <a:buNone/>
              <a:defRPr sz="1950">
                <a:solidFill>
                  <a:schemeClr val="tx1">
                    <a:tint val="75000"/>
                  </a:schemeClr>
                </a:solidFill>
              </a:defRPr>
            </a:lvl1pPr>
            <a:lvl2pPr marL="371471" indent="0">
              <a:buNone/>
              <a:defRPr sz="1625">
                <a:solidFill>
                  <a:schemeClr val="tx1">
                    <a:tint val="75000"/>
                  </a:schemeClr>
                </a:solidFill>
              </a:defRPr>
            </a:lvl2pPr>
            <a:lvl3pPr marL="742941" indent="0">
              <a:buNone/>
              <a:defRPr sz="1462">
                <a:solidFill>
                  <a:schemeClr val="tx1">
                    <a:tint val="75000"/>
                  </a:schemeClr>
                </a:solidFill>
              </a:defRPr>
            </a:lvl3pPr>
            <a:lvl4pPr marL="1114412" indent="0">
              <a:buNone/>
              <a:defRPr sz="1300">
                <a:solidFill>
                  <a:schemeClr val="tx1">
                    <a:tint val="75000"/>
                  </a:schemeClr>
                </a:solidFill>
              </a:defRPr>
            </a:lvl4pPr>
            <a:lvl5pPr marL="1485882" indent="0">
              <a:buNone/>
              <a:defRPr sz="1300">
                <a:solidFill>
                  <a:schemeClr val="tx1">
                    <a:tint val="75000"/>
                  </a:schemeClr>
                </a:solidFill>
              </a:defRPr>
            </a:lvl5pPr>
            <a:lvl6pPr marL="1857354" indent="0">
              <a:buNone/>
              <a:defRPr sz="1300">
                <a:solidFill>
                  <a:schemeClr val="tx1">
                    <a:tint val="75000"/>
                  </a:schemeClr>
                </a:solidFill>
              </a:defRPr>
            </a:lvl6pPr>
            <a:lvl7pPr marL="2228824" indent="0">
              <a:buNone/>
              <a:defRPr sz="1300">
                <a:solidFill>
                  <a:schemeClr val="tx1">
                    <a:tint val="75000"/>
                  </a:schemeClr>
                </a:solidFill>
              </a:defRPr>
            </a:lvl7pPr>
            <a:lvl8pPr marL="2600295" indent="0">
              <a:buNone/>
              <a:defRPr sz="1300">
                <a:solidFill>
                  <a:schemeClr val="tx1">
                    <a:tint val="75000"/>
                  </a:schemeClr>
                </a:solidFill>
              </a:defRPr>
            </a:lvl8pPr>
            <a:lvl9pPr marL="2971766"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628187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083699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950" b="1"/>
            </a:lvl1pPr>
            <a:lvl2pPr marL="371471" indent="0">
              <a:buNone/>
              <a:defRPr sz="1625" b="1"/>
            </a:lvl2pPr>
            <a:lvl3pPr marL="742941" indent="0">
              <a:buNone/>
              <a:defRPr sz="1462" b="1"/>
            </a:lvl3pPr>
            <a:lvl4pPr marL="1114412" indent="0">
              <a:buNone/>
              <a:defRPr sz="1300" b="1"/>
            </a:lvl4pPr>
            <a:lvl5pPr marL="1485882" indent="0">
              <a:buNone/>
              <a:defRPr sz="1300" b="1"/>
            </a:lvl5pPr>
            <a:lvl6pPr marL="1857354" indent="0">
              <a:buNone/>
              <a:defRPr sz="1300" b="1"/>
            </a:lvl6pPr>
            <a:lvl7pPr marL="2228824" indent="0">
              <a:buNone/>
              <a:defRPr sz="1300" b="1"/>
            </a:lvl7pPr>
            <a:lvl8pPr marL="2600295" indent="0">
              <a:buNone/>
              <a:defRPr sz="1300" b="1"/>
            </a:lvl8pPr>
            <a:lvl9pPr marL="2971766"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950" b="1"/>
            </a:lvl1pPr>
            <a:lvl2pPr marL="371471" indent="0">
              <a:buNone/>
              <a:defRPr sz="1625" b="1"/>
            </a:lvl2pPr>
            <a:lvl3pPr marL="742941" indent="0">
              <a:buNone/>
              <a:defRPr sz="1462" b="1"/>
            </a:lvl3pPr>
            <a:lvl4pPr marL="1114412" indent="0">
              <a:buNone/>
              <a:defRPr sz="1300" b="1"/>
            </a:lvl4pPr>
            <a:lvl5pPr marL="1485882" indent="0">
              <a:buNone/>
              <a:defRPr sz="1300" b="1"/>
            </a:lvl5pPr>
            <a:lvl6pPr marL="1857354" indent="0">
              <a:buNone/>
              <a:defRPr sz="1300" b="1"/>
            </a:lvl6pPr>
            <a:lvl7pPr marL="2228824" indent="0">
              <a:buNone/>
              <a:defRPr sz="1300" b="1"/>
            </a:lvl7pPr>
            <a:lvl8pPr marL="2600295" indent="0">
              <a:buNone/>
              <a:defRPr sz="1300" b="1"/>
            </a:lvl8pPr>
            <a:lvl9pPr marL="2971766"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36763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E3C722-F2F8-40C9-B362-D9535A4F809C}" type="datetime1">
              <a:rPr kumimoji="1" lang="ja-JP" altLang="en-US" smtClean="0"/>
              <a:t>2020/9/28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2000"/>
            </a:lvl1pPr>
          </a:lstStyle>
          <a:p>
            <a:fld id="{B9A37A07-259B-47A6-8E3E-E5B35A759090}" type="slidenum">
              <a:rPr lang="ja-JP" altLang="en-US" smtClean="0"/>
              <a:pPr/>
              <a:t>‹#›</a:t>
            </a:fld>
            <a:endParaRPr lang="ja-JP" altLang="en-US" dirty="0"/>
          </a:p>
        </p:txBody>
      </p:sp>
    </p:spTree>
    <p:extLst>
      <p:ext uri="{BB962C8B-B14F-4D97-AF65-F5344CB8AC3E}">
        <p14:creationId xmlns:p14="http://schemas.microsoft.com/office/powerpoint/2010/main" val="21165756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253075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2000"/>
            </a:lvl1pPr>
          </a:lstStyle>
          <a:p>
            <a:fld id="{B9A37A07-259B-47A6-8E3E-E5B35A759090}" type="slidenum">
              <a:rPr lang="ja-JP" altLang="en-US" smtClean="0"/>
              <a:pPr/>
              <a:t>‹#›</a:t>
            </a:fld>
            <a:endParaRPr lang="ja-JP" altLang="en-US" dirty="0"/>
          </a:p>
        </p:txBody>
      </p:sp>
    </p:spTree>
    <p:extLst>
      <p:ext uri="{BB962C8B-B14F-4D97-AF65-F5344CB8AC3E}">
        <p14:creationId xmlns:p14="http://schemas.microsoft.com/office/powerpoint/2010/main" val="11872043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2" y="987435"/>
            <a:ext cx="4629150"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300"/>
            </a:lvl1pPr>
            <a:lvl2pPr marL="371471" indent="0">
              <a:buNone/>
              <a:defRPr sz="1137"/>
            </a:lvl2pPr>
            <a:lvl3pPr marL="742941" indent="0">
              <a:buNone/>
              <a:defRPr sz="975"/>
            </a:lvl3pPr>
            <a:lvl4pPr marL="1114412" indent="0">
              <a:buNone/>
              <a:defRPr sz="812"/>
            </a:lvl4pPr>
            <a:lvl5pPr marL="1485882" indent="0">
              <a:buNone/>
              <a:defRPr sz="812"/>
            </a:lvl5pPr>
            <a:lvl6pPr marL="1857354" indent="0">
              <a:buNone/>
              <a:defRPr sz="812"/>
            </a:lvl6pPr>
            <a:lvl7pPr marL="2228824" indent="0">
              <a:buNone/>
              <a:defRPr sz="812"/>
            </a:lvl7pPr>
            <a:lvl8pPr marL="2600295" indent="0">
              <a:buNone/>
              <a:defRPr sz="812"/>
            </a:lvl8pPr>
            <a:lvl9pPr marL="2971766"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81362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3887392" y="987435"/>
            <a:ext cx="4629150" cy="4873625"/>
          </a:xfrm>
        </p:spPr>
        <p:txBody>
          <a:bodyPr/>
          <a:lstStyle>
            <a:lvl1pPr marL="0" indent="0">
              <a:buNone/>
              <a:defRPr sz="2600"/>
            </a:lvl1pPr>
            <a:lvl2pPr marL="371471" indent="0">
              <a:buNone/>
              <a:defRPr sz="2275"/>
            </a:lvl2pPr>
            <a:lvl3pPr marL="742941" indent="0">
              <a:buNone/>
              <a:defRPr sz="1950"/>
            </a:lvl3pPr>
            <a:lvl4pPr marL="1114412" indent="0">
              <a:buNone/>
              <a:defRPr sz="1625"/>
            </a:lvl4pPr>
            <a:lvl5pPr marL="1485882" indent="0">
              <a:buNone/>
              <a:defRPr sz="1625"/>
            </a:lvl5pPr>
            <a:lvl6pPr marL="1857354" indent="0">
              <a:buNone/>
              <a:defRPr sz="1625"/>
            </a:lvl6pPr>
            <a:lvl7pPr marL="2228824" indent="0">
              <a:buNone/>
              <a:defRPr sz="1625"/>
            </a:lvl7pPr>
            <a:lvl8pPr marL="2600295" indent="0">
              <a:buNone/>
              <a:defRPr sz="1625"/>
            </a:lvl8pPr>
            <a:lvl9pPr marL="2971766" indent="0">
              <a:buNone/>
              <a:defRPr sz="1625"/>
            </a:lvl9pPr>
          </a:lstStyle>
          <a:p>
            <a:endParaRPr kumimoji="1" lang="ja-JP" altLang="en-US" dirty="0"/>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300"/>
            </a:lvl1pPr>
            <a:lvl2pPr marL="371471" indent="0">
              <a:buNone/>
              <a:defRPr sz="1137"/>
            </a:lvl2pPr>
            <a:lvl3pPr marL="742941" indent="0">
              <a:buNone/>
              <a:defRPr sz="975"/>
            </a:lvl3pPr>
            <a:lvl4pPr marL="1114412" indent="0">
              <a:buNone/>
              <a:defRPr sz="812"/>
            </a:lvl4pPr>
            <a:lvl5pPr marL="1485882" indent="0">
              <a:buNone/>
              <a:defRPr sz="812"/>
            </a:lvl5pPr>
            <a:lvl6pPr marL="1857354" indent="0">
              <a:buNone/>
              <a:defRPr sz="812"/>
            </a:lvl6pPr>
            <a:lvl7pPr marL="2228824" indent="0">
              <a:buNone/>
              <a:defRPr sz="812"/>
            </a:lvl7pPr>
            <a:lvl8pPr marL="2600295" indent="0">
              <a:buNone/>
              <a:defRPr sz="812"/>
            </a:lvl8pPr>
            <a:lvl9pPr marL="2971766"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9325228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0785168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8"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3"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1904173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タイトルとコンテンツA">
    <p:spTree>
      <p:nvGrpSpPr>
        <p:cNvPr id="1" name=""/>
        <p:cNvGrpSpPr/>
        <p:nvPr/>
      </p:nvGrpSpPr>
      <p:grpSpPr>
        <a:xfrm>
          <a:off x="0" y="0"/>
          <a:ext cx="0" cy="0"/>
          <a:chOff x="0" y="0"/>
          <a:chExt cx="0" cy="0"/>
        </a:xfrm>
      </p:grpSpPr>
      <p:sp>
        <p:nvSpPr>
          <p:cNvPr id="5" name="テキスト プレースホルダー 9"/>
          <p:cNvSpPr>
            <a:spLocks noGrp="1"/>
          </p:cNvSpPr>
          <p:nvPr>
            <p:ph type="body" sz="quarter" idx="10" hasCustomPrompt="1"/>
          </p:nvPr>
        </p:nvSpPr>
        <p:spPr>
          <a:xfrm>
            <a:off x="158943" y="2902"/>
            <a:ext cx="8833966" cy="720000"/>
          </a:xfrm>
          <a:prstGeom prst="rect">
            <a:avLst/>
          </a:prstGeom>
        </p:spPr>
        <p:txBody>
          <a:bodyPr tIns="108000" anchor="ctr" anchorCtr="0">
            <a:normAutofit/>
          </a:bodyPr>
          <a:lstStyle>
            <a:lvl1pPr marL="0" indent="0">
              <a:buFont typeface="+mj-lt"/>
              <a:buNone/>
              <a:defRPr sz="1846" baseline="0">
                <a:solidFill>
                  <a:schemeClr val="tx1"/>
                </a:solidFill>
                <a:latin typeface="HGP創英角ｺﾞｼｯｸUB" panose="020B0900000000000000" pitchFamily="50" charset="-128"/>
                <a:ea typeface="HGP創英角ｺﾞｼｯｸUB" panose="020B0900000000000000" pitchFamily="50" charset="-128"/>
              </a:defRPr>
            </a:lvl1pPr>
          </a:lstStyle>
          <a:p>
            <a:pPr marL="209053" marR="0" lvl="0" indent="-209053" algn="l" defTabSz="562680" rtl="0" eaLnBrk="1" fontAlgn="base" latinLnBrk="0" hangingPunct="1">
              <a:lnSpc>
                <a:spcPct val="100000"/>
              </a:lnSpc>
              <a:spcBef>
                <a:spcPct val="20000"/>
              </a:spcBef>
              <a:spcAft>
                <a:spcPct val="0"/>
              </a:spcAft>
              <a:buClrTx/>
              <a:buSzTx/>
              <a:tabLst/>
              <a:defRPr/>
            </a:pPr>
            <a:r>
              <a:rPr kumimoji="1" lang="ja-JP" altLang="en-US" smtClean="0"/>
              <a:t>［タイトル］</a:t>
            </a:r>
            <a:endParaRPr kumimoji="1" lang="ja-JP" altLang="en-US" dirty="0" smtClean="0"/>
          </a:p>
        </p:txBody>
      </p:sp>
      <p:cxnSp>
        <p:nvCxnSpPr>
          <p:cNvPr id="3" name="直線コネクタ 2"/>
          <p:cNvCxnSpPr/>
          <p:nvPr userDrawn="1"/>
        </p:nvCxnSpPr>
        <p:spPr>
          <a:xfrm>
            <a:off x="158943" y="722902"/>
            <a:ext cx="8833966" cy="0"/>
          </a:xfrm>
          <a:prstGeom prst="line">
            <a:avLst/>
          </a:prstGeom>
          <a:ln w="1905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2"/>
          <p:cNvSpPr>
            <a:spLocks noGrp="1"/>
          </p:cNvSpPr>
          <p:nvPr>
            <p:ph idx="11" hasCustomPrompt="1"/>
          </p:nvPr>
        </p:nvSpPr>
        <p:spPr>
          <a:xfrm>
            <a:off x="158942" y="764704"/>
            <a:ext cx="8812355" cy="864096"/>
          </a:xfrm>
          <a:prstGeom prst="rect">
            <a:avLst/>
          </a:prstGeom>
        </p:spPr>
        <p:txBody>
          <a:bodyPr lIns="90000"/>
          <a:lstStyle>
            <a:lvl1pPr marL="0" indent="0" fontAlgn="ctr">
              <a:spcBef>
                <a:spcPts val="0"/>
              </a:spcBef>
              <a:buFont typeface="Arial" panose="020B0604020202020204" pitchFamily="34" charset="0"/>
              <a:buNone/>
              <a:defRPr sz="1477" b="0" i="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fontAlgn="ctr">
              <a:spcBef>
                <a:spcPts val="0"/>
              </a:spcBef>
              <a:buFont typeface="Arial" charset="0"/>
              <a:buNone/>
              <a:defRPr sz="1846" b="0" i="0" spc="92">
                <a:solidFill>
                  <a:schemeClr val="tx1"/>
                </a:solidFill>
                <a:latin typeface="HGPGothicE" charset="-128"/>
                <a:ea typeface="HGPGothicE" charset="-128"/>
                <a:cs typeface="HGPGothicE" charset="-128"/>
              </a:defRPr>
            </a:lvl2pPr>
            <a:lvl3pPr marL="1125359" indent="0" fontAlgn="ctr">
              <a:spcBef>
                <a:spcPts val="0"/>
              </a:spcBef>
              <a:buFont typeface="Arial" charset="0"/>
              <a:buNone/>
              <a:defRPr sz="1846" b="0" i="0" spc="92">
                <a:solidFill>
                  <a:schemeClr val="tx1"/>
                </a:solidFill>
                <a:latin typeface="HGPGothicE" charset="-128"/>
                <a:ea typeface="HGPGothicE" charset="-128"/>
                <a:cs typeface="HGPGothicE" charset="-128"/>
              </a:defRPr>
            </a:lvl3pPr>
            <a:lvl4pPr marL="1688040" indent="0">
              <a:buFontTx/>
              <a:buNone/>
              <a:defRPr>
                <a:solidFill>
                  <a:schemeClr val="tx2"/>
                </a:solidFill>
              </a:defRPr>
            </a:lvl4pPr>
            <a:lvl5pPr marL="2250719"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77435873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タイトルとコンテンツA">
    <p:spTree>
      <p:nvGrpSpPr>
        <p:cNvPr id="1" name=""/>
        <p:cNvGrpSpPr/>
        <p:nvPr/>
      </p:nvGrpSpPr>
      <p:grpSpPr>
        <a:xfrm>
          <a:off x="0" y="0"/>
          <a:ext cx="0" cy="0"/>
          <a:chOff x="0" y="0"/>
          <a:chExt cx="0" cy="0"/>
        </a:xfrm>
      </p:grpSpPr>
      <p:sp>
        <p:nvSpPr>
          <p:cNvPr id="5" name="テキスト プレースホルダー 9"/>
          <p:cNvSpPr>
            <a:spLocks noGrp="1"/>
          </p:cNvSpPr>
          <p:nvPr>
            <p:ph type="body" sz="quarter" idx="10" hasCustomPrompt="1"/>
          </p:nvPr>
        </p:nvSpPr>
        <p:spPr>
          <a:xfrm>
            <a:off x="158943" y="2902"/>
            <a:ext cx="8833966" cy="720000"/>
          </a:xfrm>
          <a:prstGeom prst="rect">
            <a:avLst/>
          </a:prstGeom>
        </p:spPr>
        <p:txBody>
          <a:bodyPr tIns="108000" anchor="ctr" anchorCtr="0">
            <a:normAutofit/>
          </a:bodyPr>
          <a:lstStyle>
            <a:lvl1pPr marL="0" indent="0">
              <a:buFont typeface="+mj-lt"/>
              <a:buNone/>
              <a:defRPr sz="1846" baseline="0">
                <a:solidFill>
                  <a:schemeClr val="tx1"/>
                </a:solidFill>
                <a:latin typeface="HGP創英角ｺﾞｼｯｸUB" panose="020B0900000000000000" pitchFamily="50" charset="-128"/>
                <a:ea typeface="HGP創英角ｺﾞｼｯｸUB" panose="020B0900000000000000" pitchFamily="50" charset="-128"/>
              </a:defRPr>
            </a:lvl1pPr>
          </a:lstStyle>
          <a:p>
            <a:pPr marL="209053" marR="0" lvl="0" indent="-209053" algn="l" defTabSz="562680" rtl="0" eaLnBrk="1" fontAlgn="base" latinLnBrk="0" hangingPunct="1">
              <a:lnSpc>
                <a:spcPct val="100000"/>
              </a:lnSpc>
              <a:spcBef>
                <a:spcPct val="20000"/>
              </a:spcBef>
              <a:spcAft>
                <a:spcPct val="0"/>
              </a:spcAft>
              <a:buClrTx/>
              <a:buSzTx/>
              <a:tabLst/>
              <a:defRPr/>
            </a:pPr>
            <a:r>
              <a:rPr kumimoji="1" lang="ja-JP" altLang="en-US" smtClean="0"/>
              <a:t>［タイトル］</a:t>
            </a:r>
            <a:endParaRPr kumimoji="1" lang="ja-JP" altLang="en-US" dirty="0" smtClean="0"/>
          </a:p>
        </p:txBody>
      </p:sp>
      <p:cxnSp>
        <p:nvCxnSpPr>
          <p:cNvPr id="3" name="直線コネクタ 2"/>
          <p:cNvCxnSpPr/>
          <p:nvPr userDrawn="1"/>
        </p:nvCxnSpPr>
        <p:spPr>
          <a:xfrm>
            <a:off x="158943" y="722902"/>
            <a:ext cx="8833966" cy="0"/>
          </a:xfrm>
          <a:prstGeom prst="line">
            <a:avLst/>
          </a:prstGeom>
          <a:ln w="1905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2"/>
          <p:cNvSpPr>
            <a:spLocks noGrp="1"/>
          </p:cNvSpPr>
          <p:nvPr>
            <p:ph idx="11" hasCustomPrompt="1"/>
          </p:nvPr>
        </p:nvSpPr>
        <p:spPr>
          <a:xfrm>
            <a:off x="158942" y="764704"/>
            <a:ext cx="8812355" cy="864096"/>
          </a:xfrm>
          <a:prstGeom prst="rect">
            <a:avLst/>
          </a:prstGeom>
        </p:spPr>
        <p:txBody>
          <a:bodyPr lIns="90000"/>
          <a:lstStyle>
            <a:lvl1pPr marL="0" indent="0" fontAlgn="ctr">
              <a:spcBef>
                <a:spcPts val="0"/>
              </a:spcBef>
              <a:buFont typeface="Arial" panose="020B0604020202020204" pitchFamily="34" charset="0"/>
              <a:buNone/>
              <a:defRPr sz="1477" b="0" i="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fontAlgn="ctr">
              <a:spcBef>
                <a:spcPts val="0"/>
              </a:spcBef>
              <a:buFont typeface="Arial" charset="0"/>
              <a:buNone/>
              <a:defRPr sz="1846" b="0" i="0" spc="92">
                <a:solidFill>
                  <a:schemeClr val="tx1"/>
                </a:solidFill>
                <a:latin typeface="HGPGothicE" charset="-128"/>
                <a:ea typeface="HGPGothicE" charset="-128"/>
                <a:cs typeface="HGPGothicE" charset="-128"/>
              </a:defRPr>
            </a:lvl2pPr>
            <a:lvl3pPr marL="1125359" indent="0" fontAlgn="ctr">
              <a:spcBef>
                <a:spcPts val="0"/>
              </a:spcBef>
              <a:buFont typeface="Arial" charset="0"/>
              <a:buNone/>
              <a:defRPr sz="1846" b="0" i="0" spc="92">
                <a:solidFill>
                  <a:schemeClr val="tx1"/>
                </a:solidFill>
                <a:latin typeface="HGPGothicE" charset="-128"/>
                <a:ea typeface="HGPGothicE" charset="-128"/>
                <a:cs typeface="HGPGothicE" charset="-128"/>
              </a:defRPr>
            </a:lvl3pPr>
            <a:lvl4pPr marL="1688040" indent="0">
              <a:buFontTx/>
              <a:buNone/>
              <a:defRPr>
                <a:solidFill>
                  <a:schemeClr val="tx2"/>
                </a:solidFill>
              </a:defRPr>
            </a:lvl4pPr>
            <a:lvl5pPr marL="2250719"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92076981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タイトルとコンテンツA">
    <p:spTree>
      <p:nvGrpSpPr>
        <p:cNvPr id="1" name=""/>
        <p:cNvGrpSpPr/>
        <p:nvPr/>
      </p:nvGrpSpPr>
      <p:grpSpPr>
        <a:xfrm>
          <a:off x="0" y="0"/>
          <a:ext cx="0" cy="0"/>
          <a:chOff x="0" y="0"/>
          <a:chExt cx="0" cy="0"/>
        </a:xfrm>
      </p:grpSpPr>
      <p:sp>
        <p:nvSpPr>
          <p:cNvPr id="5" name="テキスト プレースホルダー 9"/>
          <p:cNvSpPr>
            <a:spLocks noGrp="1"/>
          </p:cNvSpPr>
          <p:nvPr>
            <p:ph type="body" sz="quarter" idx="10" hasCustomPrompt="1"/>
          </p:nvPr>
        </p:nvSpPr>
        <p:spPr>
          <a:xfrm>
            <a:off x="158943" y="2902"/>
            <a:ext cx="8833966" cy="720000"/>
          </a:xfrm>
          <a:prstGeom prst="rect">
            <a:avLst/>
          </a:prstGeom>
        </p:spPr>
        <p:txBody>
          <a:bodyPr tIns="108000" anchor="ctr" anchorCtr="0">
            <a:normAutofit/>
          </a:bodyPr>
          <a:lstStyle>
            <a:lvl1pPr marL="0" indent="0">
              <a:buFont typeface="+mj-lt"/>
              <a:buNone/>
              <a:defRPr sz="1846" baseline="0">
                <a:solidFill>
                  <a:schemeClr val="tx1"/>
                </a:solidFill>
                <a:latin typeface="HGP創英角ｺﾞｼｯｸUB" panose="020B0900000000000000" pitchFamily="50" charset="-128"/>
                <a:ea typeface="HGP創英角ｺﾞｼｯｸUB" panose="020B0900000000000000" pitchFamily="50" charset="-128"/>
              </a:defRPr>
            </a:lvl1pPr>
          </a:lstStyle>
          <a:p>
            <a:pPr marL="209053" marR="0" lvl="0" indent="-209053" algn="l" defTabSz="562680" rtl="0" eaLnBrk="1" fontAlgn="base" latinLnBrk="0" hangingPunct="1">
              <a:lnSpc>
                <a:spcPct val="100000"/>
              </a:lnSpc>
              <a:spcBef>
                <a:spcPct val="20000"/>
              </a:spcBef>
              <a:spcAft>
                <a:spcPct val="0"/>
              </a:spcAft>
              <a:buClrTx/>
              <a:buSzTx/>
              <a:tabLst/>
              <a:defRPr/>
            </a:pPr>
            <a:r>
              <a:rPr kumimoji="1" lang="ja-JP" altLang="en-US" smtClean="0"/>
              <a:t>［タイトル］</a:t>
            </a:r>
            <a:endParaRPr kumimoji="1" lang="ja-JP" altLang="en-US" dirty="0" smtClean="0"/>
          </a:p>
        </p:txBody>
      </p:sp>
      <p:cxnSp>
        <p:nvCxnSpPr>
          <p:cNvPr id="3" name="直線コネクタ 2"/>
          <p:cNvCxnSpPr/>
          <p:nvPr userDrawn="1"/>
        </p:nvCxnSpPr>
        <p:spPr>
          <a:xfrm>
            <a:off x="158943" y="722902"/>
            <a:ext cx="8833966" cy="0"/>
          </a:xfrm>
          <a:prstGeom prst="line">
            <a:avLst/>
          </a:prstGeom>
          <a:ln w="1905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2"/>
          <p:cNvSpPr>
            <a:spLocks noGrp="1"/>
          </p:cNvSpPr>
          <p:nvPr>
            <p:ph idx="11" hasCustomPrompt="1"/>
          </p:nvPr>
        </p:nvSpPr>
        <p:spPr>
          <a:xfrm>
            <a:off x="158942" y="764704"/>
            <a:ext cx="8812355" cy="864096"/>
          </a:xfrm>
          <a:prstGeom prst="rect">
            <a:avLst/>
          </a:prstGeom>
        </p:spPr>
        <p:txBody>
          <a:bodyPr lIns="90000"/>
          <a:lstStyle>
            <a:lvl1pPr marL="0" indent="0" fontAlgn="ctr">
              <a:spcBef>
                <a:spcPts val="0"/>
              </a:spcBef>
              <a:buFont typeface="Arial" panose="020B0604020202020204" pitchFamily="34" charset="0"/>
              <a:buNone/>
              <a:defRPr sz="1477" b="0" i="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fontAlgn="ctr">
              <a:spcBef>
                <a:spcPts val="0"/>
              </a:spcBef>
              <a:buFont typeface="Arial" charset="0"/>
              <a:buNone/>
              <a:defRPr sz="1846" b="0" i="0" spc="92">
                <a:solidFill>
                  <a:schemeClr val="tx1"/>
                </a:solidFill>
                <a:latin typeface="HGPGothicE" charset="-128"/>
                <a:ea typeface="HGPGothicE" charset="-128"/>
                <a:cs typeface="HGPGothicE" charset="-128"/>
              </a:defRPr>
            </a:lvl2pPr>
            <a:lvl3pPr marL="1125359" indent="0" fontAlgn="ctr">
              <a:spcBef>
                <a:spcPts val="0"/>
              </a:spcBef>
              <a:buFont typeface="Arial" charset="0"/>
              <a:buNone/>
              <a:defRPr sz="1846" b="0" i="0" spc="92">
                <a:solidFill>
                  <a:schemeClr val="tx1"/>
                </a:solidFill>
                <a:latin typeface="HGPGothicE" charset="-128"/>
                <a:ea typeface="HGPGothicE" charset="-128"/>
                <a:cs typeface="HGPGothicE" charset="-128"/>
              </a:defRPr>
            </a:lvl3pPr>
            <a:lvl4pPr marL="1688040" indent="0">
              <a:buFontTx/>
              <a:buNone/>
              <a:defRPr>
                <a:solidFill>
                  <a:schemeClr val="tx2"/>
                </a:solidFill>
              </a:defRPr>
            </a:lvl4pPr>
            <a:lvl5pPr marL="2250719"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3188650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2" y="987435"/>
            <a:ext cx="4629150"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300"/>
            </a:lvl1pPr>
            <a:lvl2pPr marL="371471" indent="0">
              <a:buNone/>
              <a:defRPr sz="1137"/>
            </a:lvl2pPr>
            <a:lvl3pPr marL="742941" indent="0">
              <a:buNone/>
              <a:defRPr sz="975"/>
            </a:lvl3pPr>
            <a:lvl4pPr marL="1114412" indent="0">
              <a:buNone/>
              <a:defRPr sz="812"/>
            </a:lvl4pPr>
            <a:lvl5pPr marL="1485882" indent="0">
              <a:buNone/>
              <a:defRPr sz="812"/>
            </a:lvl5pPr>
            <a:lvl6pPr marL="1857354" indent="0">
              <a:buNone/>
              <a:defRPr sz="812"/>
            </a:lvl6pPr>
            <a:lvl7pPr marL="2228824" indent="0">
              <a:buNone/>
              <a:defRPr sz="812"/>
            </a:lvl7pPr>
            <a:lvl8pPr marL="2600295" indent="0">
              <a:buNone/>
              <a:defRPr sz="812"/>
            </a:lvl8pPr>
            <a:lvl9pPr marL="2971766"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043EC7-8074-4E3D-856B-3F3E35CD17D5}"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39330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3887392" y="987435"/>
            <a:ext cx="4629150" cy="4873625"/>
          </a:xfrm>
        </p:spPr>
        <p:txBody>
          <a:bodyPr/>
          <a:lstStyle>
            <a:lvl1pPr marL="0" indent="0">
              <a:buNone/>
              <a:defRPr sz="2600"/>
            </a:lvl1pPr>
            <a:lvl2pPr marL="371471" indent="0">
              <a:buNone/>
              <a:defRPr sz="2275"/>
            </a:lvl2pPr>
            <a:lvl3pPr marL="742941" indent="0">
              <a:buNone/>
              <a:defRPr sz="1950"/>
            </a:lvl3pPr>
            <a:lvl4pPr marL="1114412" indent="0">
              <a:buNone/>
              <a:defRPr sz="1625"/>
            </a:lvl4pPr>
            <a:lvl5pPr marL="1485882" indent="0">
              <a:buNone/>
              <a:defRPr sz="1625"/>
            </a:lvl5pPr>
            <a:lvl6pPr marL="1857354" indent="0">
              <a:buNone/>
              <a:defRPr sz="1625"/>
            </a:lvl6pPr>
            <a:lvl7pPr marL="2228824" indent="0">
              <a:buNone/>
              <a:defRPr sz="1625"/>
            </a:lvl7pPr>
            <a:lvl8pPr marL="2600295" indent="0">
              <a:buNone/>
              <a:defRPr sz="1625"/>
            </a:lvl8pPr>
            <a:lvl9pPr marL="2971766" indent="0">
              <a:buNone/>
              <a:defRPr sz="1625"/>
            </a:lvl9pPr>
          </a:lstStyle>
          <a:p>
            <a:endParaRPr kumimoji="1" lang="ja-JP" altLang="en-US" dirty="0"/>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300"/>
            </a:lvl1pPr>
            <a:lvl2pPr marL="371471" indent="0">
              <a:buNone/>
              <a:defRPr sz="1137"/>
            </a:lvl2pPr>
            <a:lvl3pPr marL="742941" indent="0">
              <a:buNone/>
              <a:defRPr sz="975"/>
            </a:lvl3pPr>
            <a:lvl4pPr marL="1114412" indent="0">
              <a:buNone/>
              <a:defRPr sz="812"/>
            </a:lvl4pPr>
            <a:lvl5pPr marL="1485882" indent="0">
              <a:buNone/>
              <a:defRPr sz="812"/>
            </a:lvl5pPr>
            <a:lvl6pPr marL="1857354" indent="0">
              <a:buNone/>
              <a:defRPr sz="812"/>
            </a:lvl6pPr>
            <a:lvl7pPr marL="2228824" indent="0">
              <a:buNone/>
              <a:defRPr sz="812"/>
            </a:lvl7pPr>
            <a:lvl8pPr marL="2600295" indent="0">
              <a:buNone/>
              <a:defRPr sz="812"/>
            </a:lvl8pPr>
            <a:lvl9pPr marL="2971766"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88D965-96CB-4190-AB03-63B3C241973E}" type="datetime1">
              <a:rPr kumimoji="1" lang="ja-JP" altLang="en-US" smtClean="0"/>
              <a:t>2020/9/28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29878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6.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7.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4"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4"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60"/>
            <a:ext cx="2057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89800F99-0ED6-4944-8521-91F13816C352}" type="datetime1">
              <a:rPr kumimoji="1" lang="ja-JP" altLang="en-US" smtClean="0"/>
              <a:t>2020/9/28</a:t>
            </a:fld>
            <a:endParaRPr kumimoji="1" lang="ja-JP" altLang="en-US" dirty="0"/>
          </a:p>
        </p:txBody>
      </p:sp>
      <p:sp>
        <p:nvSpPr>
          <p:cNvPr id="5" name="フッター プレースホルダー 4"/>
          <p:cNvSpPr>
            <a:spLocks noGrp="1"/>
          </p:cNvSpPr>
          <p:nvPr>
            <p:ph type="ftr" sz="quarter" idx="3"/>
          </p:nvPr>
        </p:nvSpPr>
        <p:spPr>
          <a:xfrm>
            <a:off x="3028954" y="6356360"/>
            <a:ext cx="30861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1696" y="6492882"/>
            <a:ext cx="2057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595796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42941"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6" indent="-185736" algn="l" defTabSz="742941" rtl="0" eaLnBrk="1" latinLnBrk="0" hangingPunct="1">
        <a:lnSpc>
          <a:spcPct val="90000"/>
        </a:lnSpc>
        <a:spcBef>
          <a:spcPts val="812"/>
        </a:spcBef>
        <a:buFont typeface="Arial" panose="020B0604020202020204" pitchFamily="34" charset="0"/>
        <a:buChar char="•"/>
        <a:defRPr kumimoji="1" sz="2275" kern="1200">
          <a:solidFill>
            <a:schemeClr val="tx1"/>
          </a:solidFill>
          <a:latin typeface="+mn-lt"/>
          <a:ea typeface="+mn-ea"/>
          <a:cs typeface="+mn-cs"/>
        </a:defRPr>
      </a:lvl1pPr>
      <a:lvl2pPr marL="557206" indent="-185736" algn="l" defTabSz="742941"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77" indent="-185736" algn="l" defTabSz="742941"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47"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619"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3090"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560"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6031"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501"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941" rtl="0" eaLnBrk="1" latinLnBrk="0" hangingPunct="1">
        <a:defRPr kumimoji="1" sz="1462" kern="1200">
          <a:solidFill>
            <a:schemeClr val="tx1"/>
          </a:solidFill>
          <a:latin typeface="+mn-lt"/>
          <a:ea typeface="+mn-ea"/>
          <a:cs typeface="+mn-cs"/>
        </a:defRPr>
      </a:lvl1pPr>
      <a:lvl2pPr marL="371471" algn="l" defTabSz="742941" rtl="0" eaLnBrk="1" latinLnBrk="0" hangingPunct="1">
        <a:defRPr kumimoji="1" sz="1462" kern="1200">
          <a:solidFill>
            <a:schemeClr val="tx1"/>
          </a:solidFill>
          <a:latin typeface="+mn-lt"/>
          <a:ea typeface="+mn-ea"/>
          <a:cs typeface="+mn-cs"/>
        </a:defRPr>
      </a:lvl2pPr>
      <a:lvl3pPr marL="742941" algn="l" defTabSz="742941" rtl="0" eaLnBrk="1" latinLnBrk="0" hangingPunct="1">
        <a:defRPr kumimoji="1" sz="1462" kern="1200">
          <a:solidFill>
            <a:schemeClr val="tx1"/>
          </a:solidFill>
          <a:latin typeface="+mn-lt"/>
          <a:ea typeface="+mn-ea"/>
          <a:cs typeface="+mn-cs"/>
        </a:defRPr>
      </a:lvl3pPr>
      <a:lvl4pPr marL="1114412" algn="l" defTabSz="742941" rtl="0" eaLnBrk="1" latinLnBrk="0" hangingPunct="1">
        <a:defRPr kumimoji="1" sz="1462" kern="1200">
          <a:solidFill>
            <a:schemeClr val="tx1"/>
          </a:solidFill>
          <a:latin typeface="+mn-lt"/>
          <a:ea typeface="+mn-ea"/>
          <a:cs typeface="+mn-cs"/>
        </a:defRPr>
      </a:lvl4pPr>
      <a:lvl5pPr marL="1485882" algn="l" defTabSz="742941" rtl="0" eaLnBrk="1" latinLnBrk="0" hangingPunct="1">
        <a:defRPr kumimoji="1" sz="1462" kern="1200">
          <a:solidFill>
            <a:schemeClr val="tx1"/>
          </a:solidFill>
          <a:latin typeface="+mn-lt"/>
          <a:ea typeface="+mn-ea"/>
          <a:cs typeface="+mn-cs"/>
        </a:defRPr>
      </a:lvl5pPr>
      <a:lvl6pPr marL="1857354" algn="l" defTabSz="742941" rtl="0" eaLnBrk="1" latinLnBrk="0" hangingPunct="1">
        <a:defRPr kumimoji="1" sz="1462" kern="1200">
          <a:solidFill>
            <a:schemeClr val="tx1"/>
          </a:solidFill>
          <a:latin typeface="+mn-lt"/>
          <a:ea typeface="+mn-ea"/>
          <a:cs typeface="+mn-cs"/>
        </a:defRPr>
      </a:lvl6pPr>
      <a:lvl7pPr marL="2228824" algn="l" defTabSz="742941" rtl="0" eaLnBrk="1" latinLnBrk="0" hangingPunct="1">
        <a:defRPr kumimoji="1" sz="1462" kern="1200">
          <a:solidFill>
            <a:schemeClr val="tx1"/>
          </a:solidFill>
          <a:latin typeface="+mn-lt"/>
          <a:ea typeface="+mn-ea"/>
          <a:cs typeface="+mn-cs"/>
        </a:defRPr>
      </a:lvl7pPr>
      <a:lvl8pPr marL="2600295" algn="l" defTabSz="742941" rtl="0" eaLnBrk="1" latinLnBrk="0" hangingPunct="1">
        <a:defRPr kumimoji="1" sz="1462" kern="1200">
          <a:solidFill>
            <a:schemeClr val="tx1"/>
          </a:solidFill>
          <a:latin typeface="+mn-lt"/>
          <a:ea typeface="+mn-ea"/>
          <a:cs typeface="+mn-cs"/>
        </a:defRPr>
      </a:lvl8pPr>
      <a:lvl9pPr marL="2971766" algn="l" defTabSz="742941"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4"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4"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3A650-10D7-4851-98E1-FE7F0FA9E265}" type="datetime1">
              <a:rPr kumimoji="1" lang="ja-JP" altLang="en-US" smtClean="0"/>
              <a:t>2020/9/28</a:t>
            </a:fld>
            <a:endParaRPr kumimoji="1" lang="ja-JP" altLang="en-US" dirty="0"/>
          </a:p>
        </p:txBody>
      </p:sp>
      <p:sp>
        <p:nvSpPr>
          <p:cNvPr id="5" name="フッター プレースホルダー 4"/>
          <p:cNvSpPr>
            <a:spLocks noGrp="1"/>
          </p:cNvSpPr>
          <p:nvPr>
            <p:ph type="ftr" sz="quarter" idx="3"/>
          </p:nvPr>
        </p:nvSpPr>
        <p:spPr>
          <a:xfrm>
            <a:off x="3028954"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310050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39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8" indent="-228598" algn="l" defTabSz="91439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2" indent="-228598" algn="l" defTabSz="91439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87" indent="-228598" algn="l" defTabSz="91439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81"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76"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70"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66"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60"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55"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90" rtl="0" eaLnBrk="1" latinLnBrk="0" hangingPunct="1">
        <a:defRPr kumimoji="1" sz="1800" kern="1200">
          <a:solidFill>
            <a:schemeClr val="tx1"/>
          </a:solidFill>
          <a:latin typeface="+mn-lt"/>
          <a:ea typeface="+mn-ea"/>
          <a:cs typeface="+mn-cs"/>
        </a:defRPr>
      </a:lvl1pPr>
      <a:lvl2pPr marL="457195" algn="l" defTabSz="914390" rtl="0" eaLnBrk="1" latinLnBrk="0" hangingPunct="1">
        <a:defRPr kumimoji="1" sz="1800" kern="1200">
          <a:solidFill>
            <a:schemeClr val="tx1"/>
          </a:solidFill>
          <a:latin typeface="+mn-lt"/>
          <a:ea typeface="+mn-ea"/>
          <a:cs typeface="+mn-cs"/>
        </a:defRPr>
      </a:lvl2pPr>
      <a:lvl3pPr marL="914390" algn="l" defTabSz="914390" rtl="0" eaLnBrk="1" latinLnBrk="0" hangingPunct="1">
        <a:defRPr kumimoji="1" sz="1800" kern="1200">
          <a:solidFill>
            <a:schemeClr val="tx1"/>
          </a:solidFill>
          <a:latin typeface="+mn-lt"/>
          <a:ea typeface="+mn-ea"/>
          <a:cs typeface="+mn-cs"/>
        </a:defRPr>
      </a:lvl3pPr>
      <a:lvl4pPr marL="1371585" algn="l" defTabSz="914390" rtl="0" eaLnBrk="1" latinLnBrk="0" hangingPunct="1">
        <a:defRPr kumimoji="1" sz="1800" kern="1200">
          <a:solidFill>
            <a:schemeClr val="tx1"/>
          </a:solidFill>
          <a:latin typeface="+mn-lt"/>
          <a:ea typeface="+mn-ea"/>
          <a:cs typeface="+mn-cs"/>
        </a:defRPr>
      </a:lvl4pPr>
      <a:lvl5pPr marL="1828778" algn="l" defTabSz="914390" rtl="0" eaLnBrk="1" latinLnBrk="0" hangingPunct="1">
        <a:defRPr kumimoji="1" sz="1800" kern="1200">
          <a:solidFill>
            <a:schemeClr val="tx1"/>
          </a:solidFill>
          <a:latin typeface="+mn-lt"/>
          <a:ea typeface="+mn-ea"/>
          <a:cs typeface="+mn-cs"/>
        </a:defRPr>
      </a:lvl5pPr>
      <a:lvl6pPr marL="2285974" algn="l" defTabSz="914390" rtl="0" eaLnBrk="1" latinLnBrk="0" hangingPunct="1">
        <a:defRPr kumimoji="1" sz="1800" kern="1200">
          <a:solidFill>
            <a:schemeClr val="tx1"/>
          </a:solidFill>
          <a:latin typeface="+mn-lt"/>
          <a:ea typeface="+mn-ea"/>
          <a:cs typeface="+mn-cs"/>
        </a:defRPr>
      </a:lvl6pPr>
      <a:lvl7pPr marL="2743168" algn="l" defTabSz="914390" rtl="0" eaLnBrk="1" latinLnBrk="0" hangingPunct="1">
        <a:defRPr kumimoji="1" sz="1800" kern="1200">
          <a:solidFill>
            <a:schemeClr val="tx1"/>
          </a:solidFill>
          <a:latin typeface="+mn-lt"/>
          <a:ea typeface="+mn-ea"/>
          <a:cs typeface="+mn-cs"/>
        </a:defRPr>
      </a:lvl7pPr>
      <a:lvl8pPr marL="3200363" algn="l" defTabSz="914390" rtl="0" eaLnBrk="1" latinLnBrk="0" hangingPunct="1">
        <a:defRPr kumimoji="1" sz="1800" kern="1200">
          <a:solidFill>
            <a:schemeClr val="tx1"/>
          </a:solidFill>
          <a:latin typeface="+mn-lt"/>
          <a:ea typeface="+mn-ea"/>
          <a:cs typeface="+mn-cs"/>
        </a:defRPr>
      </a:lvl8pPr>
      <a:lvl9pPr marL="3657558" algn="l" defTabSz="91439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00F99-0ED6-4944-8521-91F13816C352}" type="datetime1">
              <a:rPr kumimoji="1" lang="ja-JP" altLang="en-US" smtClean="0"/>
              <a:t>2020/9/28</a:t>
            </a:fld>
            <a:endParaRPr kumimoji="1" lang="ja-JP" altLang="en-US" dirty="0"/>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70369658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800F99-0ED6-4944-8521-91F13816C352}" type="datetime1">
              <a:rPr kumimoji="1" lang="ja-JP" altLang="en-US" smtClean="0"/>
              <a:t>2020/9/28</a:t>
            </a:fld>
            <a:endParaRPr kumimoji="1" lang="ja-JP" altLang="en-US" dirty="0"/>
          </a:p>
        </p:txBody>
      </p:sp>
      <p:sp>
        <p:nvSpPr>
          <p:cNvPr id="5" name="フッター プレースホルダー 4"/>
          <p:cNvSpPr>
            <a:spLocks noGrp="1"/>
          </p:cNvSpPr>
          <p:nvPr>
            <p:ph type="ftr" sz="quarter" idx="3"/>
          </p:nvPr>
        </p:nvSpPr>
        <p:spPr>
          <a:xfrm>
            <a:off x="3028951" y="635635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1696" y="649287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25767492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l" defTabSz="685817"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17" rtl="0" eaLnBrk="1" latinLnBrk="0" hangingPunct="1">
        <a:defRPr kumimoji="1" sz="1350" kern="1200">
          <a:solidFill>
            <a:schemeClr val="tx1"/>
          </a:solidFill>
          <a:latin typeface="+mn-lt"/>
          <a:ea typeface="+mn-ea"/>
          <a:cs typeface="+mn-cs"/>
        </a:defRPr>
      </a:lvl1pPr>
      <a:lvl2pPr marL="342909" algn="l" defTabSz="685817" rtl="0" eaLnBrk="1" latinLnBrk="0" hangingPunct="1">
        <a:defRPr kumimoji="1" sz="1350" kern="1200">
          <a:solidFill>
            <a:schemeClr val="tx1"/>
          </a:solidFill>
          <a:latin typeface="+mn-lt"/>
          <a:ea typeface="+mn-ea"/>
          <a:cs typeface="+mn-cs"/>
        </a:defRPr>
      </a:lvl2pPr>
      <a:lvl3pPr marL="685817" algn="l" defTabSz="685817" rtl="0" eaLnBrk="1" latinLnBrk="0" hangingPunct="1">
        <a:defRPr kumimoji="1" sz="1350" kern="1200">
          <a:solidFill>
            <a:schemeClr val="tx1"/>
          </a:solidFill>
          <a:latin typeface="+mn-lt"/>
          <a:ea typeface="+mn-ea"/>
          <a:cs typeface="+mn-cs"/>
        </a:defRPr>
      </a:lvl3pPr>
      <a:lvl4pPr marL="1028726" algn="l" defTabSz="685817" rtl="0" eaLnBrk="1" latinLnBrk="0" hangingPunct="1">
        <a:defRPr kumimoji="1" sz="1350" kern="1200">
          <a:solidFill>
            <a:schemeClr val="tx1"/>
          </a:solidFill>
          <a:latin typeface="+mn-lt"/>
          <a:ea typeface="+mn-ea"/>
          <a:cs typeface="+mn-cs"/>
        </a:defRPr>
      </a:lvl4pPr>
      <a:lvl5pPr marL="1371634" algn="l" defTabSz="685817" rtl="0" eaLnBrk="1" latinLnBrk="0" hangingPunct="1">
        <a:defRPr kumimoji="1" sz="1350" kern="1200">
          <a:solidFill>
            <a:schemeClr val="tx1"/>
          </a:solidFill>
          <a:latin typeface="+mn-lt"/>
          <a:ea typeface="+mn-ea"/>
          <a:cs typeface="+mn-cs"/>
        </a:defRPr>
      </a:lvl5pPr>
      <a:lvl6pPr marL="1714543" algn="l" defTabSz="685817" rtl="0" eaLnBrk="1" latinLnBrk="0" hangingPunct="1">
        <a:defRPr kumimoji="1" sz="1350" kern="1200">
          <a:solidFill>
            <a:schemeClr val="tx1"/>
          </a:solidFill>
          <a:latin typeface="+mn-lt"/>
          <a:ea typeface="+mn-ea"/>
          <a:cs typeface="+mn-cs"/>
        </a:defRPr>
      </a:lvl6pPr>
      <a:lvl7pPr marL="2057451" algn="l" defTabSz="685817" rtl="0" eaLnBrk="1" latinLnBrk="0" hangingPunct="1">
        <a:defRPr kumimoji="1" sz="1350" kern="1200">
          <a:solidFill>
            <a:schemeClr val="tx1"/>
          </a:solidFill>
          <a:latin typeface="+mn-lt"/>
          <a:ea typeface="+mn-ea"/>
          <a:cs typeface="+mn-cs"/>
        </a:defRPr>
      </a:lvl7pPr>
      <a:lvl8pPr marL="2400360" algn="l" defTabSz="685817" rtl="0" eaLnBrk="1" latinLnBrk="0" hangingPunct="1">
        <a:defRPr kumimoji="1" sz="1350" kern="1200">
          <a:solidFill>
            <a:schemeClr val="tx1"/>
          </a:solidFill>
          <a:latin typeface="+mn-lt"/>
          <a:ea typeface="+mn-ea"/>
          <a:cs typeface="+mn-cs"/>
        </a:defRPr>
      </a:lvl8pPr>
      <a:lvl9pPr marL="2743269" algn="l" defTabSz="685817"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800F99-0ED6-4944-8521-91F13816C352}" type="datetime1">
              <a:rPr kumimoji="1" lang="ja-JP" altLang="en-US" smtClean="0"/>
              <a:t>2020/9/28</a:t>
            </a:fld>
            <a:endParaRPr kumimoji="1" lang="ja-JP" altLang="en-US" dirty="0"/>
          </a:p>
        </p:txBody>
      </p:sp>
      <p:sp>
        <p:nvSpPr>
          <p:cNvPr id="5" name="フッター プレースホルダー 4"/>
          <p:cNvSpPr>
            <a:spLocks noGrp="1"/>
          </p:cNvSpPr>
          <p:nvPr>
            <p:ph type="ftr" sz="quarter" idx="3"/>
          </p:nvPr>
        </p:nvSpPr>
        <p:spPr>
          <a:xfrm>
            <a:off x="3028951" y="635635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1696" y="649287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27922917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l" defTabSz="685817"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17" rtl="0" eaLnBrk="1" latinLnBrk="0" hangingPunct="1">
        <a:defRPr kumimoji="1" sz="1350" kern="1200">
          <a:solidFill>
            <a:schemeClr val="tx1"/>
          </a:solidFill>
          <a:latin typeface="+mn-lt"/>
          <a:ea typeface="+mn-ea"/>
          <a:cs typeface="+mn-cs"/>
        </a:defRPr>
      </a:lvl1pPr>
      <a:lvl2pPr marL="342909" algn="l" defTabSz="685817" rtl="0" eaLnBrk="1" latinLnBrk="0" hangingPunct="1">
        <a:defRPr kumimoji="1" sz="1350" kern="1200">
          <a:solidFill>
            <a:schemeClr val="tx1"/>
          </a:solidFill>
          <a:latin typeface="+mn-lt"/>
          <a:ea typeface="+mn-ea"/>
          <a:cs typeface="+mn-cs"/>
        </a:defRPr>
      </a:lvl2pPr>
      <a:lvl3pPr marL="685817" algn="l" defTabSz="685817" rtl="0" eaLnBrk="1" latinLnBrk="0" hangingPunct="1">
        <a:defRPr kumimoji="1" sz="1350" kern="1200">
          <a:solidFill>
            <a:schemeClr val="tx1"/>
          </a:solidFill>
          <a:latin typeface="+mn-lt"/>
          <a:ea typeface="+mn-ea"/>
          <a:cs typeface="+mn-cs"/>
        </a:defRPr>
      </a:lvl3pPr>
      <a:lvl4pPr marL="1028726" algn="l" defTabSz="685817" rtl="0" eaLnBrk="1" latinLnBrk="0" hangingPunct="1">
        <a:defRPr kumimoji="1" sz="1350" kern="1200">
          <a:solidFill>
            <a:schemeClr val="tx1"/>
          </a:solidFill>
          <a:latin typeface="+mn-lt"/>
          <a:ea typeface="+mn-ea"/>
          <a:cs typeface="+mn-cs"/>
        </a:defRPr>
      </a:lvl4pPr>
      <a:lvl5pPr marL="1371634" algn="l" defTabSz="685817" rtl="0" eaLnBrk="1" latinLnBrk="0" hangingPunct="1">
        <a:defRPr kumimoji="1" sz="1350" kern="1200">
          <a:solidFill>
            <a:schemeClr val="tx1"/>
          </a:solidFill>
          <a:latin typeface="+mn-lt"/>
          <a:ea typeface="+mn-ea"/>
          <a:cs typeface="+mn-cs"/>
        </a:defRPr>
      </a:lvl5pPr>
      <a:lvl6pPr marL="1714543" algn="l" defTabSz="685817" rtl="0" eaLnBrk="1" latinLnBrk="0" hangingPunct="1">
        <a:defRPr kumimoji="1" sz="1350" kern="1200">
          <a:solidFill>
            <a:schemeClr val="tx1"/>
          </a:solidFill>
          <a:latin typeface="+mn-lt"/>
          <a:ea typeface="+mn-ea"/>
          <a:cs typeface="+mn-cs"/>
        </a:defRPr>
      </a:lvl6pPr>
      <a:lvl7pPr marL="2057451" algn="l" defTabSz="685817" rtl="0" eaLnBrk="1" latinLnBrk="0" hangingPunct="1">
        <a:defRPr kumimoji="1" sz="1350" kern="1200">
          <a:solidFill>
            <a:schemeClr val="tx1"/>
          </a:solidFill>
          <a:latin typeface="+mn-lt"/>
          <a:ea typeface="+mn-ea"/>
          <a:cs typeface="+mn-cs"/>
        </a:defRPr>
      </a:lvl7pPr>
      <a:lvl8pPr marL="2400360" algn="l" defTabSz="685817" rtl="0" eaLnBrk="1" latinLnBrk="0" hangingPunct="1">
        <a:defRPr kumimoji="1" sz="1350" kern="1200">
          <a:solidFill>
            <a:schemeClr val="tx1"/>
          </a:solidFill>
          <a:latin typeface="+mn-lt"/>
          <a:ea typeface="+mn-ea"/>
          <a:cs typeface="+mn-cs"/>
        </a:defRPr>
      </a:lvl8pPr>
      <a:lvl9pPr marL="2743269" algn="l" defTabSz="685817"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extBox 16"/>
          <p:cNvSpPr txBox="1"/>
          <p:nvPr userDrawn="1"/>
        </p:nvSpPr>
        <p:spPr>
          <a:xfrm>
            <a:off x="4259963" y="6618415"/>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tx1"/>
                </a:solidFill>
                <a:latin typeface="Meiryo UI" panose="020B0604030504040204" pitchFamily="50" charset="-128"/>
                <a:ea typeface="Meiryo UI" panose="020B0604030504040204" pitchFamily="50" charset="-128"/>
                <a:cs typeface="HGPGothicE" charset="-128"/>
              </a:rPr>
              <a:pPr algn="ctr" fontAlgn="auto">
                <a:spcBef>
                  <a:spcPts val="0"/>
                </a:spcBef>
                <a:spcAft>
                  <a:spcPts val="0"/>
                </a:spcAft>
                <a:defRPr/>
              </a:pPr>
              <a:t>‹#›</a:t>
            </a:fld>
            <a:endParaRPr lang="en-US" sz="1108" b="0" i="0" dirty="0">
              <a:solidFill>
                <a:schemeClr val="tx1"/>
              </a:solidFill>
              <a:latin typeface="Meiryo UI" panose="020B0604030504040204" pitchFamily="50" charset="-128"/>
              <a:ea typeface="Meiryo UI" panose="020B0604030504040204" pitchFamily="50" charset="-128"/>
              <a:cs typeface="HGPGothicE" charset="-128"/>
            </a:endParaRPr>
          </a:p>
        </p:txBody>
      </p:sp>
    </p:spTree>
    <p:extLst>
      <p:ext uri="{BB962C8B-B14F-4D97-AF65-F5344CB8AC3E}">
        <p14:creationId xmlns:p14="http://schemas.microsoft.com/office/powerpoint/2010/main" val="405554146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23" r:id="rId9"/>
  </p:sldLayoutIdLst>
  <p:hf hdr="0" ftr="0" dt="0"/>
  <p:txStyles>
    <p:titleStyle>
      <a:lvl1pPr algn="l" defTabSz="447576" rtl="0" eaLnBrk="1" fontAlgn="base" hangingPunct="1">
        <a:spcBef>
          <a:spcPct val="0"/>
        </a:spcBef>
        <a:spcAft>
          <a:spcPct val="0"/>
        </a:spcAft>
        <a:defRPr kumimoji="1" sz="1762" b="0" i="0" kern="1200" spc="148" baseline="0">
          <a:solidFill>
            <a:srgbClr val="404040"/>
          </a:solidFill>
          <a:latin typeface="HGPGothicE" charset="-128"/>
          <a:ea typeface="HGPGothicE" charset="-128"/>
          <a:cs typeface="HGPGothicE" charset="-128"/>
        </a:defRPr>
      </a:lvl1pPr>
      <a:lvl2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2pPr>
      <a:lvl3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3pPr>
      <a:lvl4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4pPr>
      <a:lvl5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5pPr>
      <a:lvl6pPr marL="447576"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6pPr>
      <a:lvl7pPr marL="895155"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7pPr>
      <a:lvl8pPr marL="1342730"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8pPr>
      <a:lvl9pPr marL="1790306"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9pPr>
    </p:titleStyle>
    <p:bodyStyle>
      <a:lvl1pPr marL="166288" indent="-166288" algn="l" defTabSz="447576" rtl="0" eaLnBrk="1" fontAlgn="base" hangingPunct="1">
        <a:spcBef>
          <a:spcPct val="20000"/>
        </a:spcBef>
        <a:spcAft>
          <a:spcPct val="0"/>
        </a:spcAft>
        <a:buFont typeface="Arial" pitchFamily="34" charset="0"/>
        <a:buChar char="•"/>
        <a:defRPr kumimoji="1" sz="2349" kern="1200">
          <a:solidFill>
            <a:schemeClr val="tx1"/>
          </a:solidFill>
          <a:latin typeface="Arial"/>
          <a:ea typeface="+mn-ea"/>
          <a:cs typeface="Arial"/>
        </a:defRPr>
      </a:lvl1pPr>
      <a:lvl2pPr marL="668256" indent="-220679"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2pPr>
      <a:lvl3pPr marL="1067657" indent="-172503"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3pPr>
      <a:lvl4pPr marL="1512125" indent="-169397"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4pPr>
      <a:lvl5pPr marL="1958147" indent="-167843"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5pPr>
      <a:lvl6pPr marL="2461670"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6pPr>
      <a:lvl7pPr marL="2909248"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7pPr>
      <a:lvl8pPr marL="3356824"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8pPr>
      <a:lvl9pPr marL="3804402"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9pPr>
    </p:bodyStyle>
    <p:otherStyle>
      <a:defPPr>
        <a:defRPr lang="en-US"/>
      </a:defPPr>
      <a:lvl1pPr marL="0" algn="l" defTabSz="447576" rtl="0" eaLnBrk="1" latinLnBrk="0" hangingPunct="1">
        <a:defRPr kumimoji="1" sz="1762" kern="1200">
          <a:solidFill>
            <a:schemeClr val="tx1"/>
          </a:solidFill>
          <a:latin typeface="+mn-lt"/>
          <a:ea typeface="+mn-ea"/>
          <a:cs typeface="+mn-cs"/>
        </a:defRPr>
      </a:lvl1pPr>
      <a:lvl2pPr marL="447576" algn="l" defTabSz="447576" rtl="0" eaLnBrk="1" latinLnBrk="0" hangingPunct="1">
        <a:defRPr kumimoji="1" sz="1762" kern="1200">
          <a:solidFill>
            <a:schemeClr val="tx1"/>
          </a:solidFill>
          <a:latin typeface="+mn-lt"/>
          <a:ea typeface="+mn-ea"/>
          <a:cs typeface="+mn-cs"/>
        </a:defRPr>
      </a:lvl2pPr>
      <a:lvl3pPr marL="895155" algn="l" defTabSz="447576" rtl="0" eaLnBrk="1" latinLnBrk="0" hangingPunct="1">
        <a:defRPr kumimoji="1" sz="1762" kern="1200">
          <a:solidFill>
            <a:schemeClr val="tx1"/>
          </a:solidFill>
          <a:latin typeface="+mn-lt"/>
          <a:ea typeface="+mn-ea"/>
          <a:cs typeface="+mn-cs"/>
        </a:defRPr>
      </a:lvl3pPr>
      <a:lvl4pPr marL="1342730" algn="l" defTabSz="447576" rtl="0" eaLnBrk="1" latinLnBrk="0" hangingPunct="1">
        <a:defRPr kumimoji="1" sz="1762" kern="1200">
          <a:solidFill>
            <a:schemeClr val="tx1"/>
          </a:solidFill>
          <a:latin typeface="+mn-lt"/>
          <a:ea typeface="+mn-ea"/>
          <a:cs typeface="+mn-cs"/>
        </a:defRPr>
      </a:lvl4pPr>
      <a:lvl5pPr marL="1790306" algn="l" defTabSz="447576" rtl="0" eaLnBrk="1" latinLnBrk="0" hangingPunct="1">
        <a:defRPr kumimoji="1" sz="1762" kern="1200">
          <a:solidFill>
            <a:schemeClr val="tx1"/>
          </a:solidFill>
          <a:latin typeface="+mn-lt"/>
          <a:ea typeface="+mn-ea"/>
          <a:cs typeface="+mn-cs"/>
        </a:defRPr>
      </a:lvl5pPr>
      <a:lvl6pPr marL="2237883" algn="l" defTabSz="447576" rtl="0" eaLnBrk="1" latinLnBrk="0" hangingPunct="1">
        <a:defRPr kumimoji="1" sz="1762" kern="1200">
          <a:solidFill>
            <a:schemeClr val="tx1"/>
          </a:solidFill>
          <a:latin typeface="+mn-lt"/>
          <a:ea typeface="+mn-ea"/>
          <a:cs typeface="+mn-cs"/>
        </a:defRPr>
      </a:lvl6pPr>
      <a:lvl7pPr marL="2685459" algn="l" defTabSz="447576" rtl="0" eaLnBrk="1" latinLnBrk="0" hangingPunct="1">
        <a:defRPr kumimoji="1" sz="1762" kern="1200">
          <a:solidFill>
            <a:schemeClr val="tx1"/>
          </a:solidFill>
          <a:latin typeface="+mn-lt"/>
          <a:ea typeface="+mn-ea"/>
          <a:cs typeface="+mn-cs"/>
        </a:defRPr>
      </a:lvl7pPr>
      <a:lvl8pPr marL="3133035" algn="l" defTabSz="447576" rtl="0" eaLnBrk="1" latinLnBrk="0" hangingPunct="1">
        <a:defRPr kumimoji="1" sz="1762" kern="1200">
          <a:solidFill>
            <a:schemeClr val="tx1"/>
          </a:solidFill>
          <a:latin typeface="+mn-lt"/>
          <a:ea typeface="+mn-ea"/>
          <a:cs typeface="+mn-cs"/>
        </a:defRPr>
      </a:lvl8pPr>
      <a:lvl9pPr marL="3580612" algn="l" defTabSz="447576" rtl="0" eaLnBrk="1" latinLnBrk="0" hangingPunct="1">
        <a:defRPr kumimoji="1" sz="17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83">
          <p15:clr>
            <a:srgbClr val="F26B43"/>
          </p15:clr>
        </p15:guide>
        <p15:guide id="2" pos="312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4"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4"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60"/>
            <a:ext cx="2057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028954" y="6356360"/>
            <a:ext cx="30861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1696" y="6492882"/>
            <a:ext cx="2057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10940146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50" r:id="rId14"/>
  </p:sldLayoutIdLst>
  <p:hf hdr="0" ftr="0" dt="0"/>
  <p:txStyles>
    <p:titleStyle>
      <a:lvl1pPr algn="l" defTabSz="742941"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6" indent="-185736" algn="l" defTabSz="742941" rtl="0" eaLnBrk="1" latinLnBrk="0" hangingPunct="1">
        <a:lnSpc>
          <a:spcPct val="90000"/>
        </a:lnSpc>
        <a:spcBef>
          <a:spcPts val="812"/>
        </a:spcBef>
        <a:buFont typeface="Arial" panose="020B0604020202020204" pitchFamily="34" charset="0"/>
        <a:buChar char="•"/>
        <a:defRPr kumimoji="1" sz="2275" kern="1200">
          <a:solidFill>
            <a:schemeClr val="tx1"/>
          </a:solidFill>
          <a:latin typeface="+mn-lt"/>
          <a:ea typeface="+mn-ea"/>
          <a:cs typeface="+mn-cs"/>
        </a:defRPr>
      </a:lvl1pPr>
      <a:lvl2pPr marL="557206" indent="-185736" algn="l" defTabSz="742941"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77" indent="-185736" algn="l" defTabSz="742941"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47"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619"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3090"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560"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6031"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501"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941" rtl="0" eaLnBrk="1" latinLnBrk="0" hangingPunct="1">
        <a:defRPr kumimoji="1" sz="1462" kern="1200">
          <a:solidFill>
            <a:schemeClr val="tx1"/>
          </a:solidFill>
          <a:latin typeface="+mn-lt"/>
          <a:ea typeface="+mn-ea"/>
          <a:cs typeface="+mn-cs"/>
        </a:defRPr>
      </a:lvl1pPr>
      <a:lvl2pPr marL="371471" algn="l" defTabSz="742941" rtl="0" eaLnBrk="1" latinLnBrk="0" hangingPunct="1">
        <a:defRPr kumimoji="1" sz="1462" kern="1200">
          <a:solidFill>
            <a:schemeClr val="tx1"/>
          </a:solidFill>
          <a:latin typeface="+mn-lt"/>
          <a:ea typeface="+mn-ea"/>
          <a:cs typeface="+mn-cs"/>
        </a:defRPr>
      </a:lvl2pPr>
      <a:lvl3pPr marL="742941" algn="l" defTabSz="742941" rtl="0" eaLnBrk="1" latinLnBrk="0" hangingPunct="1">
        <a:defRPr kumimoji="1" sz="1462" kern="1200">
          <a:solidFill>
            <a:schemeClr val="tx1"/>
          </a:solidFill>
          <a:latin typeface="+mn-lt"/>
          <a:ea typeface="+mn-ea"/>
          <a:cs typeface="+mn-cs"/>
        </a:defRPr>
      </a:lvl3pPr>
      <a:lvl4pPr marL="1114412" algn="l" defTabSz="742941" rtl="0" eaLnBrk="1" latinLnBrk="0" hangingPunct="1">
        <a:defRPr kumimoji="1" sz="1462" kern="1200">
          <a:solidFill>
            <a:schemeClr val="tx1"/>
          </a:solidFill>
          <a:latin typeface="+mn-lt"/>
          <a:ea typeface="+mn-ea"/>
          <a:cs typeface="+mn-cs"/>
        </a:defRPr>
      </a:lvl4pPr>
      <a:lvl5pPr marL="1485882" algn="l" defTabSz="742941" rtl="0" eaLnBrk="1" latinLnBrk="0" hangingPunct="1">
        <a:defRPr kumimoji="1" sz="1462" kern="1200">
          <a:solidFill>
            <a:schemeClr val="tx1"/>
          </a:solidFill>
          <a:latin typeface="+mn-lt"/>
          <a:ea typeface="+mn-ea"/>
          <a:cs typeface="+mn-cs"/>
        </a:defRPr>
      </a:lvl5pPr>
      <a:lvl6pPr marL="1857354" algn="l" defTabSz="742941" rtl="0" eaLnBrk="1" latinLnBrk="0" hangingPunct="1">
        <a:defRPr kumimoji="1" sz="1462" kern="1200">
          <a:solidFill>
            <a:schemeClr val="tx1"/>
          </a:solidFill>
          <a:latin typeface="+mn-lt"/>
          <a:ea typeface="+mn-ea"/>
          <a:cs typeface="+mn-cs"/>
        </a:defRPr>
      </a:lvl6pPr>
      <a:lvl7pPr marL="2228824" algn="l" defTabSz="742941" rtl="0" eaLnBrk="1" latinLnBrk="0" hangingPunct="1">
        <a:defRPr kumimoji="1" sz="1462" kern="1200">
          <a:solidFill>
            <a:schemeClr val="tx1"/>
          </a:solidFill>
          <a:latin typeface="+mn-lt"/>
          <a:ea typeface="+mn-ea"/>
          <a:cs typeface="+mn-cs"/>
        </a:defRPr>
      </a:lvl7pPr>
      <a:lvl8pPr marL="2600295" algn="l" defTabSz="742941" rtl="0" eaLnBrk="1" latinLnBrk="0" hangingPunct="1">
        <a:defRPr kumimoji="1" sz="1462" kern="1200">
          <a:solidFill>
            <a:schemeClr val="tx1"/>
          </a:solidFill>
          <a:latin typeface="+mn-lt"/>
          <a:ea typeface="+mn-ea"/>
          <a:cs typeface="+mn-cs"/>
        </a:defRPr>
      </a:lvl8pPr>
      <a:lvl9pPr marL="2971766" algn="l" defTabSz="742941" rtl="0" eaLnBrk="1" latinLnBrk="0" hangingPunct="1">
        <a:defRPr kumimoji="1" sz="14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タイトル 1"/>
          <p:cNvSpPr txBox="1">
            <a:spLocks/>
          </p:cNvSpPr>
          <p:nvPr/>
        </p:nvSpPr>
        <p:spPr>
          <a:xfrm>
            <a:off x="1" y="416"/>
            <a:ext cx="9144000" cy="442782"/>
          </a:xfrm>
          <a:prstGeom prst="rect">
            <a:avLst/>
          </a:prstGeom>
          <a:solidFill>
            <a:schemeClr val="accent1">
              <a:lumMod val="75000"/>
            </a:schemeClr>
          </a:solidFill>
        </p:spPr>
        <p:txBody>
          <a:bodyPr anchor="ctr" anchorCtr="0">
            <a:noAutofit/>
          </a:bodyPr>
          <a:lstStyle>
            <a:defPPr>
              <a:defRPr lang="ja-JP"/>
            </a:defPPr>
            <a:lvl1pPr algn="ctr">
              <a:lnSpc>
                <a:spcPct val="90000"/>
              </a:lnSpc>
              <a:spcBef>
                <a:spcPct val="0"/>
              </a:spcBef>
              <a:buNone/>
              <a:defRPr sz="2800">
                <a:solidFill>
                  <a:schemeClr val="bg1"/>
                </a:solidFill>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844078">
              <a:defRPr/>
            </a:pPr>
            <a:r>
              <a:rPr lang="ja-JP" altLang="en-US" sz="2400" b="1" dirty="0" smtClean="0">
                <a:solidFill>
                  <a:prstClr val="white"/>
                </a:solidFill>
                <a:latin typeface="Meiryo UI" panose="020B0604030504040204" pitchFamily="50" charset="-128"/>
                <a:ea typeface="Meiryo UI" panose="020B0604030504040204" pitchFamily="50" charset="-128"/>
              </a:rPr>
              <a:t>令和２年度</a:t>
            </a:r>
            <a:r>
              <a:rPr lang="ja-JP" altLang="en-US" sz="2400" b="1" dirty="0">
                <a:solidFill>
                  <a:prstClr val="white"/>
                </a:solidFill>
                <a:latin typeface="Meiryo UI" panose="020B0604030504040204" pitchFamily="50" charset="-128"/>
                <a:ea typeface="Meiryo UI" panose="020B0604030504040204" pitchFamily="50" charset="-128"/>
              </a:rPr>
              <a:t>自治体</a:t>
            </a:r>
            <a:r>
              <a:rPr lang="en-US" altLang="ja-JP" sz="2400" b="1" dirty="0">
                <a:solidFill>
                  <a:prstClr val="white"/>
                </a:solidFill>
                <a:latin typeface="Meiryo UI" panose="020B0604030504040204" pitchFamily="50" charset="-128"/>
                <a:ea typeface="Meiryo UI" panose="020B0604030504040204" pitchFamily="50" charset="-128"/>
              </a:rPr>
              <a:t>SDG</a:t>
            </a:r>
            <a:r>
              <a:rPr lang="ja-JP" altLang="en-US" sz="2400" b="1" dirty="0" err="1">
                <a:solidFill>
                  <a:prstClr val="white"/>
                </a:solidFill>
                <a:latin typeface="Meiryo UI" panose="020B0604030504040204" pitchFamily="50" charset="-128"/>
                <a:ea typeface="Meiryo UI" panose="020B0604030504040204" pitchFamily="50" charset="-128"/>
              </a:rPr>
              <a:t>ｓ</a:t>
            </a:r>
            <a:r>
              <a:rPr lang="ja-JP" altLang="en-US" sz="2400" b="1" dirty="0">
                <a:solidFill>
                  <a:prstClr val="white"/>
                </a:solidFill>
                <a:latin typeface="Meiryo UI" panose="020B0604030504040204" pitchFamily="50" charset="-128"/>
                <a:ea typeface="Meiryo UI" panose="020B0604030504040204" pitchFamily="50" charset="-128"/>
              </a:rPr>
              <a:t>モデル</a:t>
            </a:r>
            <a:r>
              <a:rPr lang="ja-JP" altLang="en-US" sz="2400" b="1" dirty="0" smtClean="0">
                <a:solidFill>
                  <a:prstClr val="white"/>
                </a:solidFill>
                <a:latin typeface="Meiryo UI" panose="020B0604030504040204" pitchFamily="50" charset="-128"/>
                <a:ea typeface="Meiryo UI" panose="020B0604030504040204" pitchFamily="50" charset="-128"/>
              </a:rPr>
              <a:t>事業</a:t>
            </a:r>
            <a:endParaRPr lang="ja-JP" altLang="en-US" sz="2400" b="1" dirty="0">
              <a:solidFill>
                <a:prstClr val="white"/>
              </a:solidFill>
              <a:latin typeface="Meiryo UI" panose="020B0604030504040204" pitchFamily="50" charset="-128"/>
              <a:ea typeface="Meiryo UI" panose="020B0604030504040204" pitchFamily="50" charset="-128"/>
            </a:endParaRPr>
          </a:p>
        </p:txBody>
      </p:sp>
      <p:sp>
        <p:nvSpPr>
          <p:cNvPr id="394" name="円/楕円 84">
            <a:extLst>
              <a:ext uri="{FF2B5EF4-FFF2-40B4-BE49-F238E27FC236}">
                <a16:creationId xmlns:a16="http://schemas.microsoft.com/office/drawing/2014/main" id="{5B21381B-7F8D-4164-9597-63E4CE8C6D44}"/>
              </a:ext>
            </a:extLst>
          </p:cNvPr>
          <p:cNvSpPr/>
          <p:nvPr/>
        </p:nvSpPr>
        <p:spPr>
          <a:xfrm>
            <a:off x="2465770" y="4456750"/>
            <a:ext cx="4612212" cy="2328441"/>
          </a:xfrm>
          <a:prstGeom prst="ellipse">
            <a:avLst/>
          </a:prstGeom>
          <a:solidFill>
            <a:srgbClr val="99FF99">
              <a:alpha val="50000"/>
            </a:srgbClr>
          </a:solidFill>
          <a:ln w="12700" cap="flat" cmpd="sng" algn="ctr">
            <a:noFill/>
            <a:prstDash val="solid"/>
            <a:miter lim="800000"/>
          </a:ln>
          <a:effectLst/>
        </p:spPr>
        <p:txBody>
          <a:bodyPr rot="0" spcFirstLastPara="0" vert="horz" wrap="square" lIns="63305" tIns="31652" rIns="63305" bIns="31652" numCol="1" spcCol="0" rtlCol="0" fromWordArt="0" anchor="ctr" anchorCtr="0" forceAA="0" compatLnSpc="1">
            <a:prstTxWarp prst="textNoShape">
              <a:avLst/>
            </a:prstTxWarp>
            <a:noAutofit/>
          </a:bodyPr>
          <a:lstStyle/>
          <a:p>
            <a:endParaRPr lang="en-US" altLang="ja-JP" sz="1477" dirty="0">
              <a:solidFill>
                <a:prstClr val="black"/>
              </a:solidFill>
              <a:ea typeface="ＭＳ Ｐゴシック" panose="020B0600070205080204" pitchFamily="50" charset="-128"/>
            </a:endParaRPr>
          </a:p>
          <a:p>
            <a:endParaRPr lang="en-US" altLang="ja-JP" sz="1477" dirty="0">
              <a:solidFill>
                <a:prstClr val="black"/>
              </a:solidFill>
              <a:ea typeface="ＭＳ Ｐゴシック" panose="020B0600070205080204" pitchFamily="50" charset="-128"/>
            </a:endParaRPr>
          </a:p>
          <a:p>
            <a:endParaRPr lang="en-US" altLang="ja-JP" sz="1477" dirty="0">
              <a:solidFill>
                <a:prstClr val="black"/>
              </a:solidFill>
              <a:ea typeface="ＭＳ Ｐゴシック" panose="020B0600070205080204" pitchFamily="50" charset="-128"/>
            </a:endParaRPr>
          </a:p>
          <a:p>
            <a:endParaRPr lang="en-US" altLang="ja-JP" sz="1477" dirty="0">
              <a:solidFill>
                <a:prstClr val="black"/>
              </a:solidFill>
              <a:ea typeface="ＭＳ Ｐゴシック" panose="020B0600070205080204" pitchFamily="50" charset="-128"/>
            </a:endParaRPr>
          </a:p>
          <a:p>
            <a:endParaRPr lang="en-US" altLang="ja-JP" sz="1477" dirty="0">
              <a:solidFill>
                <a:prstClr val="black"/>
              </a:solidFill>
              <a:ea typeface="ＭＳ Ｐゴシック" panose="020B0600070205080204" pitchFamily="50" charset="-128"/>
            </a:endParaRPr>
          </a:p>
          <a:p>
            <a:endParaRPr lang="ja-JP" altLang="en-US" sz="1477" dirty="0">
              <a:solidFill>
                <a:prstClr val="black"/>
              </a:solidFill>
              <a:ea typeface="ＭＳ Ｐゴシック" panose="020B0600070205080204" pitchFamily="50" charset="-128"/>
            </a:endParaRPr>
          </a:p>
        </p:txBody>
      </p:sp>
      <p:sp>
        <p:nvSpPr>
          <p:cNvPr id="395" name="円/楕円 62"/>
          <p:cNvSpPr/>
          <p:nvPr/>
        </p:nvSpPr>
        <p:spPr>
          <a:xfrm>
            <a:off x="4542606" y="2339256"/>
            <a:ext cx="4458520" cy="2424149"/>
          </a:xfrm>
          <a:prstGeom prst="ellipse">
            <a:avLst/>
          </a:prstGeom>
          <a:solidFill>
            <a:srgbClr val="FFCC99">
              <a:alpha val="50000"/>
            </a:srgbClr>
          </a:solidFill>
          <a:ln w="12700" cap="flat" cmpd="sng" algn="ctr">
            <a:noFill/>
            <a:prstDash val="solid"/>
            <a:miter lim="800000"/>
          </a:ln>
          <a:effectLst/>
        </p:spPr>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396" name="円/楕円 83"/>
          <p:cNvSpPr/>
          <p:nvPr/>
        </p:nvSpPr>
        <p:spPr>
          <a:xfrm>
            <a:off x="372748" y="2280158"/>
            <a:ext cx="4612212" cy="2520000"/>
          </a:xfrm>
          <a:prstGeom prst="ellipse">
            <a:avLst/>
          </a:prstGeom>
          <a:solidFill>
            <a:srgbClr val="0070C0">
              <a:alpha val="50000"/>
            </a:srgbClr>
          </a:solidFill>
          <a:ln w="12700" cap="flat" cmpd="sng" algn="ctr">
            <a:noFill/>
            <a:prstDash val="solid"/>
            <a:miter lim="800000"/>
          </a:ln>
          <a:effectLst/>
        </p:spPr>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397" name="テキスト ボックス 396">
            <a:extLst>
              <a:ext uri="{FF2B5EF4-FFF2-40B4-BE49-F238E27FC236}">
                <a16:creationId xmlns:a16="http://schemas.microsoft.com/office/drawing/2014/main" id="{7BD9139A-710B-4079-B43B-F624804264E2}"/>
              </a:ext>
            </a:extLst>
          </p:cNvPr>
          <p:cNvSpPr txBox="1"/>
          <p:nvPr/>
        </p:nvSpPr>
        <p:spPr>
          <a:xfrm>
            <a:off x="181614" y="475533"/>
            <a:ext cx="1974732" cy="348109"/>
          </a:xfrm>
          <a:prstGeom prst="rect">
            <a:avLst/>
          </a:prstGeom>
          <a:noFill/>
          <a:ln w="254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62" kern="0" dirty="0" smtClean="0">
                <a:solidFill>
                  <a:prstClr val="black"/>
                </a:solidFill>
                <a:latin typeface="HG丸ｺﾞｼｯｸM-PRO" panose="020F0600000000000000" pitchFamily="50" charset="-128"/>
                <a:ea typeface="HG丸ｺﾞｼｯｸM-PRO" panose="020F0600000000000000" pitchFamily="50" charset="-128"/>
              </a:rPr>
              <a:t>大阪府</a:t>
            </a:r>
            <a:r>
              <a:rPr kumimoji="0" lang="ja-JP" altLang="en-US" sz="1662" kern="0" dirty="0">
                <a:latin typeface="HG丸ｺﾞｼｯｸM-PRO" panose="020F0600000000000000" pitchFamily="50" charset="-128"/>
                <a:ea typeface="HG丸ｺﾞｼｯｸM-PRO" panose="020F0600000000000000" pitchFamily="50" charset="-128"/>
              </a:rPr>
              <a:t>・</a:t>
            </a:r>
            <a:r>
              <a:rPr kumimoji="0" lang="ja-JP" altLang="en-US" sz="1662" kern="0" dirty="0" smtClean="0">
                <a:solidFill>
                  <a:prstClr val="black"/>
                </a:solidFill>
                <a:latin typeface="HG丸ｺﾞｼｯｸM-PRO" panose="020F0600000000000000" pitchFamily="50" charset="-128"/>
                <a:ea typeface="HG丸ｺﾞｼｯｸM-PRO" panose="020F0600000000000000" pitchFamily="50" charset="-128"/>
              </a:rPr>
              <a:t>大阪</a:t>
            </a:r>
            <a:r>
              <a:rPr kumimoji="0" lang="ja-JP" altLang="en-US" sz="1662" b="0" i="0" u="none" strike="noStrike" kern="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市</a:t>
            </a:r>
          </a:p>
        </p:txBody>
      </p:sp>
      <p:grpSp>
        <p:nvGrpSpPr>
          <p:cNvPr id="398" name="グループ化 397"/>
          <p:cNvGrpSpPr/>
          <p:nvPr/>
        </p:nvGrpSpPr>
        <p:grpSpPr>
          <a:xfrm>
            <a:off x="2875893" y="1991794"/>
            <a:ext cx="3428505" cy="273583"/>
            <a:chOff x="2530152" y="482915"/>
            <a:chExt cx="5457045" cy="320492"/>
          </a:xfrm>
          <a:solidFill>
            <a:srgbClr val="FF6600"/>
          </a:solidFill>
        </p:grpSpPr>
        <p:sp>
          <p:nvSpPr>
            <p:cNvPr id="399" name="下カーブ矢印 398"/>
            <p:cNvSpPr/>
            <p:nvPr/>
          </p:nvSpPr>
          <p:spPr>
            <a:xfrm>
              <a:off x="2530152" y="496530"/>
              <a:ext cx="5457045" cy="277447"/>
            </a:xfrm>
            <a:prstGeom prst="curvedDownArrow">
              <a:avLst>
                <a:gd name="adj1" fmla="val 89780"/>
                <a:gd name="adj2" fmla="val 90142"/>
                <a:gd name="adj3" fmla="val 25000"/>
              </a:avLst>
            </a:prstGeom>
            <a:grpFill/>
            <a:ln w="28575" cap="flat" cmpd="sng" algn="ctr">
              <a:solidFill>
                <a:srgbClr val="FF660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400" name="二等辺三角形 399"/>
            <p:cNvSpPr/>
            <p:nvPr/>
          </p:nvSpPr>
          <p:spPr>
            <a:xfrm rot="900000">
              <a:off x="2597552" y="482915"/>
              <a:ext cx="350279" cy="320492"/>
            </a:xfrm>
            <a:prstGeom prst="triangle">
              <a:avLst/>
            </a:prstGeom>
            <a:grpFill/>
            <a:ln w="28575" cap="flat" cmpd="sng" algn="ctr">
              <a:solidFill>
                <a:srgbClr val="FF660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grpSp>
      <p:grpSp>
        <p:nvGrpSpPr>
          <p:cNvPr id="401" name="グループ化 400"/>
          <p:cNvGrpSpPr/>
          <p:nvPr/>
        </p:nvGrpSpPr>
        <p:grpSpPr>
          <a:xfrm flipH="1">
            <a:off x="2731655" y="1745913"/>
            <a:ext cx="3599481" cy="286047"/>
            <a:chOff x="2503006" y="246951"/>
            <a:chExt cx="5457045" cy="320492"/>
          </a:xfrm>
          <a:solidFill>
            <a:srgbClr val="0070C0"/>
          </a:solidFill>
        </p:grpSpPr>
        <p:sp>
          <p:nvSpPr>
            <p:cNvPr id="402" name="下カーブ矢印 401"/>
            <p:cNvSpPr/>
            <p:nvPr/>
          </p:nvSpPr>
          <p:spPr>
            <a:xfrm>
              <a:off x="2503006" y="253061"/>
              <a:ext cx="5457045" cy="277447"/>
            </a:xfrm>
            <a:prstGeom prst="curvedDownArrow">
              <a:avLst>
                <a:gd name="adj1" fmla="val 89780"/>
                <a:gd name="adj2" fmla="val 90142"/>
                <a:gd name="adj3" fmla="val 25000"/>
              </a:avLst>
            </a:prstGeom>
            <a:grpFill/>
            <a:ln w="28575" cap="flat" cmpd="sng" algn="ctr">
              <a:solidFill>
                <a:srgbClr val="0070C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403" name="二等辺三角形 402"/>
            <p:cNvSpPr/>
            <p:nvPr/>
          </p:nvSpPr>
          <p:spPr>
            <a:xfrm rot="900000">
              <a:off x="2558033" y="246951"/>
              <a:ext cx="350278" cy="320492"/>
            </a:xfrm>
            <a:prstGeom prst="triangle">
              <a:avLst/>
            </a:prstGeom>
            <a:grpFill/>
            <a:ln w="28575" cap="flat" cmpd="sng" algn="ctr">
              <a:solidFill>
                <a:srgbClr val="0070C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grpSp>
      <p:sp>
        <p:nvSpPr>
          <p:cNvPr id="404" name="角丸四角形 403"/>
          <p:cNvSpPr/>
          <p:nvPr/>
        </p:nvSpPr>
        <p:spPr>
          <a:xfrm>
            <a:off x="6546742" y="1742905"/>
            <a:ext cx="2432249" cy="448744"/>
          </a:xfrm>
          <a:prstGeom prst="roundRect">
            <a:avLst/>
          </a:prstGeom>
          <a:solidFill>
            <a:srgbClr val="FFC000">
              <a:lumMod val="20000"/>
              <a:lumOff val="80000"/>
            </a:srgbClr>
          </a:solidFill>
          <a:ln w="9525" cap="flat" cmpd="sng" algn="ctr">
            <a:solidFill>
              <a:srgbClr val="FF6600"/>
            </a:solidFill>
            <a:prstDash val="solid"/>
            <a:miter lim="800000"/>
          </a:ln>
          <a:effectLst/>
        </p:spPr>
        <p:txBody>
          <a:bodyPr wrap="square" lIns="33231" rIns="33231" rtlCol="0" anchor="ctr">
            <a:noAutofit/>
          </a:bodyPr>
          <a:lstStyle/>
          <a:p>
            <a:pPr algn="ctr" fontAlgn="base"/>
            <a:r>
              <a:rPr lang="ja-JP" altLang="en-US" sz="1108"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＜取組課題＞</a:t>
            </a:r>
            <a:endParaRPr lang="en-US" altLang="ja-JP" sz="1108"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ctr" fontAlgn="base"/>
            <a:r>
              <a:rPr lang="ja-JP" altLang="en-US" sz="1100" b="1" dirty="0">
                <a:solidFill>
                  <a:srgbClr val="ED7D31"/>
                </a:solidFill>
                <a:latin typeface="Meiryo UI" panose="020B0604030504040204" pitchFamily="50" charset="-128"/>
                <a:ea typeface="Meiryo UI" panose="020B0604030504040204" pitchFamily="50" charset="-128"/>
                <a:cs typeface="Times New Roman" panose="02020603050405020304" pitchFamily="18" charset="0"/>
              </a:rPr>
              <a:t>府民の価値観、社会システムの変革</a:t>
            </a:r>
            <a:endParaRPr lang="en-US" altLang="ja-JP" sz="1100" b="1" dirty="0">
              <a:solidFill>
                <a:srgbClr val="ED7D3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05" name="角丸四角形 404"/>
          <p:cNvSpPr/>
          <p:nvPr/>
        </p:nvSpPr>
        <p:spPr>
          <a:xfrm>
            <a:off x="1676504" y="5949585"/>
            <a:ext cx="1178980" cy="357881"/>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環境</a:t>
            </a:r>
            <a:endParaRPr kumimoji="0" lang="ja-JP" altLang="en-US" sz="12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6" name="角丸四角形 405"/>
          <p:cNvSpPr/>
          <p:nvPr/>
        </p:nvSpPr>
        <p:spPr>
          <a:xfrm>
            <a:off x="1495516" y="2234323"/>
            <a:ext cx="1178980" cy="357881"/>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経済</a:t>
            </a:r>
            <a:endParaRPr kumimoji="0" lang="ja-JP" altLang="en-US" sz="12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7" name="角丸四角形 406"/>
          <p:cNvSpPr/>
          <p:nvPr/>
        </p:nvSpPr>
        <p:spPr>
          <a:xfrm>
            <a:off x="6449386" y="2231430"/>
            <a:ext cx="1178980" cy="357881"/>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社会</a:t>
            </a:r>
            <a:endParaRPr kumimoji="0" lang="ja-JP" altLang="en-US" sz="12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408" name="グループ化 407"/>
          <p:cNvGrpSpPr/>
          <p:nvPr/>
        </p:nvGrpSpPr>
        <p:grpSpPr>
          <a:xfrm rot="16200000">
            <a:off x="6894489" y="4525158"/>
            <a:ext cx="738230" cy="1734234"/>
            <a:chOff x="5669223" y="2385367"/>
            <a:chExt cx="1058970" cy="2748549"/>
          </a:xfrm>
          <a:solidFill>
            <a:srgbClr val="FF6600"/>
          </a:solidFill>
        </p:grpSpPr>
        <p:sp>
          <p:nvSpPr>
            <p:cNvPr id="409" name="下カーブ矢印 408"/>
            <p:cNvSpPr/>
            <p:nvPr/>
          </p:nvSpPr>
          <p:spPr>
            <a:xfrm rot="13500000">
              <a:off x="5174168" y="3579891"/>
              <a:ext cx="2748549" cy="359501"/>
            </a:xfrm>
            <a:prstGeom prst="curvedDownArrow">
              <a:avLst>
                <a:gd name="adj1" fmla="val 37271"/>
                <a:gd name="adj2" fmla="val 31259"/>
                <a:gd name="adj3" fmla="val 0"/>
              </a:avLst>
            </a:prstGeom>
            <a:grpFill/>
            <a:ln w="28575" cap="flat" cmpd="sng" algn="ctr">
              <a:solidFill>
                <a:srgbClr val="FF660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410" name="二等辺三角形 409"/>
            <p:cNvSpPr/>
            <p:nvPr/>
          </p:nvSpPr>
          <p:spPr>
            <a:xfrm>
              <a:off x="5669223" y="2547298"/>
              <a:ext cx="268124" cy="193806"/>
            </a:xfrm>
            <a:prstGeom prst="triangle">
              <a:avLst/>
            </a:prstGeom>
            <a:grpFill/>
            <a:ln w="28575" cap="flat" cmpd="sng" algn="ctr">
              <a:solidFill>
                <a:srgbClr val="FF660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grpSp>
      <p:grpSp>
        <p:nvGrpSpPr>
          <p:cNvPr id="411" name="グループ化 410"/>
          <p:cNvGrpSpPr/>
          <p:nvPr/>
        </p:nvGrpSpPr>
        <p:grpSpPr>
          <a:xfrm rot="21366218">
            <a:off x="6363019" y="4559042"/>
            <a:ext cx="2276848" cy="935995"/>
            <a:chOff x="-42293" y="-420983"/>
            <a:chExt cx="2881895" cy="1378906"/>
          </a:xfrm>
        </p:grpSpPr>
        <p:sp>
          <p:nvSpPr>
            <p:cNvPr id="412" name="二等辺三角形 411"/>
            <p:cNvSpPr/>
            <p:nvPr/>
          </p:nvSpPr>
          <p:spPr>
            <a:xfrm flipH="1">
              <a:off x="2015092" y="-420983"/>
              <a:ext cx="267969" cy="146154"/>
            </a:xfrm>
            <a:prstGeom prst="triangle">
              <a:avLst/>
            </a:prstGeom>
            <a:solidFill>
              <a:srgbClr val="00B050"/>
            </a:solidFill>
            <a:ln w="28575" cap="flat" cmpd="sng" algn="ctr">
              <a:solidFill>
                <a:srgbClr val="00B05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413" name="下カーブ矢印 412"/>
            <p:cNvSpPr/>
            <p:nvPr/>
          </p:nvSpPr>
          <p:spPr>
            <a:xfrm rot="8100000" flipH="1">
              <a:off x="-42293" y="598630"/>
              <a:ext cx="2881895" cy="359293"/>
            </a:xfrm>
            <a:prstGeom prst="curvedDownArrow">
              <a:avLst>
                <a:gd name="adj1" fmla="val 37271"/>
                <a:gd name="adj2" fmla="val 31259"/>
                <a:gd name="adj3" fmla="val 0"/>
              </a:avLst>
            </a:prstGeom>
            <a:solidFill>
              <a:srgbClr val="00B050"/>
            </a:solidFill>
            <a:ln w="28575" cap="flat" cmpd="sng" algn="ctr">
              <a:solidFill>
                <a:srgbClr val="00B05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grpSp>
      <p:sp>
        <p:nvSpPr>
          <p:cNvPr id="414" name="テキスト ボックス 118"/>
          <p:cNvSpPr txBox="1"/>
          <p:nvPr/>
        </p:nvSpPr>
        <p:spPr>
          <a:xfrm>
            <a:off x="7076177" y="2656088"/>
            <a:ext cx="2067824" cy="2129381"/>
          </a:xfrm>
          <a:prstGeom prst="rect">
            <a:avLst/>
          </a:prstGeom>
          <a:noFill/>
        </p:spPr>
        <p:txBody>
          <a:bodyPr wrap="square" lIns="36000" tIns="36000" rIns="36000" bIns="36000" rtlCol="0">
            <a:noAutofit/>
          </a:bodyPr>
          <a:lstStyle/>
          <a:p>
            <a:pPr marL="193675" indent="-193675" fontAlgn="base">
              <a:lnSpc>
                <a:spcPts val="1600"/>
              </a:lnSpc>
              <a:buFont typeface="Wingdings" panose="05000000000000000000" pitchFamily="2" charset="2"/>
              <a:buChar char="l"/>
            </a:pPr>
            <a:r>
              <a:rPr lang="ja-JP" altLang="en-US" sz="1050" b="1" dirty="0">
                <a:solidFill>
                  <a:srgbClr val="ED7D31"/>
                </a:solidFill>
                <a:latin typeface="Meiryo UI" panose="020B0604030504040204" pitchFamily="50" charset="-128"/>
                <a:ea typeface="Meiryo UI" panose="020B0604030504040204" pitchFamily="50" charset="-128"/>
                <a:cs typeface="Times New Roman" panose="02020603050405020304" pitchFamily="18" charset="0"/>
              </a:rPr>
              <a:t>マイボトル・マイバッグの普及</a:t>
            </a:r>
            <a:r>
              <a:rPr lang="ja-JP" altLang="en-US" sz="1050" b="1" dirty="0" smtClean="0">
                <a:solidFill>
                  <a:srgbClr val="ED7D31"/>
                </a:solidFill>
                <a:latin typeface="Meiryo UI" panose="020B0604030504040204" pitchFamily="50" charset="-128"/>
                <a:ea typeface="Meiryo UI" panose="020B0604030504040204" pitchFamily="50" charset="-128"/>
                <a:cs typeface="Times New Roman" panose="02020603050405020304" pitchFamily="18" charset="0"/>
              </a:rPr>
              <a:t>促進</a:t>
            </a:r>
            <a:endParaRPr lang="en-US" altLang="ja-JP" sz="1050" b="1" kern="100" dirty="0">
              <a:solidFill>
                <a:srgbClr val="ED7D31"/>
              </a:solidFill>
              <a:latin typeface="Meiryo UI" panose="020B0604030504040204" pitchFamily="50" charset="-128"/>
              <a:ea typeface="Meiryo UI" panose="020B0604030504040204" pitchFamily="50" charset="-128"/>
              <a:cs typeface="Times New Roman" panose="02020603050405020304" pitchFamily="18" charset="0"/>
            </a:endParaRPr>
          </a:p>
          <a:p>
            <a:pPr marL="193675" indent="-193675" fontAlgn="base">
              <a:lnSpc>
                <a:spcPts val="1600"/>
              </a:lnSpc>
              <a:buFont typeface="Wingdings" panose="05000000000000000000" pitchFamily="2" charset="2"/>
              <a:buChar char="l"/>
            </a:pPr>
            <a:r>
              <a:rPr lang="ja-JP" altLang="en-US" sz="1050" b="1" kern="100" dirty="0">
                <a:solidFill>
                  <a:srgbClr val="ED7D31"/>
                </a:solidFill>
                <a:latin typeface="Meiryo UI" panose="020B0604030504040204" pitchFamily="50" charset="-128"/>
                <a:ea typeface="Meiryo UI" panose="020B0604030504040204" pitchFamily="50" charset="-128"/>
                <a:cs typeface="Times New Roman" panose="02020603050405020304" pitchFamily="18" charset="0"/>
              </a:rPr>
              <a:t>公共空間における給水スポットの</a:t>
            </a:r>
            <a:r>
              <a:rPr lang="ja-JP" altLang="en-US" sz="1050" b="1" kern="100" dirty="0" smtClean="0">
                <a:solidFill>
                  <a:srgbClr val="ED7D31"/>
                </a:solidFill>
                <a:latin typeface="Meiryo UI" panose="020B0604030504040204" pitchFamily="50" charset="-128"/>
                <a:ea typeface="Meiryo UI" panose="020B0604030504040204" pitchFamily="50" charset="-128"/>
                <a:cs typeface="Times New Roman" panose="02020603050405020304" pitchFamily="18" charset="0"/>
              </a:rPr>
              <a:t>設置</a:t>
            </a:r>
            <a:endParaRPr lang="en-US" altLang="ja-JP" sz="1050" b="1" kern="100" dirty="0">
              <a:solidFill>
                <a:srgbClr val="ED7D31"/>
              </a:solidFill>
              <a:latin typeface="Meiryo UI" panose="020B0604030504040204" pitchFamily="50" charset="-128"/>
              <a:ea typeface="Meiryo UI" panose="020B0604030504040204" pitchFamily="50" charset="-128"/>
              <a:cs typeface="Times New Roman" panose="02020603050405020304" pitchFamily="18" charset="0"/>
            </a:endParaRPr>
          </a:p>
          <a:p>
            <a:pPr marL="193675" indent="-193675" fontAlgn="base">
              <a:lnSpc>
                <a:spcPts val="1600"/>
              </a:lnSpc>
              <a:buFont typeface="Wingdings" panose="05000000000000000000" pitchFamily="2" charset="2"/>
              <a:buChar char="l"/>
            </a:pPr>
            <a:r>
              <a:rPr lang="ja-JP" altLang="en-US" sz="1050" b="1" kern="100" dirty="0">
                <a:solidFill>
                  <a:srgbClr val="ED7D31"/>
                </a:solidFill>
                <a:latin typeface="Meiryo UI" panose="020B0604030504040204" pitchFamily="50" charset="-128"/>
                <a:ea typeface="Meiryo UI" panose="020B0604030504040204" pitchFamily="50" charset="-128"/>
                <a:cs typeface="Times New Roman" panose="02020603050405020304" pitchFamily="18" charset="0"/>
              </a:rPr>
              <a:t>大阪湾の環境改善と府民の環境意識</a:t>
            </a:r>
            <a:r>
              <a:rPr lang="ja-JP" altLang="en-US" sz="1050" b="1" kern="100" dirty="0" smtClean="0">
                <a:solidFill>
                  <a:srgbClr val="ED7D31"/>
                </a:solidFill>
                <a:latin typeface="Meiryo UI" panose="020B0604030504040204" pitchFamily="50" charset="-128"/>
                <a:ea typeface="Meiryo UI" panose="020B0604030504040204" pitchFamily="50" charset="-128"/>
                <a:cs typeface="Times New Roman" panose="02020603050405020304" pitchFamily="18" charset="0"/>
              </a:rPr>
              <a:t>向上</a:t>
            </a:r>
            <a:endParaRPr lang="en-US" altLang="ja-JP" sz="1050" b="1" kern="100" dirty="0" smtClean="0">
              <a:solidFill>
                <a:srgbClr val="ED7D31"/>
              </a:solidFill>
              <a:latin typeface="Meiryo UI" panose="020B0604030504040204" pitchFamily="50" charset="-128"/>
              <a:ea typeface="Meiryo UI" panose="020B0604030504040204" pitchFamily="50" charset="-128"/>
              <a:cs typeface="Times New Roman" panose="02020603050405020304" pitchFamily="18" charset="0"/>
            </a:endParaRPr>
          </a:p>
          <a:p>
            <a:pPr marL="193675" indent="-193675" fontAlgn="base">
              <a:lnSpc>
                <a:spcPts val="1600"/>
              </a:lnSpc>
              <a:buFont typeface="Wingdings" panose="05000000000000000000" pitchFamily="2" charset="2"/>
              <a:buChar char="l"/>
            </a:pPr>
            <a:r>
              <a:rPr lang="ja-JP" altLang="en-US" sz="1050" b="1" kern="100" dirty="0">
                <a:solidFill>
                  <a:srgbClr val="ED7D31"/>
                </a:solidFill>
                <a:latin typeface="Meiryo UI" panose="020B0604030504040204" pitchFamily="50" charset="-128"/>
                <a:ea typeface="Meiryo UI" panose="020B0604030504040204" pitchFamily="50" charset="-128"/>
                <a:cs typeface="Times New Roman" panose="02020603050405020304" pitchFamily="18" charset="0"/>
              </a:rPr>
              <a:t>環境問題に取組む若者の</a:t>
            </a:r>
            <a:r>
              <a:rPr lang="ja-JP" altLang="en-US" sz="1050" b="1" kern="100" dirty="0" smtClean="0">
                <a:solidFill>
                  <a:srgbClr val="ED7D31"/>
                </a:solidFill>
                <a:latin typeface="Meiryo UI" panose="020B0604030504040204" pitchFamily="50" charset="-128"/>
                <a:ea typeface="Meiryo UI" panose="020B0604030504040204" pitchFamily="50" charset="-128"/>
                <a:cs typeface="Times New Roman" panose="02020603050405020304" pitchFamily="18" charset="0"/>
              </a:rPr>
              <a:t>育成</a:t>
            </a:r>
            <a:endParaRPr lang="en-US" altLang="ja-JP" sz="1050" b="1" kern="100" dirty="0" smtClean="0">
              <a:solidFill>
                <a:srgbClr val="ED7D31"/>
              </a:solidFill>
              <a:latin typeface="Meiryo UI" panose="020B0604030504040204" pitchFamily="50" charset="-128"/>
              <a:ea typeface="Meiryo UI" panose="020B0604030504040204" pitchFamily="50" charset="-128"/>
              <a:cs typeface="Times New Roman" panose="02020603050405020304" pitchFamily="18" charset="0"/>
            </a:endParaRPr>
          </a:p>
          <a:p>
            <a:pPr marL="193675" indent="-193675" fontAlgn="base">
              <a:lnSpc>
                <a:spcPts val="1600"/>
              </a:lnSpc>
              <a:buFont typeface="Wingdings" panose="05000000000000000000" pitchFamily="2" charset="2"/>
              <a:buChar char="l"/>
            </a:pPr>
            <a:r>
              <a:rPr lang="ja-JP" altLang="en-US" sz="1050" b="1" kern="100" dirty="0">
                <a:solidFill>
                  <a:srgbClr val="ED7D31"/>
                </a:solidFill>
                <a:latin typeface="Meiryo UI" panose="020B0604030504040204" pitchFamily="50" charset="-128"/>
                <a:ea typeface="Meiryo UI" panose="020B0604030504040204" pitchFamily="50" charset="-128"/>
                <a:cs typeface="Times New Roman" panose="02020603050405020304" pitchFamily="18" charset="0"/>
              </a:rPr>
              <a:t>資源集団回収活動による</a:t>
            </a:r>
            <a:r>
              <a:rPr lang="ja-JP" altLang="en-US" sz="1050" b="1" kern="100" dirty="0" smtClean="0">
                <a:solidFill>
                  <a:srgbClr val="ED7D31"/>
                </a:solidFill>
                <a:latin typeface="Meiryo UI" panose="020B0604030504040204" pitchFamily="50" charset="-128"/>
                <a:ea typeface="Meiryo UI" panose="020B0604030504040204" pitchFamily="50" charset="-128"/>
                <a:cs typeface="Times New Roman" panose="02020603050405020304" pitchFamily="18" charset="0"/>
              </a:rPr>
              <a:t>コミュニティビジネス</a:t>
            </a:r>
            <a:r>
              <a:rPr lang="ja-JP" altLang="en-US" sz="1050" b="1" kern="100" dirty="0">
                <a:solidFill>
                  <a:srgbClr val="ED7D31"/>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050" b="1" kern="100" dirty="0" smtClean="0">
                <a:solidFill>
                  <a:srgbClr val="ED7D31"/>
                </a:solidFill>
                <a:latin typeface="Meiryo UI" panose="020B0604030504040204" pitchFamily="50" charset="-128"/>
                <a:ea typeface="Meiryo UI" panose="020B0604030504040204" pitchFamily="50" charset="-128"/>
                <a:cs typeface="Times New Roman" panose="02020603050405020304" pitchFamily="18" charset="0"/>
              </a:rPr>
              <a:t>振興</a:t>
            </a:r>
            <a:endParaRPr lang="ja-JP" altLang="en-US" sz="1050" b="1" kern="100" dirty="0">
              <a:solidFill>
                <a:srgbClr val="ED7D31"/>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15" name="グループ化 414">
            <a:extLst>
              <a:ext uri="{FF2B5EF4-FFF2-40B4-BE49-F238E27FC236}">
                <a16:creationId xmlns:a16="http://schemas.microsoft.com/office/drawing/2014/main" id="{3FC8B179-63C3-43A1-8421-A9003055B2D3}"/>
              </a:ext>
            </a:extLst>
          </p:cNvPr>
          <p:cNvGrpSpPr/>
          <p:nvPr/>
        </p:nvGrpSpPr>
        <p:grpSpPr>
          <a:xfrm rot="21340838">
            <a:off x="1719494" y="3920271"/>
            <a:ext cx="1064676" cy="2124356"/>
            <a:chOff x="3330182" y="3427274"/>
            <a:chExt cx="955638" cy="1879173"/>
          </a:xfrm>
        </p:grpSpPr>
        <p:sp>
          <p:nvSpPr>
            <p:cNvPr id="416" name="下カーブ矢印 415"/>
            <p:cNvSpPr/>
            <p:nvPr/>
          </p:nvSpPr>
          <p:spPr>
            <a:xfrm rot="13500000" flipH="1">
              <a:off x="2541728" y="4215728"/>
              <a:ext cx="1879173" cy="302265"/>
            </a:xfrm>
            <a:prstGeom prst="curvedDownArrow">
              <a:avLst>
                <a:gd name="adj1" fmla="val 37271"/>
                <a:gd name="adj2" fmla="val 31259"/>
                <a:gd name="adj3" fmla="val 0"/>
              </a:avLst>
            </a:prstGeom>
            <a:solidFill>
              <a:srgbClr val="0070C0"/>
            </a:solidFill>
            <a:ln w="28575" cap="flat" cmpd="sng" algn="ctr">
              <a:solidFill>
                <a:srgbClr val="0070C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417" name="二等辺三角形 416"/>
            <p:cNvSpPr/>
            <p:nvPr/>
          </p:nvSpPr>
          <p:spPr>
            <a:xfrm rot="5400000" flipH="1">
              <a:off x="4106748" y="4837855"/>
              <a:ext cx="215251" cy="142893"/>
            </a:xfrm>
            <a:prstGeom prst="triangle">
              <a:avLst/>
            </a:prstGeom>
            <a:solidFill>
              <a:srgbClr val="0070C0"/>
            </a:solidFill>
            <a:ln w="28575" cap="flat" cmpd="sng" algn="ctr">
              <a:solidFill>
                <a:srgbClr val="0070C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grpSp>
      <p:grpSp>
        <p:nvGrpSpPr>
          <p:cNvPr id="418" name="グループ化 417"/>
          <p:cNvGrpSpPr/>
          <p:nvPr/>
        </p:nvGrpSpPr>
        <p:grpSpPr>
          <a:xfrm rot="21375040">
            <a:off x="800777" y="3994373"/>
            <a:ext cx="1036034" cy="2415684"/>
            <a:chOff x="1579320" y="1899599"/>
            <a:chExt cx="980397" cy="3237109"/>
          </a:xfrm>
          <a:solidFill>
            <a:srgbClr val="70AD47">
              <a:lumMod val="20000"/>
              <a:lumOff val="80000"/>
            </a:srgbClr>
          </a:solidFill>
        </p:grpSpPr>
        <p:sp>
          <p:nvSpPr>
            <p:cNvPr id="419" name="二等辺三角形 418"/>
            <p:cNvSpPr/>
            <p:nvPr/>
          </p:nvSpPr>
          <p:spPr>
            <a:xfrm>
              <a:off x="1579320" y="2142180"/>
              <a:ext cx="268124" cy="193806"/>
            </a:xfrm>
            <a:prstGeom prst="triangle">
              <a:avLst/>
            </a:prstGeom>
            <a:solidFill>
              <a:srgbClr val="00B050"/>
            </a:solidFill>
            <a:ln w="28575" cap="flat" cmpd="sng" algn="ctr">
              <a:solidFill>
                <a:srgbClr val="00B05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420" name="下カーブ矢印 419"/>
            <p:cNvSpPr/>
            <p:nvPr/>
          </p:nvSpPr>
          <p:spPr>
            <a:xfrm rot="13500000">
              <a:off x="761412" y="3338403"/>
              <a:ext cx="3237109" cy="359501"/>
            </a:xfrm>
            <a:prstGeom prst="curvedDownArrow">
              <a:avLst>
                <a:gd name="adj1" fmla="val 37271"/>
                <a:gd name="adj2" fmla="val 31259"/>
                <a:gd name="adj3" fmla="val 0"/>
              </a:avLst>
            </a:prstGeom>
            <a:solidFill>
              <a:srgbClr val="00B050"/>
            </a:solidFill>
            <a:ln w="28575" cap="flat" cmpd="sng" algn="ctr">
              <a:solidFill>
                <a:srgbClr val="00B050"/>
              </a:solidFill>
              <a:prstDash val="solid"/>
              <a:miter lim="800000"/>
            </a:ln>
            <a:effectLst/>
          </p:spPr>
          <p:txBody>
            <a:bodyPr rtlCol="0" anchor="ctr"/>
            <a:lstStyle/>
            <a:p>
              <a:endParaRPr lang="ja-JP" altLang="en-US" sz="1477" dirty="0">
                <a:solidFill>
                  <a:prstClr val="black"/>
                </a:solidFill>
                <a:latin typeface="Meiryo UI" panose="020B0604030504040204" pitchFamily="50" charset="-128"/>
                <a:ea typeface="Meiryo UI" panose="020B0604030504040204" pitchFamily="50" charset="-128"/>
              </a:endParaRPr>
            </a:p>
          </p:txBody>
        </p:sp>
      </p:grpSp>
      <p:sp>
        <p:nvSpPr>
          <p:cNvPr id="421" name="テキスト ボックス 420">
            <a:extLst>
              <a:ext uri="{FF2B5EF4-FFF2-40B4-BE49-F238E27FC236}">
                <a16:creationId xmlns:a16="http://schemas.microsoft.com/office/drawing/2014/main" id="{E0CC2F84-16F5-4339-B790-8DB3441A5287}"/>
              </a:ext>
            </a:extLst>
          </p:cNvPr>
          <p:cNvSpPr txBox="1"/>
          <p:nvPr/>
        </p:nvSpPr>
        <p:spPr>
          <a:xfrm>
            <a:off x="175040" y="896154"/>
            <a:ext cx="8724378" cy="738664"/>
          </a:xfrm>
          <a:prstGeom prst="rect">
            <a:avLst/>
          </a:prstGeom>
          <a:solidFill>
            <a:srgbClr val="FFFF99"/>
          </a:solidFill>
          <a:ln>
            <a:solidFill>
              <a:srgbClr val="5B9BD5"/>
            </a:solidFill>
          </a:ln>
          <a:effectLst>
            <a:outerShdw blurRad="50800" dist="38100" dir="2700000" algn="tl" rotWithShape="0">
              <a:prstClr val="black">
                <a:alpha val="40000"/>
              </a:prstClr>
            </a:outerShdw>
          </a:effectLst>
        </p:spPr>
        <p:txBody>
          <a:bodyPr wrap="square" rtlCol="0">
            <a:spAutoFit/>
          </a:bodyPr>
          <a:lstStyle/>
          <a:p>
            <a:pPr lvl="0">
              <a:defRPr/>
            </a:pPr>
            <a:r>
              <a:rPr kumimoji="0" lang="ja-JP" altLang="en-US" sz="1400" kern="0" spc="-3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プラスチック</a:t>
            </a:r>
            <a:r>
              <a:rPr kumimoji="0" lang="ja-JP" altLang="en-US" sz="1400" kern="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ごみ問題への対応で世界を先導する取組みとして、３Ｒなどの普及啓発</a:t>
            </a:r>
            <a:r>
              <a:rPr kumimoji="0" lang="ja-JP" altLang="en-US" sz="1400" kern="0" spc="-30" dirty="0" smtClean="0">
                <a:latin typeface="Meiryo UI" panose="020B0604030504040204" pitchFamily="50" charset="-128"/>
                <a:ea typeface="Meiryo UI" panose="020B0604030504040204" pitchFamily="50" charset="-128"/>
                <a:cs typeface="Meiryo UI" panose="020B0604030504040204" pitchFamily="50" charset="-128"/>
              </a:rPr>
              <a:t>や</a:t>
            </a:r>
            <a:r>
              <a:rPr kumimoji="0" lang="zh-TW" altLang="en-US" sz="1400" kern="0" spc="-30" dirty="0">
                <a:latin typeface="Meiryo UI" panose="020B0604030504040204" pitchFamily="50" charset="-128"/>
                <a:ea typeface="Meiryo UI" panose="020B0604030504040204" pitchFamily="50" charset="-128"/>
                <a:cs typeface="Meiryo UI" panose="020B0604030504040204" pitchFamily="50" charset="-128"/>
              </a:rPr>
              <a:t>環境先進技術</a:t>
            </a:r>
            <a:r>
              <a:rPr kumimoji="0" lang="ja-JP" altLang="en-US" sz="1400" kern="0" spc="-30" dirty="0">
                <a:latin typeface="Meiryo UI" panose="020B0604030504040204" pitchFamily="50" charset="-128"/>
                <a:ea typeface="Meiryo UI" panose="020B0604030504040204" pitchFamily="50" charset="-128"/>
                <a:cs typeface="Meiryo UI" panose="020B0604030504040204" pitchFamily="50" charset="-128"/>
              </a:rPr>
              <a:t>シーズ・</a:t>
            </a:r>
            <a:r>
              <a:rPr kumimoji="0" lang="ja-JP" altLang="en-US" sz="1400" kern="0" spc="-30" dirty="0" smtClean="0">
                <a:latin typeface="Meiryo UI" panose="020B0604030504040204" pitchFamily="50" charset="-128"/>
                <a:ea typeface="Meiryo UI" panose="020B0604030504040204" pitchFamily="50" charset="-128"/>
                <a:cs typeface="Meiryo UI" panose="020B0604030504040204" pitchFamily="50" charset="-128"/>
              </a:rPr>
              <a:t>海</a:t>
            </a:r>
            <a:r>
              <a:rPr kumimoji="0" lang="ja-JP" altLang="en-US" sz="1400" kern="0" spc="-30" dirty="0">
                <a:latin typeface="Meiryo UI" panose="020B0604030504040204" pitchFamily="50" charset="-128"/>
                <a:ea typeface="Meiryo UI" panose="020B0604030504040204" pitchFamily="50" charset="-128"/>
                <a:cs typeface="Meiryo UI" panose="020B0604030504040204" pitchFamily="50" charset="-128"/>
              </a:rPr>
              <a:t>岸</a:t>
            </a:r>
            <a:r>
              <a:rPr kumimoji="0" lang="ja-JP" altLang="en-US" sz="1400" kern="0" spc="-30" dirty="0" smtClean="0">
                <a:latin typeface="Meiryo UI" panose="020B0604030504040204" pitchFamily="50" charset="-128"/>
                <a:ea typeface="Meiryo UI" panose="020B0604030504040204" pitchFamily="50" charset="-128"/>
                <a:cs typeface="Meiryo UI" panose="020B0604030504040204" pitchFamily="50" charset="-128"/>
              </a:rPr>
              <a:t>漂着</a:t>
            </a:r>
            <a:r>
              <a:rPr kumimoji="0" lang="ja-JP" altLang="en-US" sz="1400" kern="0" spc="-30" dirty="0">
                <a:latin typeface="Meiryo UI" panose="020B0604030504040204" pitchFamily="50" charset="-128"/>
                <a:ea typeface="Meiryo UI" panose="020B0604030504040204" pitchFamily="50" charset="-128"/>
                <a:cs typeface="Meiryo UI" panose="020B0604030504040204" pitchFamily="50" charset="-128"/>
              </a:rPr>
              <a:t>ごみの</a:t>
            </a:r>
            <a:r>
              <a:rPr kumimoji="0" lang="ja-JP" altLang="en-US" sz="1400" kern="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実態調査、海ごみの回収などに府域全体で幅広く取り組みながら、それらの成果が集約された具体的行動の一つとして、「地域・事業者の連携による新たなペットボトル回収・リサイクルシステム</a:t>
            </a:r>
            <a:r>
              <a:rPr kumimoji="0" lang="ja-JP" altLang="en-US" sz="1400" kern="0" spc="-30" dirty="0">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400" kern="0" spc="-30" dirty="0" smtClean="0">
                <a:latin typeface="Meiryo UI" panose="020B0604030504040204" pitchFamily="50" charset="-128"/>
                <a:ea typeface="Meiryo UI" panose="020B0604030504040204" pitchFamily="50" charset="-128"/>
                <a:cs typeface="Meiryo UI" panose="020B0604030504040204" pitchFamily="50" charset="-128"/>
              </a:rPr>
              <a:t>確立・展開する</a:t>
            </a:r>
            <a:r>
              <a:rPr kumimoji="0" lang="ja-JP" altLang="en-US" sz="1400" kern="0" spc="-30" dirty="0">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77" b="0" i="0" u="none" strike="noStrike" kern="0" cap="none" spc="-3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3" name="角丸四角形 422"/>
          <p:cNvSpPr/>
          <p:nvPr/>
        </p:nvSpPr>
        <p:spPr>
          <a:xfrm>
            <a:off x="3034004" y="6218605"/>
            <a:ext cx="933249" cy="180000"/>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kern="0" dirty="0" smtClean="0">
                <a:solidFill>
                  <a:schemeClr val="bg1"/>
                </a:solidFill>
                <a:latin typeface="Meiryo UI" panose="020B0604030504040204" pitchFamily="50" charset="-128"/>
                <a:ea typeface="Meiryo UI" panose="020B0604030504040204" pitchFamily="50" charset="-128"/>
              </a:rPr>
              <a:t>水環境保全</a:t>
            </a:r>
            <a:endParaRPr kumimoji="0" lang="ja-JP" altLang="en-US" sz="1000" b="0" i="0" u="none" strike="noStrike" kern="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24" name="角丸四角形 423"/>
          <p:cNvSpPr/>
          <p:nvPr/>
        </p:nvSpPr>
        <p:spPr>
          <a:xfrm>
            <a:off x="56116" y="6314076"/>
            <a:ext cx="2925753" cy="517283"/>
          </a:xfrm>
          <a:prstGeom prst="roundRect">
            <a:avLst/>
          </a:prstGeom>
          <a:solidFill>
            <a:srgbClr val="70AD47">
              <a:lumMod val="20000"/>
              <a:lumOff val="80000"/>
            </a:srgbClr>
          </a:solidFill>
          <a:ln w="9525" cap="flat" cmpd="sng" algn="ctr">
            <a:solidFill>
              <a:srgbClr val="00B050"/>
            </a:solidFill>
            <a:prstDash val="solid"/>
            <a:miter lim="800000"/>
          </a:ln>
          <a:effectLst/>
        </p:spPr>
        <p:txBody>
          <a:bodyPr wrap="square" lIns="33231" rIns="33231" rtlCol="0" anchor="ctr">
            <a:noAutofit/>
          </a:bodyPr>
          <a:lstStyle/>
          <a:p>
            <a:pPr algn="ctr" fontAlgn="base"/>
            <a:r>
              <a:rPr lang="ja-JP" altLang="en-US" sz="1108"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＜取組課題＞</a:t>
            </a:r>
            <a:endParaRPr lang="en-US" altLang="ja-JP" sz="1108"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ctr" fontAlgn="base"/>
            <a:r>
              <a:rPr lang="ja-JP" altLang="en-US" sz="1100" b="1" dirty="0">
                <a:solidFill>
                  <a:srgbClr val="00B050"/>
                </a:solidFill>
                <a:latin typeface="Meiryo UI" panose="020B0604030504040204" pitchFamily="50" charset="-128"/>
                <a:ea typeface="Meiryo UI" panose="020B0604030504040204" pitchFamily="50" charset="-128"/>
                <a:cs typeface="Times New Roman" panose="02020603050405020304" pitchFamily="18" charset="0"/>
              </a:rPr>
              <a:t>府民運動としてのプラスチックごみ対策の広がり</a:t>
            </a:r>
            <a:endPar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25" name="角丸四角形 97">
            <a:extLst>
              <a:ext uri="{FF2B5EF4-FFF2-40B4-BE49-F238E27FC236}">
                <a16:creationId xmlns:a16="http://schemas.microsoft.com/office/drawing/2014/main" id="{EFCB0FC9-1B6E-428C-9206-BBCAD36F7D38}"/>
              </a:ext>
            </a:extLst>
          </p:cNvPr>
          <p:cNvSpPr/>
          <p:nvPr/>
        </p:nvSpPr>
        <p:spPr>
          <a:xfrm>
            <a:off x="3030641" y="6433669"/>
            <a:ext cx="933249" cy="180000"/>
          </a:xfrm>
          <a:prstGeom prst="roundRect">
            <a:avLst/>
          </a:prstGeom>
          <a:solidFill>
            <a:srgbClr val="00B050"/>
          </a:solidFill>
          <a:ln w="12700" cap="flat" cmpd="sng" algn="ctr">
            <a:noFill/>
            <a:prstDash val="solid"/>
            <a:miter lim="800000"/>
          </a:ln>
          <a:effectLst/>
        </p:spPr>
        <p:txBody>
          <a:bodyPr rtlCol="0" anchor="ctr"/>
          <a:lstStyle/>
          <a:p>
            <a:pPr lvl="0" algn="ctr">
              <a:defRPr/>
            </a:pPr>
            <a:r>
              <a:rPr kumimoji="0" lang="ja-JP" altLang="en-US" sz="1000" kern="0" dirty="0">
                <a:solidFill>
                  <a:schemeClr val="bg1"/>
                </a:solidFill>
                <a:latin typeface="Meiryo UI" panose="020B0604030504040204" pitchFamily="50" charset="-128"/>
                <a:ea typeface="Meiryo UI" panose="020B0604030504040204" pitchFamily="50" charset="-128"/>
              </a:rPr>
              <a:t>循環型社会</a:t>
            </a:r>
          </a:p>
        </p:txBody>
      </p:sp>
      <p:sp>
        <p:nvSpPr>
          <p:cNvPr id="426" name="テキスト ボックス 87"/>
          <p:cNvSpPr txBox="1"/>
          <p:nvPr/>
        </p:nvSpPr>
        <p:spPr>
          <a:xfrm>
            <a:off x="3958905" y="5361591"/>
            <a:ext cx="2494953" cy="1474175"/>
          </a:xfrm>
          <a:prstGeom prst="rect">
            <a:avLst/>
          </a:prstGeom>
          <a:noFill/>
        </p:spPr>
        <p:txBody>
          <a:bodyPr wrap="square" rtlCol="0">
            <a:noAutofit/>
          </a:bodyPr>
          <a:lstStyle/>
          <a:p>
            <a:pPr marL="193675" indent="-193675" fontAlgn="base">
              <a:lnSpc>
                <a:spcPts val="1600"/>
              </a:lnSpc>
              <a:buFont typeface="Wingdings" panose="05000000000000000000" pitchFamily="2" charset="2"/>
              <a:buChar char="l"/>
            </a:pPr>
            <a:r>
              <a:rPr lang="ja-JP" altLang="en-US"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rPr>
              <a:t>海洋</a:t>
            </a:r>
            <a:r>
              <a:rPr lang="ja-JP" altLang="en-US" sz="1050" b="1" dirty="0">
                <a:solidFill>
                  <a:srgbClr val="00B050"/>
                </a:solidFill>
                <a:latin typeface="Meiryo UI" panose="020B0604030504040204" pitchFamily="50" charset="-128"/>
                <a:ea typeface="Meiryo UI" panose="020B0604030504040204" pitchFamily="50" charset="-128"/>
                <a:cs typeface="Times New Roman" panose="02020603050405020304" pitchFamily="18" charset="0"/>
              </a:rPr>
              <a:t>プラスチックごみ問題等の解決に向けた環境先進技術シーズ調査</a:t>
            </a:r>
            <a:r>
              <a:rPr lang="ja-JP" altLang="en-US"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endParaRPr>
          </a:p>
          <a:p>
            <a:pPr marL="193675" indent="-193675" fontAlgn="base">
              <a:lnSpc>
                <a:spcPts val="1600"/>
              </a:lnSpc>
              <a:buFont typeface="Wingdings" panose="05000000000000000000" pitchFamily="2" charset="2"/>
              <a:buChar char="l"/>
            </a:pPr>
            <a:r>
              <a:rPr lang="ja-JP" altLang="en-US"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rPr>
              <a:t>大阪</a:t>
            </a:r>
            <a:r>
              <a:rPr lang="ja-JP" altLang="en-US" sz="1050" b="1" dirty="0">
                <a:solidFill>
                  <a:srgbClr val="00B050"/>
                </a:solidFill>
                <a:latin typeface="Meiryo UI" panose="020B0604030504040204" pitchFamily="50" charset="-128"/>
                <a:ea typeface="Meiryo UI" panose="020B0604030504040204" pitchFamily="50" charset="-128"/>
                <a:cs typeface="Times New Roman" panose="02020603050405020304" pitchFamily="18" charset="0"/>
              </a:rPr>
              <a:t>湾におけるマイクロプラスチック</a:t>
            </a:r>
            <a:r>
              <a:rPr lang="ja-JP" altLang="en-US"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rPr>
              <a:t>、海岸</a:t>
            </a:r>
            <a:r>
              <a:rPr lang="ja-JP" altLang="en-US" sz="1050" b="1" dirty="0">
                <a:solidFill>
                  <a:srgbClr val="00B050"/>
                </a:solidFill>
                <a:latin typeface="Meiryo UI" panose="020B0604030504040204" pitchFamily="50" charset="-128"/>
                <a:ea typeface="Meiryo UI" panose="020B0604030504040204" pitchFamily="50" charset="-128"/>
                <a:cs typeface="Times New Roman" panose="02020603050405020304" pitchFamily="18" charset="0"/>
              </a:rPr>
              <a:t>漂着ごみの実態</a:t>
            </a:r>
            <a:r>
              <a:rPr lang="ja-JP" altLang="en-US"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rPr>
              <a:t>調査</a:t>
            </a:r>
            <a:endParaRPr lang="en-US" altLang="ja-JP"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endParaRPr>
          </a:p>
          <a:p>
            <a:pPr marL="193675" indent="-193675" fontAlgn="base">
              <a:lnSpc>
                <a:spcPts val="1600"/>
              </a:lnSpc>
              <a:buFont typeface="Wingdings" panose="05000000000000000000" pitchFamily="2" charset="2"/>
              <a:buChar char="l"/>
            </a:pPr>
            <a:r>
              <a:rPr lang="ja-JP" altLang="en-US" sz="1050" b="1" dirty="0">
                <a:solidFill>
                  <a:srgbClr val="00B050"/>
                </a:solidFill>
                <a:latin typeface="Meiryo UI" panose="020B0604030504040204" pitchFamily="50" charset="-128"/>
                <a:ea typeface="Meiryo UI" panose="020B0604030504040204" pitchFamily="50" charset="-128"/>
                <a:cs typeface="Times New Roman" panose="02020603050405020304" pitchFamily="18" charset="0"/>
              </a:rPr>
              <a:t>大阪湾の海ごみの</a:t>
            </a:r>
            <a:r>
              <a:rPr lang="ja-JP" altLang="en-US"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rPr>
              <a:t>回収</a:t>
            </a:r>
            <a:endParaRPr lang="en-US" altLang="ja-JP"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endParaRPr>
          </a:p>
          <a:p>
            <a:pPr marL="193675" indent="-193675" fontAlgn="base">
              <a:lnSpc>
                <a:spcPts val="1600"/>
              </a:lnSpc>
              <a:buFont typeface="Wingdings" panose="05000000000000000000" pitchFamily="2" charset="2"/>
              <a:buChar char="l"/>
            </a:pPr>
            <a:r>
              <a:rPr lang="ja-JP" altLang="en-US" sz="1050" b="1" dirty="0">
                <a:solidFill>
                  <a:srgbClr val="00B050"/>
                </a:solidFill>
                <a:latin typeface="Meiryo UI" panose="020B0604030504040204" pitchFamily="50" charset="-128"/>
                <a:ea typeface="Meiryo UI" panose="020B0604030504040204" pitchFamily="50" charset="-128"/>
                <a:cs typeface="Times New Roman" panose="02020603050405020304" pitchFamily="18" charset="0"/>
              </a:rPr>
              <a:t>ごみの減量と３Ｒの啓発</a:t>
            </a:r>
            <a:r>
              <a:rPr lang="ja-JP" altLang="en-US"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050" b="1" dirty="0" smtClean="0">
              <a:solidFill>
                <a:srgbClr val="00B050"/>
              </a:solidFill>
              <a:latin typeface="Meiryo UI" panose="020B0604030504040204" pitchFamily="50" charset="-128"/>
              <a:ea typeface="Meiryo UI" panose="020B0604030504040204" pitchFamily="50" charset="-128"/>
              <a:cs typeface="Times New Roman" panose="02020603050405020304" pitchFamily="18" charset="0"/>
            </a:endParaRPr>
          </a:p>
          <a:p>
            <a:pPr marL="193675" indent="-193675" fontAlgn="base">
              <a:lnSpc>
                <a:spcPts val="1600"/>
              </a:lnSpc>
              <a:buFont typeface="Wingdings" panose="05000000000000000000" pitchFamily="2" charset="2"/>
              <a:buChar char="l"/>
            </a:pPr>
            <a:r>
              <a:rPr lang="ja-JP" altLang="en-US" sz="1050" b="1" dirty="0">
                <a:solidFill>
                  <a:srgbClr val="00B050"/>
                </a:solidFill>
                <a:latin typeface="Meiryo UI" panose="020B0604030504040204" pitchFamily="50" charset="-128"/>
                <a:ea typeface="Meiryo UI" panose="020B0604030504040204" pitchFamily="50" charset="-128"/>
                <a:cs typeface="Times New Roman" panose="02020603050405020304" pitchFamily="18" charset="0"/>
              </a:rPr>
              <a:t>小中学校における環境教育</a:t>
            </a:r>
          </a:p>
        </p:txBody>
      </p:sp>
      <p:sp>
        <p:nvSpPr>
          <p:cNvPr id="427" name="テキスト ボックス 426">
            <a:extLst>
              <a:ext uri="{FF2B5EF4-FFF2-40B4-BE49-F238E27FC236}">
                <a16:creationId xmlns:a16="http://schemas.microsoft.com/office/drawing/2014/main" id="{BB18DF72-A5CE-4AE2-8646-678A8F620750}"/>
              </a:ext>
            </a:extLst>
          </p:cNvPr>
          <p:cNvSpPr txBox="1"/>
          <p:nvPr/>
        </p:nvSpPr>
        <p:spPr>
          <a:xfrm>
            <a:off x="2333767" y="491299"/>
            <a:ext cx="6739280" cy="338554"/>
          </a:xfrm>
          <a:prstGeom prst="rect">
            <a:avLst/>
          </a:prstGeom>
          <a:noFill/>
        </p:spPr>
        <p:txBody>
          <a:bodyPr wrap="square" rtlCol="0">
            <a:spAutoFit/>
          </a:bodyPr>
          <a:lstStyle/>
          <a:p>
            <a:r>
              <a:rPr lang="ja-JP" altLang="en-US" sz="1600" dirty="0">
                <a:solidFill>
                  <a:srgbClr val="1B1464"/>
                </a:solidFill>
                <a:latin typeface="Meiryo UI" panose="020B0604030504040204" pitchFamily="50" charset="-128"/>
                <a:ea typeface="Meiryo UI" panose="020B0604030504040204" pitchFamily="50" charset="-128"/>
              </a:rPr>
              <a:t>大阪発「大阪ブルー・オーシャン・ビジョン」推進プロジェクト</a:t>
            </a:r>
          </a:p>
        </p:txBody>
      </p:sp>
      <p:sp>
        <p:nvSpPr>
          <p:cNvPr id="428" name="Text Box 68"/>
          <p:cNvSpPr txBox="1">
            <a:spLocks noChangeArrowheads="1"/>
          </p:cNvSpPr>
          <p:nvPr/>
        </p:nvSpPr>
        <p:spPr bwMode="auto">
          <a:xfrm>
            <a:off x="693823" y="2785018"/>
            <a:ext cx="2279308" cy="166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noAutofit/>
          </a:bodyPr>
          <a:lstStyle>
            <a:lvl1pPr indent="2682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93675" indent="-193675">
              <a:lnSpc>
                <a:spcPts val="1600"/>
              </a:lnSpc>
              <a:buFont typeface="Wingdings" panose="05000000000000000000" pitchFamily="2" charset="2"/>
              <a:buChar char="l"/>
            </a:pPr>
            <a:r>
              <a:rPr kumimoji="0" lang="ja-JP" altLang="en-US" sz="1050" b="1" dirty="0" smtClean="0">
                <a:solidFill>
                  <a:srgbClr val="1F4E79"/>
                </a:solidFill>
                <a:latin typeface="Meiryo UI" panose="020B0604030504040204" pitchFamily="50" charset="-128"/>
                <a:ea typeface="Meiryo UI" panose="020B0604030504040204" pitchFamily="50" charset="-128"/>
              </a:rPr>
              <a:t>海洋</a:t>
            </a:r>
            <a:r>
              <a:rPr kumimoji="0" lang="ja-JP" altLang="en-US" sz="1050" b="1" dirty="0">
                <a:solidFill>
                  <a:srgbClr val="1F4E79"/>
                </a:solidFill>
                <a:latin typeface="Meiryo UI" panose="020B0604030504040204" pitchFamily="50" charset="-128"/>
                <a:ea typeface="Meiryo UI" panose="020B0604030504040204" pitchFamily="50" charset="-128"/>
              </a:rPr>
              <a:t>プラスチックごみ問題等の解決に向けた環境先進技術シーズ調査</a:t>
            </a:r>
            <a:r>
              <a:rPr kumimoji="0" lang="ja-JP" altLang="en-US" sz="1050" b="1" dirty="0" smtClean="0">
                <a:solidFill>
                  <a:srgbClr val="1F4E79"/>
                </a:solidFill>
                <a:latin typeface="Meiryo UI" panose="020B0604030504040204" pitchFamily="50" charset="-128"/>
                <a:ea typeface="Meiryo UI" panose="020B0604030504040204" pitchFamily="50" charset="-128"/>
              </a:rPr>
              <a:t>等</a:t>
            </a:r>
            <a:endParaRPr kumimoji="0" lang="en-US" altLang="ja-JP" sz="1050" b="1" dirty="0">
              <a:solidFill>
                <a:srgbClr val="1F4E79"/>
              </a:solidFill>
              <a:latin typeface="Meiryo UI" panose="020B0604030504040204" pitchFamily="50" charset="-128"/>
              <a:ea typeface="Meiryo UI" panose="020B0604030504040204" pitchFamily="50" charset="-128"/>
            </a:endParaRPr>
          </a:p>
          <a:p>
            <a:pPr marL="193675" indent="-193675">
              <a:lnSpc>
                <a:spcPts val="1600"/>
              </a:lnSpc>
              <a:buFont typeface="Wingdings" panose="05000000000000000000" pitchFamily="2" charset="2"/>
              <a:buChar char="l"/>
            </a:pPr>
            <a:r>
              <a:rPr kumimoji="0" lang="ja-JP" altLang="en-US" sz="1050" b="1" dirty="0">
                <a:solidFill>
                  <a:srgbClr val="1F4E79"/>
                </a:solidFill>
                <a:latin typeface="Meiryo UI" panose="020B0604030504040204" pitchFamily="50" charset="-128"/>
                <a:ea typeface="Meiryo UI" panose="020B0604030504040204" pitchFamily="50" charset="-128"/>
              </a:rPr>
              <a:t>バイオプラスチックビジネス等の</a:t>
            </a:r>
            <a:r>
              <a:rPr kumimoji="0" lang="ja-JP" altLang="en-US" sz="1050" b="1" dirty="0" smtClean="0">
                <a:solidFill>
                  <a:srgbClr val="1F4E79"/>
                </a:solidFill>
                <a:latin typeface="Meiryo UI" panose="020B0604030504040204" pitchFamily="50" charset="-128"/>
                <a:ea typeface="Meiryo UI" panose="020B0604030504040204" pitchFamily="50" charset="-128"/>
              </a:rPr>
              <a:t>推進</a:t>
            </a:r>
            <a:endParaRPr kumimoji="0" lang="en-US" altLang="ja-JP" sz="1050" b="1" dirty="0">
              <a:solidFill>
                <a:srgbClr val="1F4E79"/>
              </a:solidFill>
              <a:latin typeface="Meiryo UI" panose="020B0604030504040204" pitchFamily="50" charset="-128"/>
              <a:ea typeface="Meiryo UI" panose="020B0604030504040204" pitchFamily="50" charset="-128"/>
            </a:endParaRPr>
          </a:p>
          <a:p>
            <a:pPr marL="193675" indent="-193675">
              <a:lnSpc>
                <a:spcPts val="1600"/>
              </a:lnSpc>
              <a:buFont typeface="Wingdings" panose="05000000000000000000" pitchFamily="2" charset="2"/>
              <a:buChar char="l"/>
            </a:pPr>
            <a:r>
              <a:rPr kumimoji="0" lang="ja-JP" altLang="en-US" sz="1050" b="1" dirty="0">
                <a:solidFill>
                  <a:srgbClr val="1F4E79"/>
                </a:solidFill>
                <a:latin typeface="Meiryo UI" panose="020B0604030504040204" pitchFamily="50" charset="-128"/>
                <a:ea typeface="Meiryo UI" panose="020B0604030504040204" pitchFamily="50" charset="-128"/>
              </a:rPr>
              <a:t>海洋ごみ対策などの国際会議等の</a:t>
            </a:r>
            <a:r>
              <a:rPr kumimoji="0" lang="ja-JP" altLang="en-US" sz="1050" b="1" dirty="0" smtClean="0">
                <a:solidFill>
                  <a:srgbClr val="1F4E79"/>
                </a:solidFill>
                <a:latin typeface="Meiryo UI" panose="020B0604030504040204" pitchFamily="50" charset="-128"/>
                <a:ea typeface="Meiryo UI" panose="020B0604030504040204" pitchFamily="50" charset="-128"/>
              </a:rPr>
              <a:t>開催</a:t>
            </a:r>
            <a:endParaRPr kumimoji="0" lang="en-US" altLang="ja-JP" sz="1050" b="1" dirty="0" smtClean="0">
              <a:solidFill>
                <a:srgbClr val="1F4E79"/>
              </a:solidFill>
              <a:latin typeface="Meiryo UI" panose="020B0604030504040204" pitchFamily="50" charset="-128"/>
              <a:ea typeface="Meiryo UI" panose="020B0604030504040204" pitchFamily="50" charset="-128"/>
            </a:endParaRPr>
          </a:p>
          <a:p>
            <a:pPr marL="193675" indent="-193675">
              <a:lnSpc>
                <a:spcPts val="1600"/>
              </a:lnSpc>
              <a:buFont typeface="Wingdings" panose="05000000000000000000" pitchFamily="2" charset="2"/>
              <a:buChar char="l"/>
            </a:pPr>
            <a:r>
              <a:rPr kumimoji="0" lang="ja-JP" altLang="en-US" sz="1050" b="1" dirty="0">
                <a:solidFill>
                  <a:srgbClr val="1F4E79"/>
                </a:solidFill>
                <a:latin typeface="Meiryo UI" panose="020B0604030504040204" pitchFamily="50" charset="-128"/>
                <a:ea typeface="Meiryo UI" panose="020B0604030504040204" pitchFamily="50" charset="-128"/>
              </a:rPr>
              <a:t>水・環境技術の海外</a:t>
            </a:r>
            <a:r>
              <a:rPr kumimoji="0" lang="ja-JP" altLang="en-US" sz="1050" b="1" dirty="0" smtClean="0">
                <a:solidFill>
                  <a:srgbClr val="1F4E79"/>
                </a:solidFill>
                <a:latin typeface="Meiryo UI" panose="020B0604030504040204" pitchFamily="50" charset="-128"/>
                <a:ea typeface="Meiryo UI" panose="020B0604030504040204" pitchFamily="50" charset="-128"/>
              </a:rPr>
              <a:t>プロモーション</a:t>
            </a:r>
            <a:endParaRPr kumimoji="0" lang="en-US" altLang="ja-JP" sz="1050" b="1" dirty="0" smtClean="0">
              <a:solidFill>
                <a:srgbClr val="1F4E79"/>
              </a:solidFill>
              <a:latin typeface="Meiryo UI" panose="020B0604030504040204" pitchFamily="50" charset="-128"/>
              <a:ea typeface="Meiryo UI" panose="020B0604030504040204" pitchFamily="50" charset="-128"/>
            </a:endParaRPr>
          </a:p>
        </p:txBody>
      </p:sp>
      <p:sp>
        <p:nvSpPr>
          <p:cNvPr id="431" name="角丸四角形 122">
            <a:extLst>
              <a:ext uri="{FF2B5EF4-FFF2-40B4-BE49-F238E27FC236}">
                <a16:creationId xmlns:a16="http://schemas.microsoft.com/office/drawing/2014/main" id="{5902B224-A50D-4AE3-815E-0D3A45825846}"/>
              </a:ext>
            </a:extLst>
          </p:cNvPr>
          <p:cNvSpPr/>
          <p:nvPr/>
        </p:nvSpPr>
        <p:spPr>
          <a:xfrm>
            <a:off x="46904" y="2785017"/>
            <a:ext cx="646919" cy="669641"/>
          </a:xfrm>
          <a:prstGeom prst="roundRect">
            <a:avLst>
              <a:gd name="adj" fmla="val 12006"/>
            </a:avLst>
          </a:prstGeom>
          <a:solidFill>
            <a:srgbClr val="4472C4"/>
          </a:solidFill>
          <a:ln w="12700" cap="flat" cmpd="sng" algn="ctr">
            <a:noFill/>
            <a:prstDash val="solid"/>
            <a:miter lim="800000"/>
          </a:ln>
          <a:effectLst/>
        </p:spPr>
        <p:txBody>
          <a:bodyPr lIns="33231" rIns="3323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kern="0" dirty="0" smtClean="0">
                <a:solidFill>
                  <a:schemeClr val="bg1"/>
                </a:solidFill>
                <a:latin typeface="Meiryo UI" panose="020B0604030504040204" pitchFamily="50" charset="-128"/>
                <a:ea typeface="Meiryo UI" panose="020B0604030504040204" pitchFamily="50" charset="-128"/>
              </a:rPr>
              <a:t>環境</a:t>
            </a:r>
            <a:endParaRPr kumimoji="0" lang="en-US" altLang="ja-JP" sz="1000" kern="0" dirty="0" smtClean="0">
              <a:solidFill>
                <a:schemeClr val="bg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kern="0" dirty="0" smtClean="0">
                <a:solidFill>
                  <a:schemeClr val="bg1"/>
                </a:solidFill>
                <a:latin typeface="Meiryo UI" panose="020B0604030504040204" pitchFamily="50" charset="-128"/>
                <a:ea typeface="Meiryo UI" panose="020B0604030504040204" pitchFamily="50" charset="-128"/>
              </a:rPr>
              <a:t>ビジネス</a:t>
            </a:r>
            <a:endParaRPr kumimoji="0" lang="ja-JP" altLang="en-US" sz="1000" b="0" i="0" u="none" strike="noStrike" kern="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32" name="角丸四角形 128">
            <a:extLst>
              <a:ext uri="{FF2B5EF4-FFF2-40B4-BE49-F238E27FC236}">
                <a16:creationId xmlns:a16="http://schemas.microsoft.com/office/drawing/2014/main" id="{303CC4AF-7A8C-4D39-AB0E-4A130B0F68E7}"/>
              </a:ext>
            </a:extLst>
          </p:cNvPr>
          <p:cNvSpPr/>
          <p:nvPr/>
        </p:nvSpPr>
        <p:spPr>
          <a:xfrm>
            <a:off x="46904" y="1729560"/>
            <a:ext cx="2683449" cy="451401"/>
          </a:xfrm>
          <a:prstGeom prst="roundRect">
            <a:avLst/>
          </a:prstGeom>
          <a:solidFill>
            <a:srgbClr val="5B9BD5">
              <a:lumMod val="20000"/>
              <a:lumOff val="80000"/>
            </a:srgbClr>
          </a:solidFill>
          <a:ln w="9525" cap="flat" cmpd="sng" algn="ctr">
            <a:solidFill>
              <a:srgbClr val="0070C0"/>
            </a:solidFill>
            <a:prstDash val="solid"/>
            <a:miter lim="800000"/>
          </a:ln>
          <a:effectLst/>
        </p:spPr>
        <p:txBody>
          <a:bodyPr wrap="square" lIns="33231" rIns="33231" rtlCol="0" anchor="ctr">
            <a:noAutofit/>
          </a:bodyPr>
          <a:lstStyle/>
          <a:p>
            <a:pPr algn="ctr"/>
            <a:r>
              <a:rPr lang="ja-JP" altLang="en-US" sz="1108"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＜取組課題＞</a:t>
            </a:r>
            <a:endParaRPr lang="en-US" altLang="ja-JP" sz="1108"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100" b="1"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プラスチックごみ対策と経済の自律的好循環</a:t>
            </a:r>
          </a:p>
        </p:txBody>
      </p:sp>
      <p:grpSp>
        <p:nvGrpSpPr>
          <p:cNvPr id="433" name="グループ化 432">
            <a:extLst>
              <a:ext uri="{FF2B5EF4-FFF2-40B4-BE49-F238E27FC236}">
                <a16:creationId xmlns:a16="http://schemas.microsoft.com/office/drawing/2014/main" id="{46ED16A6-A10D-4448-B9E4-40967DAFF5F6}"/>
              </a:ext>
            </a:extLst>
          </p:cNvPr>
          <p:cNvGrpSpPr/>
          <p:nvPr/>
        </p:nvGrpSpPr>
        <p:grpSpPr>
          <a:xfrm>
            <a:off x="6264406" y="2704099"/>
            <a:ext cx="823680" cy="1559832"/>
            <a:chOff x="5444145" y="2249176"/>
            <a:chExt cx="736157" cy="1415713"/>
          </a:xfrm>
        </p:grpSpPr>
        <p:sp>
          <p:nvSpPr>
            <p:cNvPr id="436" name="角丸四角形 128">
              <a:extLst>
                <a:ext uri="{FF2B5EF4-FFF2-40B4-BE49-F238E27FC236}">
                  <a16:creationId xmlns:a16="http://schemas.microsoft.com/office/drawing/2014/main" id="{719D0243-82BD-4984-8BEF-1C6E79A6E165}"/>
                </a:ext>
              </a:extLst>
            </p:cNvPr>
            <p:cNvSpPr/>
            <p:nvPr/>
          </p:nvSpPr>
          <p:spPr>
            <a:xfrm>
              <a:off x="5449334" y="3144668"/>
              <a:ext cx="718352" cy="185664"/>
            </a:xfrm>
            <a:prstGeom prst="roundRect">
              <a:avLst/>
            </a:prstGeom>
            <a:solidFill>
              <a:srgbClr val="ED7D31"/>
            </a:solidFill>
            <a:ln w="12700" cap="flat" cmpd="sng" algn="ctr">
              <a:noFill/>
              <a:prstDash val="solid"/>
              <a:miter lim="800000"/>
            </a:ln>
            <a:effectLst/>
          </p:spPr>
          <p:txBody>
            <a:bodyPr lIns="66462" rIns="6646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kern="0" dirty="0" smtClean="0">
                  <a:solidFill>
                    <a:schemeClr val="bg1"/>
                  </a:solidFill>
                  <a:latin typeface="Meiryo UI" panose="020B0604030504040204" pitchFamily="50" charset="-128"/>
                  <a:ea typeface="Meiryo UI" panose="020B0604030504040204" pitchFamily="50" charset="-128"/>
                </a:rPr>
                <a:t>人材</a:t>
              </a:r>
              <a:r>
                <a:rPr kumimoji="0" lang="ja-JP" altLang="en-US" sz="1000" kern="0" dirty="0">
                  <a:solidFill>
                    <a:schemeClr val="bg1"/>
                  </a:solidFill>
                  <a:latin typeface="Meiryo UI" panose="020B0604030504040204" pitchFamily="50" charset="-128"/>
                  <a:ea typeface="Meiryo UI" panose="020B0604030504040204" pitchFamily="50" charset="-128"/>
                </a:rPr>
                <a:t>育成</a:t>
              </a:r>
              <a:endParaRPr kumimoji="0" lang="ja-JP" altLang="en-US" sz="1000" b="0" i="0" u="none" strike="noStrike" kern="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37" name="角丸四角形 128">
              <a:extLst>
                <a:ext uri="{FF2B5EF4-FFF2-40B4-BE49-F238E27FC236}">
                  <a16:creationId xmlns:a16="http://schemas.microsoft.com/office/drawing/2014/main" id="{B06BCD32-E4AC-44B5-ACA8-144EDCFAEA69}"/>
                </a:ext>
              </a:extLst>
            </p:cNvPr>
            <p:cNvSpPr/>
            <p:nvPr/>
          </p:nvSpPr>
          <p:spPr>
            <a:xfrm>
              <a:off x="5449333" y="3363689"/>
              <a:ext cx="730969" cy="301200"/>
            </a:xfrm>
            <a:prstGeom prst="roundRect">
              <a:avLst/>
            </a:prstGeom>
            <a:solidFill>
              <a:srgbClr val="ED7D31"/>
            </a:solidFill>
            <a:ln w="12700" cap="flat" cmpd="sng" algn="ctr">
              <a:noFill/>
              <a:prstDash val="solid"/>
              <a:miter lim="800000"/>
            </a:ln>
            <a:effectLst/>
          </p:spPr>
          <p:txBody>
            <a:bodyPr lIns="66462" rIns="6646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kern="0" dirty="0" smtClean="0">
                  <a:solidFill>
                    <a:schemeClr val="bg1"/>
                  </a:solidFill>
                  <a:latin typeface="Meiryo UI" panose="020B0604030504040204" pitchFamily="50" charset="-128"/>
                  <a:ea typeface="Meiryo UI" panose="020B0604030504040204" pitchFamily="50" charset="-128"/>
                </a:rPr>
                <a:t>地域活性化</a:t>
              </a:r>
              <a:endParaRPr kumimoji="0" lang="en-US" altLang="ja-JP" sz="1000" b="0" i="0" u="none" strike="noStrike" kern="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38" name="角丸四角形 133">
              <a:extLst>
                <a:ext uri="{FF2B5EF4-FFF2-40B4-BE49-F238E27FC236}">
                  <a16:creationId xmlns:a16="http://schemas.microsoft.com/office/drawing/2014/main" id="{93478AB0-85F0-4A73-8120-36AB4EE72E5E}"/>
                </a:ext>
              </a:extLst>
            </p:cNvPr>
            <p:cNvSpPr/>
            <p:nvPr/>
          </p:nvSpPr>
          <p:spPr>
            <a:xfrm>
              <a:off x="5444145" y="2249176"/>
              <a:ext cx="723541" cy="860812"/>
            </a:xfrm>
            <a:prstGeom prst="roundRect">
              <a:avLst>
                <a:gd name="adj" fmla="val 9761"/>
              </a:avLst>
            </a:prstGeom>
            <a:solidFill>
              <a:srgbClr val="ED7D31"/>
            </a:solidFill>
            <a:ln w="12700" cap="flat" cmpd="sng" algn="ctr">
              <a:noFill/>
              <a:prstDash val="solid"/>
              <a:miter lim="800000"/>
            </a:ln>
            <a:effectLst/>
          </p:spPr>
          <p:txBody>
            <a:bodyPr lIns="66462" rIns="6646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まちづくり</a:t>
              </a:r>
            </a:p>
          </p:txBody>
        </p:sp>
      </p:grpSp>
      <p:sp>
        <p:nvSpPr>
          <p:cNvPr id="439" name="テキスト ボックス 438">
            <a:extLst>
              <a:ext uri="{FF2B5EF4-FFF2-40B4-BE49-F238E27FC236}">
                <a16:creationId xmlns:a16="http://schemas.microsoft.com/office/drawing/2014/main" id="{96D914A5-A8C8-42E0-98B7-C7B3AEB728CE}"/>
              </a:ext>
            </a:extLst>
          </p:cNvPr>
          <p:cNvSpPr txBox="1"/>
          <p:nvPr/>
        </p:nvSpPr>
        <p:spPr>
          <a:xfrm>
            <a:off x="6165374" y="6400705"/>
            <a:ext cx="1570329" cy="400110"/>
          </a:xfrm>
          <a:prstGeom prst="rect">
            <a:avLst/>
          </a:prstGeom>
          <a:noFill/>
        </p:spPr>
        <p:txBody>
          <a:bodyPr wrap="squar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rPr>
              <a:t>大阪湾の</a:t>
            </a:r>
            <a:r>
              <a:rPr lang="ja-JP" altLang="en-US" sz="1000" b="1" dirty="0" smtClean="0">
                <a:solidFill>
                  <a:prstClr val="black"/>
                </a:solidFill>
                <a:latin typeface="Meiryo UI" panose="020B0604030504040204" pitchFamily="50" charset="-128"/>
                <a:ea typeface="Meiryo UI" panose="020B0604030504040204" pitchFamily="50" charset="-128"/>
              </a:rPr>
              <a:t>マイクロ</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algn="ctr"/>
            <a:r>
              <a:rPr lang="ja-JP" altLang="en-US" sz="1000" b="1" dirty="0" smtClean="0">
                <a:solidFill>
                  <a:prstClr val="black"/>
                </a:solidFill>
                <a:latin typeface="Meiryo UI" panose="020B0604030504040204" pitchFamily="50" charset="-128"/>
                <a:ea typeface="Meiryo UI" panose="020B0604030504040204" pitchFamily="50" charset="-128"/>
              </a:rPr>
              <a:t>プラスチック調査</a:t>
            </a:r>
            <a:endParaRPr lang="ja-JP" altLang="en-US" sz="1000" b="1" strike="sngStrike" dirty="0">
              <a:solidFill>
                <a:srgbClr val="FF0000"/>
              </a:solidFill>
              <a:latin typeface="Meiryo UI" panose="020B0604030504040204" pitchFamily="50" charset="-128"/>
              <a:ea typeface="Meiryo UI" panose="020B0604030504040204" pitchFamily="50" charset="-128"/>
            </a:endParaRPr>
          </a:p>
        </p:txBody>
      </p:sp>
      <p:sp>
        <p:nvSpPr>
          <p:cNvPr id="464" name="正方形/長方形 463">
            <a:extLst>
              <a:ext uri="{FF2B5EF4-FFF2-40B4-BE49-F238E27FC236}">
                <a16:creationId xmlns:a16="http://schemas.microsoft.com/office/drawing/2014/main" id="{A0B03BD7-E76B-4B86-9173-18F36F26C612}"/>
              </a:ext>
            </a:extLst>
          </p:cNvPr>
          <p:cNvSpPr/>
          <p:nvPr/>
        </p:nvSpPr>
        <p:spPr>
          <a:xfrm>
            <a:off x="2964713" y="2696302"/>
            <a:ext cx="3250558" cy="2665290"/>
          </a:xfrm>
          <a:prstGeom prst="rect">
            <a:avLst/>
          </a:prstGeom>
          <a:solidFill>
            <a:sysClr val="window" lastClr="FFFFFF"/>
          </a:solidFill>
          <a:ln w="19050">
            <a:solidFill>
              <a:srgbClr val="FF0000"/>
            </a:solidFill>
          </a:ln>
        </p:spPr>
        <p:txBody>
          <a:bodyPr wrap="square">
            <a:noAutofit/>
          </a:bodyPr>
          <a:lstStyle/>
          <a:p>
            <a:pPr marL="171450" marR="0" lvl="0" indent="-171450" defTabSz="914400" eaLnBrk="1" fontAlgn="auto" latinLnBrk="0" hangingPunct="1">
              <a:lnSpc>
                <a:spcPts val="1500"/>
              </a:lnSpc>
              <a:spcBef>
                <a:spcPts val="0"/>
              </a:spcBef>
              <a:spcAft>
                <a:spcPts val="0"/>
              </a:spcAft>
              <a:buClrTx/>
              <a:buSzTx/>
              <a:buFont typeface="Arial" panose="020B0604020202020204" pitchFamily="34" charset="0"/>
              <a:buChar char="•"/>
              <a:tabLst/>
              <a:defRPr/>
            </a:pP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81" name="角丸四角形 480"/>
          <p:cNvSpPr/>
          <p:nvPr/>
        </p:nvSpPr>
        <p:spPr>
          <a:xfrm>
            <a:off x="2972665" y="2408042"/>
            <a:ext cx="3236173" cy="347427"/>
          </a:xfrm>
          <a:prstGeom prst="roundRect">
            <a:avLst/>
          </a:prstGeom>
          <a:solidFill>
            <a:srgbClr val="FFCCFF"/>
          </a:solidFill>
          <a:ln w="28575" cap="flat" cmpd="sng" algn="ctr">
            <a:solidFill>
              <a:srgbClr val="FF0000"/>
            </a:solidFill>
            <a:prstDash val="solid"/>
            <a:miter lim="800000"/>
          </a:ln>
          <a:effectLst/>
        </p:spPr>
        <p:txBody>
          <a:bodyPr wrap="square" lIns="0" tIns="0" rIns="0" bIns="0" rtlCol="0" anchor="ctr" anchorCtr="0">
            <a:noAutofit/>
          </a:bodyPr>
          <a:lstStyle/>
          <a:p>
            <a:pPr algn="ctr" fontAlgn="base">
              <a:lnSpc>
                <a:spcPts val="1800"/>
              </a:lnSpc>
            </a:pPr>
            <a:r>
              <a:rPr lang="ja-JP" altLang="en-US" sz="1200" b="1" dirty="0" smtClean="0">
                <a:solidFill>
                  <a:srgbClr val="44546A"/>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dirty="0">
                <a:solidFill>
                  <a:srgbClr val="44546A"/>
                </a:solidFill>
                <a:latin typeface="Meiryo UI" panose="020B0604030504040204" pitchFamily="50" charset="-128"/>
                <a:ea typeface="Meiryo UI" panose="020B0604030504040204" pitchFamily="50" charset="-128"/>
                <a:cs typeface="Times New Roman" panose="02020603050405020304" pitchFamily="18" charset="0"/>
              </a:rPr>
              <a:t>大阪ブルー・オーシャン・ビジョン」推進事業</a:t>
            </a:r>
            <a:endParaRPr lang="ja-JP" altLang="en-US" sz="10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2" name="角丸四角形 128">
            <a:extLst>
              <a:ext uri="{FF2B5EF4-FFF2-40B4-BE49-F238E27FC236}">
                <a16:creationId xmlns:a16="http://schemas.microsoft.com/office/drawing/2014/main" id="{7D408D5A-6634-471D-98D8-840C65D6B825}"/>
              </a:ext>
            </a:extLst>
          </p:cNvPr>
          <p:cNvSpPr/>
          <p:nvPr/>
        </p:nvSpPr>
        <p:spPr>
          <a:xfrm>
            <a:off x="3352294" y="2182953"/>
            <a:ext cx="2657373" cy="256538"/>
          </a:xfrm>
          <a:prstGeom prst="roundRect">
            <a:avLst>
              <a:gd name="adj" fmla="val 50000"/>
            </a:avLst>
          </a:prstGeom>
          <a:solidFill>
            <a:srgbClr val="FF3300"/>
          </a:solidFill>
          <a:ln w="12700" cap="flat" cmpd="sng" algn="ctr">
            <a:noFill/>
            <a:prstDash val="solid"/>
            <a:miter lim="800000"/>
          </a:ln>
          <a:effectLst/>
        </p:spPr>
        <p:txBody>
          <a:bodyPr lIns="66462" rIns="66462" rtlCol="0" anchor="ctr"/>
          <a:lstStyle/>
          <a:p>
            <a:pPr marL="0" marR="0" lvl="0" indent="0" algn="ctr" defTabSz="914400" eaLnBrk="1" fontAlgn="base" latinLnBrk="0" hangingPunct="1">
              <a:lnSpc>
                <a:spcPts val="16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三側面をつなぐ統合的取組</a:t>
            </a:r>
            <a:endParaRPr kumimoji="0"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8" name="テキスト ボックス 487">
            <a:extLst>
              <a:ext uri="{FF2B5EF4-FFF2-40B4-BE49-F238E27FC236}">
                <a16:creationId xmlns:a16="http://schemas.microsoft.com/office/drawing/2014/main" id="{96D914A5-A8C8-42E0-98B7-C7B3AEB728CE}"/>
              </a:ext>
            </a:extLst>
          </p:cNvPr>
          <p:cNvSpPr txBox="1"/>
          <p:nvPr/>
        </p:nvSpPr>
        <p:spPr>
          <a:xfrm>
            <a:off x="8073350" y="4595711"/>
            <a:ext cx="1070650" cy="251086"/>
          </a:xfrm>
          <a:prstGeom prst="rect">
            <a:avLst/>
          </a:prstGeom>
          <a:noFill/>
        </p:spPr>
        <p:txBody>
          <a:bodyPr wrap="squar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rPr>
              <a:t>マイバッグ協定</a:t>
            </a:r>
          </a:p>
        </p:txBody>
      </p:sp>
      <p:sp>
        <p:nvSpPr>
          <p:cNvPr id="489" name="角丸四角形 122">
            <a:extLst>
              <a:ext uri="{FF2B5EF4-FFF2-40B4-BE49-F238E27FC236}">
                <a16:creationId xmlns:a16="http://schemas.microsoft.com/office/drawing/2014/main" id="{5902B224-A50D-4AE3-815E-0D3A45825846}"/>
              </a:ext>
            </a:extLst>
          </p:cNvPr>
          <p:cNvSpPr/>
          <p:nvPr/>
        </p:nvSpPr>
        <p:spPr>
          <a:xfrm>
            <a:off x="57150" y="3474457"/>
            <a:ext cx="636673" cy="546537"/>
          </a:xfrm>
          <a:prstGeom prst="roundRect">
            <a:avLst>
              <a:gd name="adj" fmla="val 12155"/>
            </a:avLst>
          </a:prstGeom>
          <a:solidFill>
            <a:srgbClr val="4472C4"/>
          </a:solidFill>
          <a:ln w="12700" cap="flat" cmpd="sng" algn="ctr">
            <a:noFill/>
            <a:prstDash val="solid"/>
            <a:miter lim="800000"/>
          </a:ln>
          <a:effectLst/>
        </p:spPr>
        <p:txBody>
          <a:bodyPr lIns="33231" rIns="3323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国際展開</a:t>
            </a:r>
          </a:p>
        </p:txBody>
      </p:sp>
      <p:sp>
        <p:nvSpPr>
          <p:cNvPr id="492" name="角丸四角形 97">
            <a:extLst>
              <a:ext uri="{FF2B5EF4-FFF2-40B4-BE49-F238E27FC236}">
                <a16:creationId xmlns:a16="http://schemas.microsoft.com/office/drawing/2014/main" id="{EFCB0FC9-1B6E-428C-9206-BBCAD36F7D38}"/>
              </a:ext>
            </a:extLst>
          </p:cNvPr>
          <p:cNvSpPr/>
          <p:nvPr/>
        </p:nvSpPr>
        <p:spPr>
          <a:xfrm>
            <a:off x="3026447" y="6636716"/>
            <a:ext cx="933249" cy="180000"/>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環境教育</a:t>
            </a:r>
          </a:p>
        </p:txBody>
      </p:sp>
      <p:sp>
        <p:nvSpPr>
          <p:cNvPr id="493" name="角丸四角形 492"/>
          <p:cNvSpPr/>
          <p:nvPr/>
        </p:nvSpPr>
        <p:spPr>
          <a:xfrm>
            <a:off x="3025656" y="5396655"/>
            <a:ext cx="933249" cy="796724"/>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bg1"/>
                </a:solidFill>
                <a:latin typeface="Meiryo UI" panose="020B0604030504040204" pitchFamily="50" charset="-128"/>
                <a:ea typeface="Meiryo UI" panose="020B0604030504040204" pitchFamily="50" charset="-128"/>
              </a:rPr>
              <a:t>プラスチック</a:t>
            </a:r>
            <a:endParaRPr kumimoji="0" lang="en-US" altLang="ja-JP" sz="1000" kern="0" dirty="0" smtClean="0">
              <a:solidFill>
                <a:schemeClr val="bg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kern="0" dirty="0" smtClean="0">
                <a:solidFill>
                  <a:schemeClr val="bg1"/>
                </a:solidFill>
                <a:latin typeface="Meiryo UI" panose="020B0604030504040204" pitchFamily="50" charset="-128"/>
                <a:ea typeface="Meiryo UI" panose="020B0604030504040204" pitchFamily="50" charset="-128"/>
              </a:rPr>
              <a:t>ごみゼロ</a:t>
            </a:r>
            <a:endParaRPr kumimoji="0" lang="ja-JP" altLang="en-US" sz="1000" b="0" i="0" u="none" strike="noStrike" kern="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endParaRPr>
          </a:p>
        </p:txBody>
      </p:sp>
      <p:cxnSp>
        <p:nvCxnSpPr>
          <p:cNvPr id="506" name="直線コネクタ 505">
            <a:extLst>
              <a:ext uri="{FF2B5EF4-FFF2-40B4-BE49-F238E27FC236}">
                <a16:creationId xmlns:a16="http://schemas.microsoft.com/office/drawing/2014/main" id="{D78CED3F-7968-451A-945D-AB28BADF2224}"/>
              </a:ext>
            </a:extLst>
          </p:cNvPr>
          <p:cNvCxnSpPr/>
          <p:nvPr/>
        </p:nvCxnSpPr>
        <p:spPr>
          <a:xfrm flipH="1">
            <a:off x="175041" y="848856"/>
            <a:ext cx="8724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6" name="図 125"/>
          <p:cNvPicPr>
            <a:picLocks noChangeAspect="1"/>
          </p:cNvPicPr>
          <p:nvPr/>
        </p:nvPicPr>
        <p:blipFill>
          <a:blip r:embed="rId3"/>
          <a:stretch>
            <a:fillRect/>
          </a:stretch>
        </p:blipFill>
        <p:spPr>
          <a:xfrm>
            <a:off x="74808" y="4667368"/>
            <a:ext cx="1871821" cy="1150112"/>
          </a:xfrm>
          <a:prstGeom prst="rect">
            <a:avLst/>
          </a:prstGeom>
          <a:solidFill>
            <a:schemeClr val="bg1"/>
          </a:solidFill>
          <a:ln>
            <a:solidFill>
              <a:schemeClr val="tx1"/>
            </a:solidFill>
          </a:ln>
        </p:spPr>
      </p:pic>
      <p:pic>
        <p:nvPicPr>
          <p:cNvPr id="127" name="図 126">
            <a:extLst>
              <a:ext uri="{FF2B5EF4-FFF2-40B4-BE49-F238E27FC236}">
                <a16:creationId xmlns:a16="http://schemas.microsoft.com/office/drawing/2014/main" id="{D11DB72C-7B22-47B5-8F3E-7CEB797230B1}"/>
              </a:ext>
            </a:extLst>
          </p:cNvPr>
          <p:cNvPicPr>
            <a:picLocks noChangeAspect="1"/>
          </p:cNvPicPr>
          <p:nvPr/>
        </p:nvPicPr>
        <p:blipFill>
          <a:blip r:embed="rId4"/>
          <a:stretch>
            <a:fillRect/>
          </a:stretch>
        </p:blipFill>
        <p:spPr>
          <a:xfrm>
            <a:off x="743416" y="2250939"/>
            <a:ext cx="317474" cy="319563"/>
          </a:xfrm>
          <a:prstGeom prst="rect">
            <a:avLst/>
          </a:prstGeom>
        </p:spPr>
      </p:pic>
      <p:pic>
        <p:nvPicPr>
          <p:cNvPr id="128" name="図 127">
            <a:extLst>
              <a:ext uri="{FF2B5EF4-FFF2-40B4-BE49-F238E27FC236}">
                <a16:creationId xmlns:a16="http://schemas.microsoft.com/office/drawing/2014/main" id="{4F9170BD-3A2C-4DAF-931C-E4DFB2DE4177}"/>
              </a:ext>
            </a:extLst>
          </p:cNvPr>
          <p:cNvPicPr>
            <a:picLocks noChangeAspect="1"/>
          </p:cNvPicPr>
          <p:nvPr/>
        </p:nvPicPr>
        <p:blipFill>
          <a:blip r:embed="rId5"/>
          <a:stretch>
            <a:fillRect/>
          </a:stretch>
        </p:blipFill>
        <p:spPr>
          <a:xfrm>
            <a:off x="1103901" y="2247124"/>
            <a:ext cx="314738" cy="319364"/>
          </a:xfrm>
          <a:prstGeom prst="rect">
            <a:avLst/>
          </a:prstGeom>
        </p:spPr>
      </p:pic>
      <p:pic>
        <p:nvPicPr>
          <p:cNvPr id="129" name="図 128">
            <a:extLst>
              <a:ext uri="{FF2B5EF4-FFF2-40B4-BE49-F238E27FC236}">
                <a16:creationId xmlns:a16="http://schemas.microsoft.com/office/drawing/2014/main" id="{A88183F8-3FD4-4803-80F5-6613B365EB30}"/>
              </a:ext>
            </a:extLst>
          </p:cNvPr>
          <p:cNvPicPr>
            <a:picLocks noChangeAspect="1"/>
          </p:cNvPicPr>
          <p:nvPr/>
        </p:nvPicPr>
        <p:blipFill>
          <a:blip r:embed="rId6"/>
          <a:stretch>
            <a:fillRect/>
          </a:stretch>
        </p:blipFill>
        <p:spPr>
          <a:xfrm>
            <a:off x="7676286" y="2262437"/>
            <a:ext cx="316522" cy="321174"/>
          </a:xfrm>
          <a:prstGeom prst="rect">
            <a:avLst/>
          </a:prstGeom>
        </p:spPr>
      </p:pic>
      <p:pic>
        <p:nvPicPr>
          <p:cNvPr id="130" name="図 129">
            <a:extLst>
              <a:ext uri="{FF2B5EF4-FFF2-40B4-BE49-F238E27FC236}">
                <a16:creationId xmlns:a16="http://schemas.microsoft.com/office/drawing/2014/main" id="{9B5E1727-AFAE-4262-A35B-56B5D888ED30}"/>
              </a:ext>
            </a:extLst>
          </p:cNvPr>
          <p:cNvPicPr>
            <a:picLocks noChangeAspect="1"/>
          </p:cNvPicPr>
          <p:nvPr/>
        </p:nvPicPr>
        <p:blipFill>
          <a:blip r:embed="rId7"/>
          <a:stretch>
            <a:fillRect/>
          </a:stretch>
        </p:blipFill>
        <p:spPr>
          <a:xfrm>
            <a:off x="1318318" y="5969143"/>
            <a:ext cx="310313" cy="314874"/>
          </a:xfrm>
          <a:prstGeom prst="rect">
            <a:avLst/>
          </a:prstGeom>
        </p:spPr>
      </p:pic>
      <p:pic>
        <p:nvPicPr>
          <p:cNvPr id="131" name="図 130">
            <a:extLst>
              <a:ext uri="{FF2B5EF4-FFF2-40B4-BE49-F238E27FC236}">
                <a16:creationId xmlns:a16="http://schemas.microsoft.com/office/drawing/2014/main" id="{97EBDFEB-EF33-426B-AA0F-0DE49CEC0846}"/>
              </a:ext>
            </a:extLst>
          </p:cNvPr>
          <p:cNvPicPr>
            <a:picLocks noChangeAspect="1"/>
          </p:cNvPicPr>
          <p:nvPr/>
        </p:nvPicPr>
        <p:blipFill>
          <a:blip r:embed="rId8"/>
          <a:stretch>
            <a:fillRect/>
          </a:stretch>
        </p:blipFill>
        <p:spPr>
          <a:xfrm>
            <a:off x="968059" y="5972426"/>
            <a:ext cx="317189" cy="321851"/>
          </a:xfrm>
          <a:prstGeom prst="rect">
            <a:avLst/>
          </a:prstGeom>
        </p:spPr>
      </p:pic>
      <p:pic>
        <p:nvPicPr>
          <p:cNvPr id="88" name="図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96956" y="4828816"/>
            <a:ext cx="1497385" cy="900095"/>
          </a:xfrm>
          <a:prstGeom prst="rect">
            <a:avLst/>
          </a:prstGeom>
        </p:spPr>
      </p:pic>
      <p:pic>
        <p:nvPicPr>
          <p:cNvPr id="89" name="図 88"/>
          <p:cNvPicPr>
            <a:picLocks noChangeAspect="1"/>
          </p:cNvPicPr>
          <p:nvPr/>
        </p:nvPicPr>
        <p:blipFill rotWithShape="1">
          <a:blip r:embed="rId10">
            <a:extLst>
              <a:ext uri="{28A0092B-C50C-407E-A947-70E740481C1C}">
                <a14:useLocalDpi xmlns:a14="http://schemas.microsoft.com/office/drawing/2010/main" val="0"/>
              </a:ext>
            </a:extLst>
          </a:blip>
          <a:srcRect r="17666"/>
          <a:stretch/>
        </p:blipFill>
        <p:spPr>
          <a:xfrm>
            <a:off x="7591572" y="5817480"/>
            <a:ext cx="1490652" cy="1013879"/>
          </a:xfrm>
          <a:prstGeom prst="rect">
            <a:avLst/>
          </a:prstGeom>
        </p:spPr>
      </p:pic>
      <p:sp>
        <p:nvSpPr>
          <p:cNvPr id="133" name="正方形/長方形 132"/>
          <p:cNvSpPr/>
          <p:nvPr/>
        </p:nvSpPr>
        <p:spPr>
          <a:xfrm>
            <a:off x="3110995" y="3705158"/>
            <a:ext cx="2070097" cy="48578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a:solidFill>
                  <a:schemeClr val="tx1"/>
                </a:solidFill>
                <a:latin typeface="Meiryo UI" panose="020B0604030504040204" pitchFamily="50" charset="-128"/>
                <a:ea typeface="Meiryo UI" panose="020B0604030504040204" pitchFamily="50" charset="-128"/>
              </a:rPr>
              <a:t>「大阪ブルー・オーシャン・ビジョン」実行計画の取りまとめと推進体制の構築</a:t>
            </a:r>
          </a:p>
        </p:txBody>
      </p:sp>
      <p:sp>
        <p:nvSpPr>
          <p:cNvPr id="134" name="正方形/長方形 133"/>
          <p:cNvSpPr/>
          <p:nvPr/>
        </p:nvSpPr>
        <p:spPr>
          <a:xfrm>
            <a:off x="3118366" y="4272109"/>
            <a:ext cx="2061039" cy="484022"/>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a:solidFill>
                  <a:schemeClr val="tx1"/>
                </a:solidFill>
                <a:latin typeface="Meiryo UI" panose="020B0604030504040204" pitchFamily="50" charset="-128"/>
                <a:ea typeface="Meiryo UI" panose="020B0604030504040204" pitchFamily="50" charset="-128"/>
              </a:rPr>
              <a:t>「地域・事業者の連携による新たなペットボトル回収・リサイクルシステム」の確立</a:t>
            </a:r>
          </a:p>
        </p:txBody>
      </p:sp>
      <p:sp>
        <p:nvSpPr>
          <p:cNvPr id="135" name="正方形/長方形 134"/>
          <p:cNvSpPr/>
          <p:nvPr/>
        </p:nvSpPr>
        <p:spPr>
          <a:xfrm>
            <a:off x="3113224" y="4816372"/>
            <a:ext cx="2067868" cy="485878"/>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a:solidFill>
                  <a:schemeClr val="tx1"/>
                </a:solidFill>
                <a:latin typeface="Meiryo UI" panose="020B0604030504040204" pitchFamily="50" charset="-128"/>
                <a:ea typeface="Meiryo UI" panose="020B0604030504040204" pitchFamily="50" charset="-128"/>
              </a:rPr>
              <a:t>モデル事業をはじめとする</a:t>
            </a:r>
            <a:r>
              <a:rPr lang="en-US" altLang="ja-JP" sz="900" dirty="0">
                <a:solidFill>
                  <a:schemeClr val="tx1"/>
                </a:solidFill>
                <a:latin typeface="Meiryo UI" panose="020B0604030504040204" pitchFamily="50" charset="-128"/>
                <a:ea typeface="Meiryo UI" panose="020B0604030504040204" pitchFamily="50" charset="-128"/>
              </a:rPr>
              <a:t>SDGs</a:t>
            </a:r>
            <a:r>
              <a:rPr lang="ja-JP" altLang="en-US" sz="900" dirty="0">
                <a:solidFill>
                  <a:schemeClr val="tx1"/>
                </a:solidFill>
                <a:latin typeface="Meiryo UI" panose="020B0604030504040204" pitchFamily="50" charset="-128"/>
                <a:ea typeface="Meiryo UI" panose="020B0604030504040204" pitchFamily="50" charset="-128"/>
              </a:rPr>
              <a:t>の取組みに関する情報発信と国際協力の推進</a:t>
            </a:r>
          </a:p>
        </p:txBody>
      </p:sp>
      <p:sp>
        <p:nvSpPr>
          <p:cNvPr id="125" name="コンテンツ プレースホルダー 2"/>
          <p:cNvSpPr txBox="1">
            <a:spLocks/>
          </p:cNvSpPr>
          <p:nvPr/>
        </p:nvSpPr>
        <p:spPr>
          <a:xfrm>
            <a:off x="3063471" y="2836243"/>
            <a:ext cx="2605779" cy="772213"/>
          </a:xfrm>
          <a:prstGeom prst="rect">
            <a:avLst/>
          </a:prstGeom>
          <a:solidFill>
            <a:schemeClr val="bg1"/>
          </a:solidFill>
          <a:ln w="31750" cmpd="dbl">
            <a:solidFill>
              <a:schemeClr val="accent1"/>
            </a:solidFill>
            <a:prstDash val="solid"/>
          </a:ln>
        </p:spPr>
        <p:txBody>
          <a:bodyPr vert="horz" wrap="square" lIns="36000" tIns="36000" rIns="36000" bIns="3429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9pPr>
          </a:lstStyle>
          <a:p>
            <a:pPr>
              <a:lnSpc>
                <a:spcPct val="100000"/>
              </a:lnSpc>
              <a:spcBef>
                <a:spcPts val="0"/>
              </a:spcBef>
              <a:spcAft>
                <a:spcPts val="600"/>
              </a:spcAft>
            </a:pPr>
            <a:r>
              <a:rPr lang="ja-JP" altLang="en-US" sz="900" dirty="0">
                <a:latin typeface="Meiryo UI" panose="020B0604030504040204" pitchFamily="50" charset="-128"/>
                <a:ea typeface="Meiryo UI" panose="020B0604030504040204" pitchFamily="50" charset="-128"/>
              </a:rPr>
              <a:t>Ｇ</a:t>
            </a:r>
            <a:r>
              <a:rPr lang="en-US" altLang="ja-JP" sz="900" dirty="0">
                <a:latin typeface="Meiryo UI" panose="020B0604030504040204" pitchFamily="50" charset="-128"/>
                <a:ea typeface="Meiryo UI" panose="020B0604030504040204" pitchFamily="50" charset="-128"/>
              </a:rPr>
              <a:t>20</a:t>
            </a:r>
            <a:r>
              <a:rPr lang="ja-JP" altLang="en-US" sz="900" dirty="0">
                <a:latin typeface="Meiryo UI" panose="020B0604030504040204" pitchFamily="50" charset="-128"/>
                <a:ea typeface="Meiryo UI" panose="020B0604030504040204" pitchFamily="50" charset="-128"/>
              </a:rPr>
              <a:t>大阪サミットで共有された「大阪ブルー・オーシャン・</a:t>
            </a:r>
            <a:r>
              <a:rPr lang="ja-JP" altLang="en-US" sz="900" dirty="0" smtClean="0">
                <a:latin typeface="Meiryo UI" panose="020B0604030504040204" pitchFamily="50" charset="-128"/>
                <a:ea typeface="Meiryo UI" panose="020B0604030504040204" pitchFamily="50" charset="-128"/>
              </a:rPr>
              <a:t>ビジョン」</a:t>
            </a:r>
            <a:r>
              <a:rPr lang="ja-JP" altLang="en-US" sz="900" dirty="0">
                <a:latin typeface="Meiryo UI" panose="020B0604030504040204" pitchFamily="50" charset="-128"/>
                <a:ea typeface="Meiryo UI" panose="020B0604030504040204" pitchFamily="50" charset="-128"/>
              </a:rPr>
              <a:t>の実現等に貢献するための計画を策定し、同計画に基づくプラスチックごみの資源循環等を推進するとともに、大阪の取組みを国内外に発信</a:t>
            </a:r>
          </a:p>
        </p:txBody>
      </p:sp>
      <p:sp>
        <p:nvSpPr>
          <p:cNvPr id="93" name="二等辺三角形 92"/>
          <p:cNvSpPr/>
          <p:nvPr/>
        </p:nvSpPr>
        <p:spPr>
          <a:xfrm rot="5400000">
            <a:off x="4616019" y="4382190"/>
            <a:ext cx="1608782" cy="291156"/>
          </a:xfrm>
          <a:prstGeom prst="triangle">
            <a:avLst>
              <a:gd name="adj" fmla="val 51058"/>
            </a:avLst>
          </a:prstGeom>
          <a:solidFill>
            <a:schemeClr val="bg1">
              <a:lumMod val="75000"/>
            </a:schemeClr>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747144" y="2824255"/>
            <a:ext cx="374387" cy="2465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smtClean="0"/>
              <a:t>大阪ブルー・オーシャン・ビジョン</a:t>
            </a:r>
            <a:endParaRPr kumimoji="1" lang="ja-JP" altLang="en-US" sz="1100" dirty="0"/>
          </a:p>
        </p:txBody>
      </p:sp>
    </p:spTree>
    <p:extLst>
      <p:ext uri="{BB962C8B-B14F-4D97-AF65-F5344CB8AC3E}">
        <p14:creationId xmlns:p14="http://schemas.microsoft.com/office/powerpoint/2010/main" val="4015941218"/>
      </p:ext>
    </p:extLst>
  </p:cSld>
  <p:clrMapOvr>
    <a:masterClrMapping/>
  </p:clrMapOvr>
</p:sld>
</file>

<file path=ppt/theme/theme1.xml><?xml version="1.0" encoding="utf-8"?>
<a:theme xmlns:a="http://schemas.openxmlformats.org/drawingml/2006/main" name="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プレゼンテーションテンプレート2017">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FEA8C614-DD9C-4BC8-9F27-BC403C245B45}" vid="{470CB9AF-770D-44DA-96C4-44DE98D5A5D6}"/>
    </a:ext>
  </a:extLst>
</a:theme>
</file>

<file path=ppt/theme/theme7.xml><?xml version="1.0" encoding="utf-8"?>
<a:theme xmlns:a="http://schemas.openxmlformats.org/drawingml/2006/main" name="5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419</Words>
  <Application>Microsoft Office PowerPoint</Application>
  <PresentationFormat>画面に合わせる (4:3)</PresentationFormat>
  <Paragraphs>52</Paragraphs>
  <Slides>1</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7</vt:i4>
      </vt:variant>
      <vt:variant>
        <vt:lpstr>スライド タイトル</vt:lpstr>
      </vt:variant>
      <vt:variant>
        <vt:i4>1</vt:i4>
      </vt:variant>
    </vt:vector>
  </HeadingPairs>
  <TitlesOfParts>
    <vt:vector size="21" baseType="lpstr">
      <vt:lpstr>HGPGothicE</vt:lpstr>
      <vt:lpstr>HGP創英角ｺﾞｼｯｸUB</vt:lpstr>
      <vt:lpstr>HG丸ｺﾞｼｯｸM-PRO</vt:lpstr>
      <vt:lpstr>Meiryo UI</vt:lpstr>
      <vt:lpstr>ＭＳ Ｐゴシック</vt:lpstr>
      <vt:lpstr>ＭＳ Ｐゴシック</vt:lpstr>
      <vt:lpstr>游ゴシック</vt:lpstr>
      <vt:lpstr>游ゴシック Light</vt:lpstr>
      <vt:lpstr>Arial</vt:lpstr>
      <vt:lpstr>Calibri</vt:lpstr>
      <vt:lpstr>Calibri Light</vt:lpstr>
      <vt:lpstr>Times New Roman</vt:lpstr>
      <vt:lpstr>Wingdings</vt:lpstr>
      <vt:lpstr>デザインの設定</vt:lpstr>
      <vt:lpstr>1_デザインの設定</vt:lpstr>
      <vt:lpstr>2_デザインの設定</vt:lpstr>
      <vt:lpstr>3_デザインの設定</vt:lpstr>
      <vt:lpstr>4_デザインの設定</vt:lpstr>
      <vt:lpstr>プレゼンテーションテンプレート2017</vt:lpstr>
      <vt:lpstr>5_デザインの設定</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笠井　健司</dc:creator>
  <cp:lastModifiedBy>水谷　祐子</cp:lastModifiedBy>
  <cp:revision>3</cp:revision>
  <dcterms:modified xsi:type="dcterms:W3CDTF">2020-09-28T05:12:53Z</dcterms:modified>
</cp:coreProperties>
</file>