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28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63958" autoAdjust="0"/>
  </p:normalViewPr>
  <p:slideViewPr>
    <p:cSldViewPr>
      <p:cViewPr varScale="1">
        <p:scale>
          <a:sx n="71" d="100"/>
          <a:sy n="71" d="100"/>
        </p:scale>
        <p:origin x="1116" y="204"/>
      </p:cViewPr>
      <p:guideLst>
        <p:guide orient="horz" pos="2160"/>
        <p:guide pos="45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25" d="100"/>
          <a:sy n="125" d="100"/>
        </p:scale>
        <p:origin x="-1290" y="156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12C47-D4C4-4A7C-A54D-54B618E39C6E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796B6-74B4-41DA-87D7-22A0B0A64F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64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50000"/>
      </a:lnSpc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lnSpc>
        <a:spcPct val="150000"/>
      </a:lnSpc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lnSpc>
        <a:spcPct val="150000"/>
      </a:lnSpc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lnSpc>
        <a:spcPct val="150000"/>
      </a:lnSpc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lnSpc>
        <a:spcPct val="150000"/>
      </a:lnSpc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>
            <a:noAutofit/>
          </a:bodyPr>
          <a:lstStyle>
            <a:lvl1pPr>
              <a:defRPr sz="2804" b="1"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237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4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12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9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6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24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61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9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28C89-7A7A-4BAA-99B6-2B25CEE515DE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DFA1-7B24-4705-8E56-9E39059940B3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B7BB-A77F-4C4C-A3B3-D3EB3557612E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78C-D564-4306-BA09-28B821C51BD7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42950" y="2276873"/>
            <a:ext cx="8420100" cy="1362075"/>
          </a:xfrm>
        </p:spPr>
        <p:txBody>
          <a:bodyPr anchor="t">
            <a:normAutofit/>
          </a:bodyPr>
          <a:lstStyle>
            <a:lvl1pPr algn="l">
              <a:defRPr sz="2285" b="1" cap="all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1577024"/>
            <a:ext cx="8420100" cy="699848"/>
          </a:xfrm>
        </p:spPr>
        <p:txBody>
          <a:bodyPr anchor="b"/>
          <a:lstStyle>
            <a:lvl1pPr marL="0" indent="0">
              <a:buNone/>
              <a:defRPr sz="1038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237380" indent="0">
              <a:buNone/>
              <a:defRPr sz="935">
                <a:solidFill>
                  <a:schemeClr val="tx1">
                    <a:tint val="75000"/>
                  </a:schemeClr>
                </a:solidFill>
              </a:defRPr>
            </a:lvl2pPr>
            <a:lvl3pPr marL="474759" indent="0">
              <a:buNone/>
              <a:defRPr sz="831">
                <a:solidFill>
                  <a:schemeClr val="tx1">
                    <a:tint val="75000"/>
                  </a:schemeClr>
                </a:solidFill>
              </a:defRPr>
            </a:lvl3pPr>
            <a:lvl4pPr marL="712139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4pPr>
            <a:lvl5pPr marL="949519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5pPr>
            <a:lvl6pPr marL="1186899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6pPr>
            <a:lvl7pPr marL="1424278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7pPr>
            <a:lvl8pPr marL="1661658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8pPr>
            <a:lvl9pPr marL="1899038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8593-3E91-4E3D-9E59-9BA709FF897A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94471" y="188642"/>
            <a:ext cx="2311400" cy="365125"/>
          </a:xfrm>
        </p:spPr>
        <p:txBody>
          <a:bodyPr/>
          <a:lstStyle>
            <a:lvl1pPr algn="l">
              <a:defRPr sz="935"/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01"/>
          <a:stretch/>
        </p:blipFill>
        <p:spPr bwMode="auto">
          <a:xfrm>
            <a:off x="9289298" y="188642"/>
            <a:ext cx="534700" cy="6563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1454"/>
            </a:lvl1pPr>
            <a:lvl2pPr>
              <a:defRPr sz="1246"/>
            </a:lvl2pPr>
            <a:lvl3pPr>
              <a:defRPr sz="1038"/>
            </a:lvl3pPr>
            <a:lvl4pPr>
              <a:defRPr sz="935"/>
            </a:lvl4pPr>
            <a:lvl5pPr>
              <a:defRPr sz="935"/>
            </a:lvl5pPr>
            <a:lvl6pPr>
              <a:defRPr sz="935"/>
            </a:lvl6pPr>
            <a:lvl7pPr>
              <a:defRPr sz="935"/>
            </a:lvl7pPr>
            <a:lvl8pPr>
              <a:defRPr sz="935"/>
            </a:lvl8pPr>
            <a:lvl9pPr>
              <a:defRPr sz="935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1454"/>
            </a:lvl1pPr>
            <a:lvl2pPr>
              <a:defRPr sz="1246"/>
            </a:lvl2pPr>
            <a:lvl3pPr>
              <a:defRPr sz="1038"/>
            </a:lvl3pPr>
            <a:lvl4pPr>
              <a:defRPr sz="935"/>
            </a:lvl4pPr>
            <a:lvl5pPr>
              <a:defRPr sz="935"/>
            </a:lvl5pPr>
            <a:lvl6pPr>
              <a:defRPr sz="935"/>
            </a:lvl6pPr>
            <a:lvl7pPr>
              <a:defRPr sz="935"/>
            </a:lvl7pPr>
            <a:lvl8pPr>
              <a:defRPr sz="935"/>
            </a:lvl8pPr>
            <a:lvl9pPr>
              <a:defRPr sz="935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21E8-0A5D-4411-842D-8E2733A8F0C5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1246" b="1"/>
            </a:lvl1pPr>
            <a:lvl2pPr marL="237380" indent="0">
              <a:buNone/>
              <a:defRPr sz="1038" b="1"/>
            </a:lvl2pPr>
            <a:lvl3pPr marL="474759" indent="0">
              <a:buNone/>
              <a:defRPr sz="935" b="1"/>
            </a:lvl3pPr>
            <a:lvl4pPr marL="712139" indent="0">
              <a:buNone/>
              <a:defRPr sz="831" b="1"/>
            </a:lvl4pPr>
            <a:lvl5pPr marL="949519" indent="0">
              <a:buNone/>
              <a:defRPr sz="831" b="1"/>
            </a:lvl5pPr>
            <a:lvl6pPr marL="1186899" indent="0">
              <a:buNone/>
              <a:defRPr sz="831" b="1"/>
            </a:lvl6pPr>
            <a:lvl7pPr marL="1424278" indent="0">
              <a:buNone/>
              <a:defRPr sz="831" b="1"/>
            </a:lvl7pPr>
            <a:lvl8pPr marL="1661658" indent="0">
              <a:buNone/>
              <a:defRPr sz="831" b="1"/>
            </a:lvl8pPr>
            <a:lvl9pPr marL="1899038" indent="0">
              <a:buNone/>
              <a:defRPr sz="831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1246"/>
            </a:lvl1pPr>
            <a:lvl2pPr>
              <a:defRPr sz="1038"/>
            </a:lvl2pPr>
            <a:lvl3pPr>
              <a:defRPr sz="935"/>
            </a:lvl3pPr>
            <a:lvl4pPr>
              <a:defRPr sz="831"/>
            </a:lvl4pPr>
            <a:lvl5pPr>
              <a:defRPr sz="831"/>
            </a:lvl5pPr>
            <a:lvl6pPr>
              <a:defRPr sz="831"/>
            </a:lvl6pPr>
            <a:lvl7pPr>
              <a:defRPr sz="831"/>
            </a:lvl7pPr>
            <a:lvl8pPr>
              <a:defRPr sz="831"/>
            </a:lvl8pPr>
            <a:lvl9pPr>
              <a:defRPr sz="83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6" y="1535113"/>
            <a:ext cx="4378589" cy="639763"/>
          </a:xfrm>
        </p:spPr>
        <p:txBody>
          <a:bodyPr anchor="b"/>
          <a:lstStyle>
            <a:lvl1pPr marL="0" indent="0">
              <a:buNone/>
              <a:defRPr sz="1246" b="1"/>
            </a:lvl1pPr>
            <a:lvl2pPr marL="237380" indent="0">
              <a:buNone/>
              <a:defRPr sz="1038" b="1"/>
            </a:lvl2pPr>
            <a:lvl3pPr marL="474759" indent="0">
              <a:buNone/>
              <a:defRPr sz="935" b="1"/>
            </a:lvl3pPr>
            <a:lvl4pPr marL="712139" indent="0">
              <a:buNone/>
              <a:defRPr sz="831" b="1"/>
            </a:lvl4pPr>
            <a:lvl5pPr marL="949519" indent="0">
              <a:buNone/>
              <a:defRPr sz="831" b="1"/>
            </a:lvl5pPr>
            <a:lvl6pPr marL="1186899" indent="0">
              <a:buNone/>
              <a:defRPr sz="831" b="1"/>
            </a:lvl6pPr>
            <a:lvl7pPr marL="1424278" indent="0">
              <a:buNone/>
              <a:defRPr sz="831" b="1"/>
            </a:lvl7pPr>
            <a:lvl8pPr marL="1661658" indent="0">
              <a:buNone/>
              <a:defRPr sz="831" b="1"/>
            </a:lvl8pPr>
            <a:lvl9pPr marL="1899038" indent="0">
              <a:buNone/>
              <a:defRPr sz="831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6" y="2174875"/>
            <a:ext cx="4378589" cy="3951288"/>
          </a:xfrm>
        </p:spPr>
        <p:txBody>
          <a:bodyPr/>
          <a:lstStyle>
            <a:lvl1pPr>
              <a:defRPr sz="1246"/>
            </a:lvl1pPr>
            <a:lvl2pPr>
              <a:defRPr sz="1038"/>
            </a:lvl2pPr>
            <a:lvl3pPr>
              <a:defRPr sz="935"/>
            </a:lvl3pPr>
            <a:lvl4pPr>
              <a:defRPr sz="831"/>
            </a:lvl4pPr>
            <a:lvl5pPr>
              <a:defRPr sz="831"/>
            </a:lvl5pPr>
            <a:lvl6pPr>
              <a:defRPr sz="831"/>
            </a:lvl6pPr>
            <a:lvl7pPr>
              <a:defRPr sz="831"/>
            </a:lvl7pPr>
            <a:lvl8pPr>
              <a:defRPr sz="831"/>
            </a:lvl8pPr>
            <a:lvl9pPr>
              <a:defRPr sz="83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FBDE-E322-4D46-8978-333CB08A75FA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2538" y="138788"/>
            <a:ext cx="8915400" cy="213113"/>
          </a:xfrm>
        </p:spPr>
        <p:txBody>
          <a:bodyPr>
            <a:noAutofit/>
          </a:bodyPr>
          <a:lstStyle>
            <a:lvl1pPr algn="l">
              <a:defRPr sz="1869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EC27-1BE8-4571-A451-96DB5E31D69F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85"/>
          <a:stretch/>
        </p:blipFill>
        <p:spPr bwMode="auto">
          <a:xfrm rot="5400000">
            <a:off x="1597328" y="-1607826"/>
            <a:ext cx="95645" cy="33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7BC4-E43A-4D6C-AA6F-16E8AA851E43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1038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30" cy="5853113"/>
          </a:xfrm>
        </p:spPr>
        <p:txBody>
          <a:bodyPr/>
          <a:lstStyle>
            <a:lvl1pPr>
              <a:defRPr sz="1662"/>
            </a:lvl1pPr>
            <a:lvl2pPr>
              <a:defRPr sz="1454"/>
            </a:lvl2pPr>
            <a:lvl3pPr>
              <a:defRPr sz="1246"/>
            </a:lvl3pPr>
            <a:lvl4pPr>
              <a:defRPr sz="1038"/>
            </a:lvl4pPr>
            <a:lvl5pPr>
              <a:defRPr sz="1038"/>
            </a:lvl5pPr>
            <a:lvl6pPr>
              <a:defRPr sz="1038"/>
            </a:lvl6pPr>
            <a:lvl7pPr>
              <a:defRPr sz="1038"/>
            </a:lvl7pPr>
            <a:lvl8pPr>
              <a:defRPr sz="1038"/>
            </a:lvl8pPr>
            <a:lvl9pPr>
              <a:defRPr sz="1038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5" y="1435103"/>
            <a:ext cx="3259006" cy="4691063"/>
          </a:xfrm>
        </p:spPr>
        <p:txBody>
          <a:bodyPr/>
          <a:lstStyle>
            <a:lvl1pPr marL="0" indent="0">
              <a:buNone/>
              <a:defRPr sz="727"/>
            </a:lvl1pPr>
            <a:lvl2pPr marL="237380" indent="0">
              <a:buNone/>
              <a:defRPr sz="623"/>
            </a:lvl2pPr>
            <a:lvl3pPr marL="474759" indent="0">
              <a:buNone/>
              <a:defRPr sz="519"/>
            </a:lvl3pPr>
            <a:lvl4pPr marL="712139" indent="0">
              <a:buNone/>
              <a:defRPr sz="467"/>
            </a:lvl4pPr>
            <a:lvl5pPr marL="949519" indent="0">
              <a:buNone/>
              <a:defRPr sz="467"/>
            </a:lvl5pPr>
            <a:lvl6pPr marL="1186899" indent="0">
              <a:buNone/>
              <a:defRPr sz="467"/>
            </a:lvl6pPr>
            <a:lvl7pPr marL="1424278" indent="0">
              <a:buNone/>
              <a:defRPr sz="467"/>
            </a:lvl7pPr>
            <a:lvl8pPr marL="1661658" indent="0">
              <a:buNone/>
              <a:defRPr sz="467"/>
            </a:lvl8pPr>
            <a:lvl9pPr marL="1899038" indent="0">
              <a:buNone/>
              <a:defRPr sz="467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8366-4009-4482-8429-3AC71F8B5FA7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2"/>
            <a:ext cx="5943600" cy="566739"/>
          </a:xfrm>
        </p:spPr>
        <p:txBody>
          <a:bodyPr anchor="b"/>
          <a:lstStyle>
            <a:lvl1pPr algn="l">
              <a:defRPr sz="1038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1662"/>
            </a:lvl1pPr>
            <a:lvl2pPr marL="237380" indent="0">
              <a:buNone/>
              <a:defRPr sz="1454"/>
            </a:lvl2pPr>
            <a:lvl3pPr marL="474759" indent="0">
              <a:buNone/>
              <a:defRPr sz="1246"/>
            </a:lvl3pPr>
            <a:lvl4pPr marL="712139" indent="0">
              <a:buNone/>
              <a:defRPr sz="1038"/>
            </a:lvl4pPr>
            <a:lvl5pPr marL="949519" indent="0">
              <a:buNone/>
              <a:defRPr sz="1038"/>
            </a:lvl5pPr>
            <a:lvl6pPr marL="1186899" indent="0">
              <a:buNone/>
              <a:defRPr sz="1038"/>
            </a:lvl6pPr>
            <a:lvl7pPr marL="1424278" indent="0">
              <a:buNone/>
              <a:defRPr sz="1038"/>
            </a:lvl7pPr>
            <a:lvl8pPr marL="1661658" indent="0">
              <a:buNone/>
              <a:defRPr sz="1038"/>
            </a:lvl8pPr>
            <a:lvl9pPr marL="1899038" indent="0">
              <a:buNone/>
              <a:defRPr sz="1038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3"/>
          </a:xfrm>
        </p:spPr>
        <p:txBody>
          <a:bodyPr/>
          <a:lstStyle>
            <a:lvl1pPr marL="0" indent="0">
              <a:buNone/>
              <a:defRPr sz="727"/>
            </a:lvl1pPr>
            <a:lvl2pPr marL="237380" indent="0">
              <a:buNone/>
              <a:defRPr sz="623"/>
            </a:lvl2pPr>
            <a:lvl3pPr marL="474759" indent="0">
              <a:buNone/>
              <a:defRPr sz="519"/>
            </a:lvl3pPr>
            <a:lvl4pPr marL="712139" indent="0">
              <a:buNone/>
              <a:defRPr sz="467"/>
            </a:lvl4pPr>
            <a:lvl5pPr marL="949519" indent="0">
              <a:buNone/>
              <a:defRPr sz="467"/>
            </a:lvl5pPr>
            <a:lvl6pPr marL="1186899" indent="0">
              <a:buNone/>
              <a:defRPr sz="467"/>
            </a:lvl6pPr>
            <a:lvl7pPr marL="1424278" indent="0">
              <a:buNone/>
              <a:defRPr sz="467"/>
            </a:lvl7pPr>
            <a:lvl8pPr marL="1661658" indent="0">
              <a:buNone/>
              <a:defRPr sz="467"/>
            </a:lvl8pPr>
            <a:lvl9pPr marL="1899038" indent="0">
              <a:buNone/>
              <a:defRPr sz="467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5C0-3603-4E43-B73A-189A12FCAF4A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20A5E-87A7-4BEC-BA95-42429C9E34EE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74759" rtl="0" eaLnBrk="1" latinLnBrk="0" hangingPunct="1">
        <a:spcBef>
          <a:spcPct val="0"/>
        </a:spcBef>
        <a:buNone/>
        <a:defRPr kumimoji="1" sz="2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035" indent="-178035" algn="l" defTabSz="474759" rtl="0" eaLnBrk="1" latinLnBrk="0" hangingPunct="1">
        <a:spcBef>
          <a:spcPct val="20000"/>
        </a:spcBef>
        <a:buFont typeface="Arial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385742" indent="-148363" algn="l" defTabSz="474759" rtl="0" eaLnBrk="1" latinLnBrk="0" hangingPunct="1">
        <a:spcBef>
          <a:spcPct val="20000"/>
        </a:spcBef>
        <a:buFont typeface="Arial" pitchFamily="34" charset="0"/>
        <a:buChar char="–"/>
        <a:defRPr kumimoji="1" sz="1454" kern="1200">
          <a:solidFill>
            <a:schemeClr val="tx1"/>
          </a:solidFill>
          <a:latin typeface="+mn-lt"/>
          <a:ea typeface="+mn-ea"/>
          <a:cs typeface="+mn-cs"/>
        </a:defRPr>
      </a:lvl2pPr>
      <a:lvl3pPr marL="593449" indent="-118690" algn="l" defTabSz="474759" rtl="0" eaLnBrk="1" latinLnBrk="0" hangingPunct="1">
        <a:spcBef>
          <a:spcPct val="20000"/>
        </a:spcBef>
        <a:buFont typeface="Arial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830829" indent="-118690" algn="l" defTabSz="474759" rtl="0" eaLnBrk="1" latinLnBrk="0" hangingPunct="1">
        <a:spcBef>
          <a:spcPct val="20000"/>
        </a:spcBef>
        <a:buFont typeface="Arial" pitchFamily="34" charset="0"/>
        <a:buChar char="–"/>
        <a:defRPr kumimoji="1" sz="1038" kern="1200">
          <a:solidFill>
            <a:schemeClr val="tx1"/>
          </a:solidFill>
          <a:latin typeface="+mn-lt"/>
          <a:ea typeface="+mn-ea"/>
          <a:cs typeface="+mn-cs"/>
        </a:defRPr>
      </a:lvl4pPr>
      <a:lvl5pPr marL="1068209" indent="-118690" algn="l" defTabSz="474759" rtl="0" eaLnBrk="1" latinLnBrk="0" hangingPunct="1">
        <a:spcBef>
          <a:spcPct val="20000"/>
        </a:spcBef>
        <a:buFont typeface="Arial" pitchFamily="34" charset="0"/>
        <a:buChar char="»"/>
        <a:defRPr kumimoji="1" sz="1038" kern="1200">
          <a:solidFill>
            <a:schemeClr val="tx1"/>
          </a:solidFill>
          <a:latin typeface="+mn-lt"/>
          <a:ea typeface="+mn-ea"/>
          <a:cs typeface="+mn-cs"/>
        </a:defRPr>
      </a:lvl5pPr>
      <a:lvl6pPr marL="1305588" indent="-118690" algn="l" defTabSz="474759" rtl="0" eaLnBrk="1" latinLnBrk="0" hangingPunct="1">
        <a:spcBef>
          <a:spcPct val="20000"/>
        </a:spcBef>
        <a:buFont typeface="Arial" pitchFamily="34" charset="0"/>
        <a:buChar char="•"/>
        <a:defRPr kumimoji="1" sz="1038" kern="1200">
          <a:solidFill>
            <a:schemeClr val="tx1"/>
          </a:solidFill>
          <a:latin typeface="+mn-lt"/>
          <a:ea typeface="+mn-ea"/>
          <a:cs typeface="+mn-cs"/>
        </a:defRPr>
      </a:lvl6pPr>
      <a:lvl7pPr marL="1542968" indent="-118690" algn="l" defTabSz="474759" rtl="0" eaLnBrk="1" latinLnBrk="0" hangingPunct="1">
        <a:spcBef>
          <a:spcPct val="20000"/>
        </a:spcBef>
        <a:buFont typeface="Arial" pitchFamily="34" charset="0"/>
        <a:buChar char="•"/>
        <a:defRPr kumimoji="1" sz="1038" kern="1200">
          <a:solidFill>
            <a:schemeClr val="tx1"/>
          </a:solidFill>
          <a:latin typeface="+mn-lt"/>
          <a:ea typeface="+mn-ea"/>
          <a:cs typeface="+mn-cs"/>
        </a:defRPr>
      </a:lvl7pPr>
      <a:lvl8pPr marL="1780348" indent="-118690" algn="l" defTabSz="474759" rtl="0" eaLnBrk="1" latinLnBrk="0" hangingPunct="1">
        <a:spcBef>
          <a:spcPct val="20000"/>
        </a:spcBef>
        <a:buFont typeface="Arial" pitchFamily="34" charset="0"/>
        <a:buChar char="•"/>
        <a:defRPr kumimoji="1" sz="1038" kern="1200">
          <a:solidFill>
            <a:schemeClr val="tx1"/>
          </a:solidFill>
          <a:latin typeface="+mn-lt"/>
          <a:ea typeface="+mn-ea"/>
          <a:cs typeface="+mn-cs"/>
        </a:defRPr>
      </a:lvl8pPr>
      <a:lvl9pPr marL="2017728" indent="-118690" algn="l" defTabSz="474759" rtl="0" eaLnBrk="1" latinLnBrk="0" hangingPunct="1">
        <a:spcBef>
          <a:spcPct val="20000"/>
        </a:spcBef>
        <a:buFont typeface="Arial" pitchFamily="34" charset="0"/>
        <a:buChar char="•"/>
        <a:defRPr kumimoji="1" sz="10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74759" rtl="0" eaLnBrk="1" latinLnBrk="0" hangingPunct="1">
        <a:defRPr kumimoji="1" sz="935" kern="1200">
          <a:solidFill>
            <a:schemeClr val="tx1"/>
          </a:solidFill>
          <a:latin typeface="+mn-lt"/>
          <a:ea typeface="+mn-ea"/>
          <a:cs typeface="+mn-cs"/>
        </a:defRPr>
      </a:lvl1pPr>
      <a:lvl2pPr marL="237380" algn="l" defTabSz="474759" rtl="0" eaLnBrk="1" latinLnBrk="0" hangingPunct="1">
        <a:defRPr kumimoji="1" sz="935" kern="1200">
          <a:solidFill>
            <a:schemeClr val="tx1"/>
          </a:solidFill>
          <a:latin typeface="+mn-lt"/>
          <a:ea typeface="+mn-ea"/>
          <a:cs typeface="+mn-cs"/>
        </a:defRPr>
      </a:lvl2pPr>
      <a:lvl3pPr marL="474759" algn="l" defTabSz="474759" rtl="0" eaLnBrk="1" latinLnBrk="0" hangingPunct="1">
        <a:defRPr kumimoji="1" sz="935" kern="1200">
          <a:solidFill>
            <a:schemeClr val="tx1"/>
          </a:solidFill>
          <a:latin typeface="+mn-lt"/>
          <a:ea typeface="+mn-ea"/>
          <a:cs typeface="+mn-cs"/>
        </a:defRPr>
      </a:lvl3pPr>
      <a:lvl4pPr marL="712139" algn="l" defTabSz="474759" rtl="0" eaLnBrk="1" latinLnBrk="0" hangingPunct="1">
        <a:defRPr kumimoji="1"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949519" algn="l" defTabSz="474759" rtl="0" eaLnBrk="1" latinLnBrk="0" hangingPunct="1">
        <a:defRPr kumimoji="1"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186899" algn="l" defTabSz="474759" rtl="0" eaLnBrk="1" latinLnBrk="0" hangingPunct="1">
        <a:defRPr kumimoji="1"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424278" algn="l" defTabSz="474759" rtl="0" eaLnBrk="1" latinLnBrk="0" hangingPunct="1">
        <a:defRPr kumimoji="1"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661658" algn="l" defTabSz="474759" rtl="0" eaLnBrk="1" latinLnBrk="0" hangingPunct="1">
        <a:defRPr kumimoji="1"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1899038" algn="l" defTabSz="474759" rtl="0" eaLnBrk="1" latinLnBrk="0" hangingPunct="1">
        <a:defRPr kumimoji="1" sz="9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3682" y="264072"/>
            <a:ext cx="7560840" cy="253058"/>
          </a:xfrm>
        </p:spPr>
        <p:txBody>
          <a:bodyPr wrap="none"/>
          <a:lstStyle/>
          <a:p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持続可能な開発目標（</a:t>
            </a:r>
            <a:r>
              <a:rPr lang="en-US" altLang="ja-JP" sz="1800" b="1" spc="-104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800" b="1" spc="-104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b="1" u="sng" spc="-104" dirty="0"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lang="en-US" altLang="ja-JP" sz="1800" spc="-104" dirty="0">
                <a:latin typeface="Meiryo UI" panose="020B0604030504040204" pitchFamily="50" charset="-128"/>
                <a:ea typeface="Meiryo UI" panose="020B0604030504040204" pitchFamily="50" charset="-128"/>
              </a:rPr>
              <a:t>ustainable</a:t>
            </a:r>
            <a:r>
              <a:rPr lang="ja-JP" altLang="en-US" sz="1800" b="1" spc="-104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800" b="1" u="sng" spc="-104" dirty="0"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lang="en-US" altLang="ja-JP" sz="1800" spc="-104" dirty="0">
                <a:latin typeface="Meiryo UI" panose="020B0604030504040204" pitchFamily="50" charset="-128"/>
                <a:ea typeface="Meiryo UI" panose="020B0604030504040204" pitchFamily="50" charset="-128"/>
              </a:rPr>
              <a:t>evelopment</a:t>
            </a:r>
            <a:r>
              <a:rPr lang="en-US" altLang="ja-JP" sz="1800" b="1" spc="-104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800" b="1" u="sng" spc="-104" dirty="0"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r>
              <a:rPr lang="en-US" altLang="ja-JP" sz="1800" spc="-104" dirty="0">
                <a:latin typeface="Meiryo UI" panose="020B0604030504040204" pitchFamily="50" charset="-128"/>
                <a:ea typeface="Meiryo UI" panose="020B0604030504040204" pitchFamily="50" charset="-128"/>
              </a:rPr>
              <a:t>oal</a:t>
            </a:r>
            <a:r>
              <a:rPr lang="en-US" altLang="ja-JP" sz="1800" b="1" u="sng" spc="-104" dirty="0"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）について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157" y="755624"/>
            <a:ext cx="6768752" cy="1235893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72000" bIns="72000" rtlCol="0">
            <a:spAutoFit/>
          </a:bodyPr>
          <a:lstStyle/>
          <a:p>
            <a:pPr marL="92314" indent="-92314">
              <a:spcAft>
                <a:spcPts val="500"/>
              </a:spcAft>
            </a:pPr>
            <a:r>
              <a:rPr lang="ja-JP" altLang="en-US" sz="1400" spc="-7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400" spc="-7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400" b="1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国連総会で採択</a:t>
            </a:r>
            <a:r>
              <a:rPr lang="ja-JP" altLang="en-US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された「持続可能な開発のための</a:t>
            </a:r>
            <a:r>
              <a:rPr lang="en-US" altLang="ja-JP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アジェンダ」に記載。</a:t>
            </a:r>
            <a:endParaRPr lang="en-US" altLang="ja-JP" sz="1400" spc="-7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314" indent="-92314">
              <a:spcAft>
                <a:spcPts val="500"/>
              </a:spcAft>
            </a:pPr>
            <a:r>
              <a:rPr lang="ja-JP" altLang="en-US" sz="1400" spc="-7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400" b="1" u="sng" spc="-7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400" b="1" u="sng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年までの国際目標</a:t>
            </a:r>
            <a:r>
              <a:rPr lang="ja-JP" altLang="en-US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。発展途上国のみならず、先進国自身も取り組む。</a:t>
            </a:r>
          </a:p>
          <a:p>
            <a:pPr marL="92314" indent="-92314">
              <a:spcAft>
                <a:spcPts val="500"/>
              </a:spcAft>
            </a:pPr>
            <a:r>
              <a:rPr lang="ja-JP" altLang="en-US" sz="1400" spc="-7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○持続</a:t>
            </a:r>
            <a:r>
              <a:rPr lang="ja-JP" altLang="en-US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可能な世界を実現するための</a:t>
            </a:r>
            <a:r>
              <a:rPr lang="en-US" altLang="ja-JP" sz="1400" b="1" u="sng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400" b="1" u="sng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のゴール</a:t>
            </a:r>
            <a:r>
              <a:rPr lang="en-US" altLang="ja-JP" sz="1400" b="1" u="sng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u="sng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1400" b="1" u="sng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b="1" u="sng" spc="-78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400" b="1" u="sng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169</a:t>
            </a:r>
            <a:r>
              <a:rPr lang="ja-JP" altLang="en-US" sz="1400" b="1" u="sng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のターゲット</a:t>
            </a:r>
            <a:r>
              <a:rPr lang="ja-JP" altLang="en-US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から構成。</a:t>
            </a:r>
            <a:endParaRPr lang="en-US" altLang="ja-JP" sz="1400" spc="-7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314" indent="-92314">
              <a:spcAft>
                <a:spcPts val="500"/>
              </a:spcAft>
            </a:pPr>
            <a:r>
              <a:rPr lang="en-US" altLang="ja-JP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月国連総会で、全</a:t>
            </a:r>
            <a:r>
              <a:rPr lang="en-US" altLang="ja-JP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244(</a:t>
            </a:r>
            <a:r>
              <a:rPr lang="ja-JP" altLang="en-US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重複を除くと</a:t>
            </a:r>
            <a:r>
              <a:rPr lang="en-US" altLang="ja-JP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232)</a:t>
            </a:r>
            <a:r>
              <a:rPr lang="ja-JP" altLang="en-US" sz="1400" spc="-7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の指標が採択。）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049993"/>
              </p:ext>
            </p:extLst>
          </p:nvPr>
        </p:nvGraphicFramePr>
        <p:xfrm>
          <a:off x="84417" y="2167112"/>
          <a:ext cx="4788000" cy="449375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61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lang="zh-TW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貧困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あらゆる場所のあらゆる形態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の貧困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を終わらせる。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5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lang="zh-TW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飢餓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飢餓を終わらせ、食料安全保障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及び栄養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改善を実現し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、持続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可能な農業を促進する。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5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lang="zh-TW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あらゆる年齢のすべての人々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の健康的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な生活を確保し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、福祉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を促進する。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5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r>
                        <a:rPr lang="zh-TW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すべての人に包摂的かつ公正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な質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の高い教育を確保し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、生涯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学習の機会を促進する。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5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⑤ジェンダー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ジェンダー平等を達成し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、すべて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の女性及び女児の能力強化を行う。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5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⑥水</a:t>
                      </a:r>
                      <a:r>
                        <a:rPr lang="ja-JP" altLang="en-US" sz="14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衛生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すべての人々の水と衛生の利用可能性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endParaRPr lang="en-US" altLang="ja-JP" sz="1200" b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持続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可能な管理を確保する。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5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⑦エネルギー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すべての人々の、安価かつ信頼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できる持続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可能な近代的エネルギーへ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のアクセス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を確保する。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49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⑧経済</a:t>
                      </a:r>
                      <a:r>
                        <a:rPr lang="ja-JP" altLang="en-US" sz="14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成長</a:t>
                      </a:r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endParaRPr lang="en-US" altLang="ja-JP" sz="1400" b="1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雇用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包摂的かつ持続可能な経済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成長及び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すべての人々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の完全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かつ生産的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な雇用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と働きがいの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ある人間らしい雇用</a:t>
                      </a:r>
                      <a:r>
                        <a:rPr lang="en-US" altLang="ja-JP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ディーセント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・ワーク</a:t>
                      </a:r>
                      <a:r>
                        <a:rPr lang="en-US" altLang="ja-JP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を促進する。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49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⑨インフラ、産業化、イノベーション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強靱（レジリエント）なインフラ構築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、包摂的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かつ持続可能な産業化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の促進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及びイノベーションの推進を図る。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182897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621266"/>
              </p:ext>
            </p:extLst>
          </p:nvPr>
        </p:nvGraphicFramePr>
        <p:xfrm>
          <a:off x="4958133" y="2166233"/>
          <a:ext cx="4932000" cy="44301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5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⑩</a:t>
                      </a:r>
                      <a:r>
                        <a:rPr lang="zh-TW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不平等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各国内及び各国間の不平等を是正する。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⑪持続</a:t>
                      </a:r>
                      <a:r>
                        <a:rPr lang="ja-JP" altLang="en-US" sz="14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可能</a:t>
                      </a:r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な都市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包摂的で安全かつ強靱</a:t>
                      </a:r>
                      <a:r>
                        <a:rPr lang="en-US" altLang="ja-JP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レジリエント）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</a:t>
                      </a:r>
                      <a:endParaRPr lang="en-US" altLang="ja-JP" sz="1200" b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持続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可能な都市及び人間居住を実現する。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spc="-15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⑫持続</a:t>
                      </a:r>
                      <a:r>
                        <a:rPr lang="ja-JP" altLang="en-US" sz="1400" b="1" u="none" strike="noStrike" spc="-15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可能</a:t>
                      </a:r>
                      <a:r>
                        <a:rPr lang="ja-JP" altLang="en-US" sz="1400" b="1" u="none" strike="noStrike" spc="-15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</a:t>
                      </a:r>
                      <a:endParaRPr lang="en-US" altLang="ja-JP" sz="1400" b="1" u="none" strike="noStrike" spc="-15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1" u="none" strike="noStrike" spc="-15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生産</a:t>
                      </a:r>
                      <a:r>
                        <a:rPr lang="ja-JP" altLang="en-US" sz="1400" b="1" u="none" strike="noStrike" spc="-15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r>
                        <a:rPr lang="ja-JP" altLang="en-US" sz="1400" b="1" u="none" strike="noStrike" spc="-15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</a:t>
                      </a:r>
                      <a:endParaRPr lang="ja-JP" altLang="en-US" sz="1400" b="1" i="0" u="none" strike="noStrike" spc="-15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持続可能な生産消費形態を確保する。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3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⑬</a:t>
                      </a:r>
                      <a:r>
                        <a:rPr lang="zh-TW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気候変動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気候変動及びその影響を軽減するため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の緊急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対策を講じる。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3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⑭</a:t>
                      </a:r>
                      <a:r>
                        <a:rPr lang="zh-TW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海洋資源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持続可能な開発のために海洋・海洋資源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を保全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、持続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可能な形で利用する。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3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⑮</a:t>
                      </a:r>
                      <a:r>
                        <a:rPr lang="zh-TW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陸上資源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陸域生態系の保護、回復、持続可能な利用の推進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、持続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可能な森林の経営、砂漠化への対処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、ならび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に土地の劣化の阻止・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回復及び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生物多様性の損失を阻止する。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0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⑯</a:t>
                      </a:r>
                      <a:r>
                        <a:rPr lang="zh-TW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平和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持続可能な開発のため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の平和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で包摂的な社会を促進し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、すべて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の人々に司法へのアクセスを提供し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、あらゆる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レベルにおいて効果的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で説明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責任のある包摂的な制度を構築する。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3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⑰</a:t>
                      </a:r>
                      <a:r>
                        <a:rPr lang="zh-TW" altLang="en-US" sz="14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実施手段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持続可能な開発のための実施手段を強化し</a:t>
                      </a:r>
                      <a:r>
                        <a:rPr lang="ja-JP" altLang="en-US" sz="12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、グローバル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・パートナーシップを活性化する。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5937252" y="6612104"/>
            <a:ext cx="3840284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（出典）外務省　「持続可能な開発のための</a:t>
            </a:r>
            <a:r>
              <a:rPr lang="en-US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2030</a:t>
            </a:r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アジェンダ（仮訳）」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0" t="28500" r="6196" b="13250"/>
          <a:stretch/>
        </p:blipFill>
        <p:spPr>
          <a:xfrm>
            <a:off x="6969224" y="828482"/>
            <a:ext cx="2452814" cy="1163035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8544522" y="190696"/>
            <a:ext cx="1205376" cy="5452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600" b="1" dirty="0" smtClean="0">
                <a:latin typeface="+mj-ea"/>
                <a:ea typeface="+mj-ea"/>
              </a:rPr>
              <a:t>参考２</a:t>
            </a:r>
            <a:endParaRPr kumimoji="1" lang="en-US" altLang="ja-JP" sz="1600" b="1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42086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</TotalTime>
  <Words>533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ＭＳ Ｐ明朝</vt:lpstr>
      <vt:lpstr>Arial</vt:lpstr>
      <vt:lpstr>Calibri</vt:lpstr>
      <vt:lpstr>Office テーマ</vt:lpstr>
      <vt:lpstr>持続可能な開発目標（SDGs：Sustainable Development Goals）について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大阪府におけるSDGsの取組</dc:title>
  <dc:creator>富永　達也</dc:creator>
  <cp:lastModifiedBy>鴨田　悦史</cp:lastModifiedBy>
  <cp:revision>153</cp:revision>
  <cp:lastPrinted>2019-08-26T09:48:02Z</cp:lastPrinted>
  <dcterms:created xsi:type="dcterms:W3CDTF">2018-03-22T07:06:06Z</dcterms:created>
  <dcterms:modified xsi:type="dcterms:W3CDTF">2019-08-26T09:48:05Z</dcterms:modified>
</cp:coreProperties>
</file>