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8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7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6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02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18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1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2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03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99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2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02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F0B8-10C7-49CC-AB57-107450B22F85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FCB74-2889-4E6D-A96C-7D622FB244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21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3878"/>
            <a:ext cx="9906000" cy="502942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令和３年度「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歳若返り」発信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事業等に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ついて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272940" y="2280504"/>
            <a:ext cx="4257207" cy="324000"/>
          </a:xfrm>
          <a:prstGeom prst="roundRect">
            <a:avLst>
              <a:gd name="adj" fmla="val 1352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72000" rtlCol="0" anchor="ctr"/>
          <a:lstStyle/>
          <a:p>
            <a:pPr algn="ctr">
              <a:lnSpc>
                <a:spcPts val="1900"/>
              </a:lnSpc>
              <a:defRPr/>
            </a:pPr>
            <a:r>
              <a:rPr lang="en-US" altLang="ja-JP" sz="1400" b="1" kern="0" spc="153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YouTube</a:t>
            </a: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2"/>
          <a:srcRect l="3003" t="10249" r="2708" b="6590"/>
          <a:stretch/>
        </p:blipFill>
        <p:spPr>
          <a:xfrm>
            <a:off x="7419301" y="2779402"/>
            <a:ext cx="2290958" cy="11360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6" name="テキスト ボックス 55"/>
          <p:cNvSpPr txBox="1"/>
          <p:nvPr/>
        </p:nvSpPr>
        <p:spPr>
          <a:xfrm>
            <a:off x="214313" y="1085121"/>
            <a:ext cx="9351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◆令和３年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日に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YouTube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チャンネル、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Twitter</a:t>
            </a:r>
            <a:r>
              <a:rPr kumimoji="1" lang="ja-JP" altLang="en-US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サイトを開設し、府民の「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歳若返り」につながる企業や市町村、大学等の様々な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取組みを発信した。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YouTube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では天下人・秀吉（声・おいでやす小田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〔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吉本興業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〕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）が「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歳若返り」の取組みをわかりやすく解説する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動画等を公開したほか、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令和４年３月には「笑い」をテーマとした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イベントを実施。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Twitter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では、日々の情報発信に加え、認知を広げるためのキャンペーンを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回実施した。</a:t>
            </a:r>
          </a:p>
        </p:txBody>
      </p:sp>
      <p:sp>
        <p:nvSpPr>
          <p:cNvPr id="59" name="角丸四角形 58"/>
          <p:cNvSpPr/>
          <p:nvPr/>
        </p:nvSpPr>
        <p:spPr>
          <a:xfrm>
            <a:off x="4845628" y="2284989"/>
            <a:ext cx="2268000" cy="324000"/>
          </a:xfrm>
          <a:prstGeom prst="roundRect">
            <a:avLst>
              <a:gd name="adj" fmla="val 1352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72000" rtlCol="0" anchor="ctr"/>
          <a:lstStyle/>
          <a:p>
            <a:pPr algn="ctr">
              <a:lnSpc>
                <a:spcPts val="1900"/>
              </a:lnSpc>
              <a:defRPr/>
            </a:pPr>
            <a:r>
              <a:rPr lang="en-US" altLang="ja-JP" sz="1400" b="1" kern="0" spc="153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Twitter</a:t>
            </a:r>
          </a:p>
        </p:txBody>
      </p:sp>
      <p:sp>
        <p:nvSpPr>
          <p:cNvPr id="60" name="角丸四角形 59"/>
          <p:cNvSpPr/>
          <p:nvPr/>
        </p:nvSpPr>
        <p:spPr>
          <a:xfrm>
            <a:off x="7419301" y="2284989"/>
            <a:ext cx="2268000" cy="324000"/>
          </a:xfrm>
          <a:prstGeom prst="roundRect">
            <a:avLst>
              <a:gd name="adj" fmla="val 1352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72000" rtlCol="0" anchor="ctr"/>
          <a:lstStyle/>
          <a:p>
            <a:pPr algn="ctr">
              <a:lnSpc>
                <a:spcPts val="1900"/>
              </a:lnSpc>
              <a:defRPr/>
            </a:pPr>
            <a:r>
              <a:rPr lang="en-US" altLang="ja-JP" sz="1400" b="1" kern="0" spc="153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400" b="1" kern="0" spc="153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サイト</a:t>
            </a:r>
            <a:endParaRPr lang="en-US" altLang="ja-JP" sz="1400" b="1" kern="0" spc="153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8863960" y="63478"/>
            <a:ext cx="921485" cy="3771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資料３</a:t>
            </a: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17" y="2623754"/>
            <a:ext cx="2382593" cy="1382353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718" y="3237574"/>
            <a:ext cx="1009896" cy="578438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733" y="2659465"/>
            <a:ext cx="933573" cy="5340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396" y="2651322"/>
            <a:ext cx="955233" cy="536192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733" y="3228704"/>
            <a:ext cx="931985" cy="5497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733" y="3813594"/>
            <a:ext cx="931986" cy="543658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512" y="3786408"/>
            <a:ext cx="979003" cy="577476"/>
          </a:xfrm>
          <a:prstGeom prst="rect">
            <a:avLst/>
          </a:prstGeom>
        </p:spPr>
      </p:pic>
      <p:sp>
        <p:nvSpPr>
          <p:cNvPr id="79" name="正方形/長方形 78"/>
          <p:cNvSpPr/>
          <p:nvPr/>
        </p:nvSpPr>
        <p:spPr>
          <a:xfrm>
            <a:off x="214313" y="665183"/>
            <a:ext cx="3089145" cy="3448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 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等を通じた情報発信</a:t>
            </a:r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7188" y="2652830"/>
            <a:ext cx="2168976" cy="1942481"/>
          </a:xfrm>
          <a:prstGeom prst="rect">
            <a:avLst/>
          </a:prstGeom>
        </p:spPr>
      </p:pic>
      <p:sp>
        <p:nvSpPr>
          <p:cNvPr id="82" name="正方形/長方形 81"/>
          <p:cNvSpPr/>
          <p:nvPr/>
        </p:nvSpPr>
        <p:spPr>
          <a:xfrm>
            <a:off x="214313" y="4532273"/>
            <a:ext cx="3089145" cy="3448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 その他の連携による情報発信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77141" y="4932046"/>
            <a:ext cx="9351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◆図書館と連携した展示イベントや市町村イベントへのブース出展等を通じた情報発信を実施した。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54282" y="5167993"/>
            <a:ext cx="9351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・令和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　　府立中央図書館における展示（「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歳若返り」に関連する図書の展示をはじめ、パネルで「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歳若返り」の取組みを紹介）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・令和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  ガンバ大阪・パナソニック吹田スタジアムにおけるブース出展　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・令和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　大阪モノレール・万博記念公園駅における展示（動画やパネルで「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歳若返り」の取組みを紹介）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・令和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　「スポ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GOMI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大会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いずみおおつ」におけるブース出展　　　　　　　　　　　　　　　　　　　　　　　　　　　　　　　　　　等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77141" y="6138871"/>
            <a:ext cx="9351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◆市町村や企業のサイネージ・モニターでの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動画の放映（試合会場、駅、市役所、健診会場 等）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7141" y="6419603"/>
            <a:ext cx="9351718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◆リーフレットの制作・配布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59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358</Words>
  <Application>Microsoft Office PowerPoint</Application>
  <PresentationFormat>A4 210 x 297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2022-03-27T01:28:16Z</dcterms:created>
  <dcterms:modified xsi:type="dcterms:W3CDTF">2022-03-31T00:50:40Z</dcterms:modified>
</cp:coreProperties>
</file>