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02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18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15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22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03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9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2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0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CF0B8-10C7-49CC-AB57-107450B22F85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1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3878"/>
            <a:ext cx="9906000" cy="5029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令和６年度に予定している「</a:t>
            </a:r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歳若返り」発信事業について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490858" y="63478"/>
            <a:ext cx="1294588" cy="377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44826" y="1523345"/>
            <a:ext cx="9491009" cy="117238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19093" y="1445306"/>
            <a:ext cx="33808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 SNS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等を活用した情報発信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44826" y="3005047"/>
            <a:ext cx="9465276" cy="2484889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62184" y="3083134"/>
            <a:ext cx="9120818" cy="2581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府内各地でのブース出展や市町村図書館における展示を行い、「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歳若返り」の実践を促す。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ブース出展では、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森永乳業と連携した「腸年齢チェックテスト」を新たに実施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し、府民の関心を引き寄せる。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＜実施例＞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57200"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・「アカカベ健康フェア」等の企業が実施する大規模イベントにおけるブース出展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・市町村が実施する住民向けイベント、万博関連イベントにおけるブース出展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700"/>
              </a:lnSpc>
              <a:spcAft>
                <a:spcPts val="800"/>
              </a:spcAft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・和泉市立図書館等における「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歳若返り」関連図書やポスターの展示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  <a:spcAft>
                <a:spcPts val="8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市町村と連携した住民の「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歳若返り」につながるイベントを開催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19093" y="2756091"/>
            <a:ext cx="33808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 府民に身近な場での情報発信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2EB9D70-AB74-FF28-5219-CE1C8A35D884}"/>
              </a:ext>
            </a:extLst>
          </p:cNvPr>
          <p:cNvSpPr txBox="1"/>
          <p:nvPr/>
        </p:nvSpPr>
        <p:spPr>
          <a:xfrm>
            <a:off x="1576138" y="1772060"/>
            <a:ext cx="7959580" cy="860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800"/>
              </a:spcAft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新たな動画の制作のほか、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広告など既存の動画の視聴を促すためのプロモーションを積極的に実施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フォロワーのさらなる増加に向け、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企業等と連携したインパクトのある企画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を推進。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日々の情報発信では、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市町村が有する「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歳若返り」に向けて府民が実践できる情報を積極的に発信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91357" y="1816331"/>
            <a:ext cx="1108999" cy="31642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4A3B2E-6E4F-56BE-100E-4181C29E0865}"/>
              </a:ext>
            </a:extLst>
          </p:cNvPr>
          <p:cNvSpPr/>
          <p:nvPr/>
        </p:nvSpPr>
        <p:spPr>
          <a:xfrm>
            <a:off x="244829" y="5664744"/>
            <a:ext cx="9465273" cy="90292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たｋ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968AE8-01DE-4303-0C7F-479F4A022169}"/>
              </a:ext>
            </a:extLst>
          </p:cNvPr>
          <p:cNvSpPr/>
          <p:nvPr/>
        </p:nvSpPr>
        <p:spPr>
          <a:xfrm>
            <a:off x="219093" y="5549139"/>
            <a:ext cx="33808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庁内連携による情報発信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FB63ADB-3B83-4329-93B7-DCE17896D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911" y="2782526"/>
            <a:ext cx="1982914" cy="2796274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B874B1-593C-FEF1-2C09-605F35B4A93E}"/>
              </a:ext>
            </a:extLst>
          </p:cNvPr>
          <p:cNvSpPr txBox="1"/>
          <p:nvPr/>
        </p:nvSpPr>
        <p:spPr>
          <a:xfrm>
            <a:off x="1216910" y="629564"/>
            <a:ext cx="8400915" cy="684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万博開催の前年を迎え、府民の「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歳若返り」の取組みを一気に加速させるため、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多くの関心を引き寄せる取組みと市町村等との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より一層の連携によるきめ細かな情報発信を両輪で実施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情報発信にあたっては、これまでに制作した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YouTube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動画や連携先のコンテンツを活用し、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歳若返り」の実践を強く促していく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96A2E93-103B-12F5-158C-8EB8A7C5B7FF}"/>
              </a:ext>
            </a:extLst>
          </p:cNvPr>
          <p:cNvSpPr/>
          <p:nvPr/>
        </p:nvSpPr>
        <p:spPr>
          <a:xfrm>
            <a:off x="391356" y="2234530"/>
            <a:ext cx="1108999" cy="31642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</a:t>
            </a:r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旧</a:t>
            </a:r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Twitter】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AE36842-9D09-9D58-212D-92B36DD1FB64}"/>
              </a:ext>
            </a:extLst>
          </p:cNvPr>
          <p:cNvSpPr/>
          <p:nvPr/>
        </p:nvSpPr>
        <p:spPr>
          <a:xfrm>
            <a:off x="391356" y="3125571"/>
            <a:ext cx="4339670" cy="2735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市町村イベント等へのブース出展、図書館展示の実施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4A9451D-3207-0DA2-1558-7CE1F2FAA7DF}"/>
              </a:ext>
            </a:extLst>
          </p:cNvPr>
          <p:cNvSpPr/>
          <p:nvPr/>
        </p:nvSpPr>
        <p:spPr>
          <a:xfrm>
            <a:off x="391355" y="4851866"/>
            <a:ext cx="1723692" cy="2735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主催イベントの開催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C0D68F5D-63CD-5C9F-C777-09507E801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2277" y="5937480"/>
            <a:ext cx="1439318" cy="395252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308C373-096C-8517-F6B2-7F85A899F35A}"/>
              </a:ext>
            </a:extLst>
          </p:cNvPr>
          <p:cNvSpPr txBox="1"/>
          <p:nvPr/>
        </p:nvSpPr>
        <p:spPr>
          <a:xfrm>
            <a:off x="345528" y="5861986"/>
            <a:ext cx="62507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▶アスマイル等と連携した取組み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多くの府民が参加する健康アプリ「アスマイル」と連携した企画を実施。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この他、府民が多く集まる府主催イベントでの情報発信など、庁内関連部署との連携を強化する。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D0EB3E5-C410-9B73-E299-29627DC66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8888" y="5736747"/>
            <a:ext cx="1186430" cy="771570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092BF00-D0FD-4069-8B75-7E593E33FEFE}"/>
              </a:ext>
            </a:extLst>
          </p:cNvPr>
          <p:cNvSpPr/>
          <p:nvPr/>
        </p:nvSpPr>
        <p:spPr>
          <a:xfrm>
            <a:off x="219093" y="663250"/>
            <a:ext cx="923636" cy="5565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方向性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7A8D018-0099-4F77-A1D0-94A809151442}"/>
              </a:ext>
            </a:extLst>
          </p:cNvPr>
          <p:cNvSpPr txBox="1"/>
          <p:nvPr/>
        </p:nvSpPr>
        <p:spPr>
          <a:xfrm>
            <a:off x="1139123" y="6568184"/>
            <a:ext cx="86463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万博開催の令和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年度の発信事業については、万博会場での実施内容の具体化を踏まえながら検討していく。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959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437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2022-03-27T01:28:52Z</dcterms:created>
  <dcterms:modified xsi:type="dcterms:W3CDTF">2024-04-03T00:45:40Z</dcterms:modified>
</cp:coreProperties>
</file>