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86863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6" autoAdjust="0"/>
    <p:restoredTop sz="94434" autoAdjust="0"/>
  </p:normalViewPr>
  <p:slideViewPr>
    <p:cSldViewPr>
      <p:cViewPr varScale="1">
        <p:scale>
          <a:sx n="74" d="100"/>
          <a:sy n="74" d="100"/>
        </p:scale>
        <p:origin x="1380" y="72"/>
      </p:cViewPr>
      <p:guideLst>
        <p:guide orient="horz" pos="2160"/>
        <p:guide pos="28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75" cy="49847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1"/>
            <a:ext cx="2949575" cy="498475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152EF451-CDC5-4189-8B52-5CBC4E294827}" type="datetimeFigureOut">
              <a:rPr kumimoji="1" lang="ja-JP" altLang="en-US" smtClean="0"/>
              <a:t>2021/3/24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1243013"/>
            <a:ext cx="44926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9"/>
            <a:ext cx="5445125" cy="3913187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49575" cy="49847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3"/>
            <a:ext cx="2949575" cy="49847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7B38CB90-B0E7-4479-9817-544788905A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462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7288" y="1243013"/>
            <a:ext cx="4492625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8CB90-B0E7-4479-9817-544788905A8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72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9015" y="2130429"/>
            <a:ext cx="7808834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8030" y="3886200"/>
            <a:ext cx="643080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4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8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6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0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4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6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60476" y="274642"/>
            <a:ext cx="2067044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9343" y="274642"/>
            <a:ext cx="6048018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5699" y="4406904"/>
            <a:ext cx="7808834" cy="1362075"/>
          </a:xfrm>
        </p:spPr>
        <p:txBody>
          <a:bodyPr anchor="t"/>
          <a:lstStyle>
            <a:lvl1pPr algn="l">
              <a:defRPr sz="371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5699" y="2906713"/>
            <a:ext cx="7808834" cy="1500187"/>
          </a:xfrm>
        </p:spPr>
        <p:txBody>
          <a:bodyPr anchor="b"/>
          <a:lstStyle>
            <a:lvl1pPr marL="0" indent="0">
              <a:buNone/>
              <a:defRPr sz="1855">
                <a:solidFill>
                  <a:schemeClr val="tx1">
                    <a:tint val="75000"/>
                  </a:schemeClr>
                </a:solidFill>
              </a:defRPr>
            </a:lvl1pPr>
            <a:lvl2pPr marL="424014" indent="0">
              <a:buNone/>
              <a:defRPr sz="1669">
                <a:solidFill>
                  <a:schemeClr val="tx1">
                    <a:tint val="75000"/>
                  </a:schemeClr>
                </a:solidFill>
              </a:defRPr>
            </a:lvl2pPr>
            <a:lvl3pPr marL="848028" indent="0">
              <a:buNone/>
              <a:defRPr sz="1484">
                <a:solidFill>
                  <a:schemeClr val="tx1">
                    <a:tint val="75000"/>
                  </a:schemeClr>
                </a:solidFill>
              </a:defRPr>
            </a:lvl3pPr>
            <a:lvl4pPr marL="1272041" indent="0">
              <a:buNone/>
              <a:defRPr sz="1298">
                <a:solidFill>
                  <a:schemeClr val="tx1">
                    <a:tint val="75000"/>
                  </a:schemeClr>
                </a:solidFill>
              </a:defRPr>
            </a:lvl4pPr>
            <a:lvl5pPr marL="1696055" indent="0">
              <a:buNone/>
              <a:defRPr sz="1298">
                <a:solidFill>
                  <a:schemeClr val="tx1">
                    <a:tint val="75000"/>
                  </a:schemeClr>
                </a:solidFill>
              </a:defRPr>
            </a:lvl5pPr>
            <a:lvl6pPr marL="2120069" indent="0">
              <a:buNone/>
              <a:defRPr sz="1298">
                <a:solidFill>
                  <a:schemeClr val="tx1">
                    <a:tint val="75000"/>
                  </a:schemeClr>
                </a:solidFill>
              </a:defRPr>
            </a:lvl6pPr>
            <a:lvl7pPr marL="2544084" indent="0">
              <a:buNone/>
              <a:defRPr sz="1298">
                <a:solidFill>
                  <a:schemeClr val="tx1">
                    <a:tint val="75000"/>
                  </a:schemeClr>
                </a:solidFill>
              </a:defRPr>
            </a:lvl7pPr>
            <a:lvl8pPr marL="2968096" indent="0">
              <a:buNone/>
              <a:defRPr sz="1298">
                <a:solidFill>
                  <a:schemeClr val="tx1">
                    <a:tint val="75000"/>
                  </a:schemeClr>
                </a:solidFill>
              </a:defRPr>
            </a:lvl8pPr>
            <a:lvl9pPr marL="3392110" indent="0">
              <a:buNone/>
              <a:defRPr sz="12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9343" y="1600204"/>
            <a:ext cx="4057531" cy="4525963"/>
          </a:xfrm>
        </p:spPr>
        <p:txBody>
          <a:bodyPr/>
          <a:lstStyle>
            <a:lvl1pPr>
              <a:defRPr sz="2597"/>
            </a:lvl1pPr>
            <a:lvl2pPr>
              <a:defRPr sz="2226"/>
            </a:lvl2pPr>
            <a:lvl3pPr>
              <a:defRPr sz="1855"/>
            </a:lvl3pPr>
            <a:lvl4pPr>
              <a:defRPr sz="1669"/>
            </a:lvl4pPr>
            <a:lvl5pPr>
              <a:defRPr sz="1669"/>
            </a:lvl5pPr>
            <a:lvl6pPr>
              <a:defRPr sz="1669"/>
            </a:lvl6pPr>
            <a:lvl7pPr>
              <a:defRPr sz="1669"/>
            </a:lvl7pPr>
            <a:lvl8pPr>
              <a:defRPr sz="1669"/>
            </a:lvl8pPr>
            <a:lvl9pPr>
              <a:defRPr sz="1669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69990" y="1600204"/>
            <a:ext cx="4057531" cy="4525963"/>
          </a:xfrm>
        </p:spPr>
        <p:txBody>
          <a:bodyPr/>
          <a:lstStyle>
            <a:lvl1pPr>
              <a:defRPr sz="2597"/>
            </a:lvl1pPr>
            <a:lvl2pPr>
              <a:defRPr sz="2226"/>
            </a:lvl2pPr>
            <a:lvl3pPr>
              <a:defRPr sz="1855"/>
            </a:lvl3pPr>
            <a:lvl4pPr>
              <a:defRPr sz="1669"/>
            </a:lvl4pPr>
            <a:lvl5pPr>
              <a:defRPr sz="1669"/>
            </a:lvl5pPr>
            <a:lvl6pPr>
              <a:defRPr sz="1669"/>
            </a:lvl6pPr>
            <a:lvl7pPr>
              <a:defRPr sz="1669"/>
            </a:lvl7pPr>
            <a:lvl8pPr>
              <a:defRPr sz="1669"/>
            </a:lvl8pPr>
            <a:lvl9pPr>
              <a:defRPr sz="1669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9343" y="1535113"/>
            <a:ext cx="4059126" cy="639762"/>
          </a:xfrm>
        </p:spPr>
        <p:txBody>
          <a:bodyPr anchor="b"/>
          <a:lstStyle>
            <a:lvl1pPr marL="0" indent="0">
              <a:buNone/>
              <a:defRPr sz="2226" b="1"/>
            </a:lvl1pPr>
            <a:lvl2pPr marL="424014" indent="0">
              <a:buNone/>
              <a:defRPr sz="1855" b="1"/>
            </a:lvl2pPr>
            <a:lvl3pPr marL="848028" indent="0">
              <a:buNone/>
              <a:defRPr sz="1669" b="1"/>
            </a:lvl3pPr>
            <a:lvl4pPr marL="1272041" indent="0">
              <a:buNone/>
              <a:defRPr sz="1484" b="1"/>
            </a:lvl4pPr>
            <a:lvl5pPr marL="1696055" indent="0">
              <a:buNone/>
              <a:defRPr sz="1484" b="1"/>
            </a:lvl5pPr>
            <a:lvl6pPr marL="2120069" indent="0">
              <a:buNone/>
              <a:defRPr sz="1484" b="1"/>
            </a:lvl6pPr>
            <a:lvl7pPr marL="2544084" indent="0">
              <a:buNone/>
              <a:defRPr sz="1484" b="1"/>
            </a:lvl7pPr>
            <a:lvl8pPr marL="2968096" indent="0">
              <a:buNone/>
              <a:defRPr sz="1484" b="1"/>
            </a:lvl8pPr>
            <a:lvl9pPr marL="3392110" indent="0">
              <a:buNone/>
              <a:defRPr sz="1484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9343" y="2174875"/>
            <a:ext cx="4059126" cy="3951288"/>
          </a:xfrm>
        </p:spPr>
        <p:txBody>
          <a:bodyPr/>
          <a:lstStyle>
            <a:lvl1pPr>
              <a:defRPr sz="2226"/>
            </a:lvl1pPr>
            <a:lvl2pPr>
              <a:defRPr sz="1855"/>
            </a:lvl2pPr>
            <a:lvl3pPr>
              <a:defRPr sz="1669"/>
            </a:lvl3pPr>
            <a:lvl4pPr>
              <a:defRPr sz="1484"/>
            </a:lvl4pPr>
            <a:lvl5pPr>
              <a:defRPr sz="1484"/>
            </a:lvl5pPr>
            <a:lvl6pPr>
              <a:defRPr sz="1484"/>
            </a:lvl6pPr>
            <a:lvl7pPr>
              <a:defRPr sz="1484"/>
            </a:lvl7pPr>
            <a:lvl8pPr>
              <a:defRPr sz="1484"/>
            </a:lvl8pPr>
            <a:lvl9pPr>
              <a:defRPr sz="1484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66800" y="1535113"/>
            <a:ext cx="4060721" cy="639762"/>
          </a:xfrm>
        </p:spPr>
        <p:txBody>
          <a:bodyPr anchor="b"/>
          <a:lstStyle>
            <a:lvl1pPr marL="0" indent="0">
              <a:buNone/>
              <a:defRPr sz="2226" b="1"/>
            </a:lvl1pPr>
            <a:lvl2pPr marL="424014" indent="0">
              <a:buNone/>
              <a:defRPr sz="1855" b="1"/>
            </a:lvl2pPr>
            <a:lvl3pPr marL="848028" indent="0">
              <a:buNone/>
              <a:defRPr sz="1669" b="1"/>
            </a:lvl3pPr>
            <a:lvl4pPr marL="1272041" indent="0">
              <a:buNone/>
              <a:defRPr sz="1484" b="1"/>
            </a:lvl4pPr>
            <a:lvl5pPr marL="1696055" indent="0">
              <a:buNone/>
              <a:defRPr sz="1484" b="1"/>
            </a:lvl5pPr>
            <a:lvl6pPr marL="2120069" indent="0">
              <a:buNone/>
              <a:defRPr sz="1484" b="1"/>
            </a:lvl6pPr>
            <a:lvl7pPr marL="2544084" indent="0">
              <a:buNone/>
              <a:defRPr sz="1484" b="1"/>
            </a:lvl7pPr>
            <a:lvl8pPr marL="2968096" indent="0">
              <a:buNone/>
              <a:defRPr sz="1484" b="1"/>
            </a:lvl8pPr>
            <a:lvl9pPr marL="3392110" indent="0">
              <a:buNone/>
              <a:defRPr sz="1484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66800" y="2174875"/>
            <a:ext cx="4060721" cy="3951288"/>
          </a:xfrm>
        </p:spPr>
        <p:txBody>
          <a:bodyPr/>
          <a:lstStyle>
            <a:lvl1pPr>
              <a:defRPr sz="2226"/>
            </a:lvl1pPr>
            <a:lvl2pPr>
              <a:defRPr sz="1855"/>
            </a:lvl2pPr>
            <a:lvl3pPr>
              <a:defRPr sz="1669"/>
            </a:lvl3pPr>
            <a:lvl4pPr>
              <a:defRPr sz="1484"/>
            </a:lvl4pPr>
            <a:lvl5pPr>
              <a:defRPr sz="1484"/>
            </a:lvl5pPr>
            <a:lvl6pPr>
              <a:defRPr sz="1484"/>
            </a:lvl6pPr>
            <a:lvl7pPr>
              <a:defRPr sz="1484"/>
            </a:lvl7pPr>
            <a:lvl8pPr>
              <a:defRPr sz="1484"/>
            </a:lvl8pPr>
            <a:lvl9pPr>
              <a:defRPr sz="1484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2021/3/24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2021/3/24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2021/3/24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9343" y="273050"/>
            <a:ext cx="3022415" cy="1162050"/>
          </a:xfrm>
        </p:spPr>
        <p:txBody>
          <a:bodyPr anchor="b"/>
          <a:lstStyle>
            <a:lvl1pPr algn="l">
              <a:defRPr sz="1855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91810" y="273054"/>
            <a:ext cx="5135711" cy="5853113"/>
          </a:xfrm>
        </p:spPr>
        <p:txBody>
          <a:bodyPr/>
          <a:lstStyle>
            <a:lvl1pPr>
              <a:defRPr sz="2968"/>
            </a:lvl1pPr>
            <a:lvl2pPr>
              <a:defRPr sz="2597"/>
            </a:lvl2pPr>
            <a:lvl3pPr>
              <a:defRPr sz="2226"/>
            </a:lvl3pPr>
            <a:lvl4pPr>
              <a:defRPr sz="1855"/>
            </a:lvl4pPr>
            <a:lvl5pPr>
              <a:defRPr sz="1855"/>
            </a:lvl5pPr>
            <a:lvl6pPr>
              <a:defRPr sz="1855"/>
            </a:lvl6pPr>
            <a:lvl7pPr>
              <a:defRPr sz="1855"/>
            </a:lvl7pPr>
            <a:lvl8pPr>
              <a:defRPr sz="1855"/>
            </a:lvl8pPr>
            <a:lvl9pPr>
              <a:defRPr sz="1855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9343" y="1435103"/>
            <a:ext cx="3022415" cy="4691063"/>
          </a:xfrm>
        </p:spPr>
        <p:txBody>
          <a:bodyPr/>
          <a:lstStyle>
            <a:lvl1pPr marL="0" indent="0">
              <a:buNone/>
              <a:defRPr sz="1298"/>
            </a:lvl1pPr>
            <a:lvl2pPr marL="424014" indent="0">
              <a:buNone/>
              <a:defRPr sz="1113"/>
            </a:lvl2pPr>
            <a:lvl3pPr marL="848028" indent="0">
              <a:buNone/>
              <a:defRPr sz="927"/>
            </a:lvl3pPr>
            <a:lvl4pPr marL="1272041" indent="0">
              <a:buNone/>
              <a:defRPr sz="835"/>
            </a:lvl4pPr>
            <a:lvl5pPr marL="1696055" indent="0">
              <a:buNone/>
              <a:defRPr sz="835"/>
            </a:lvl5pPr>
            <a:lvl6pPr marL="2120069" indent="0">
              <a:buNone/>
              <a:defRPr sz="835"/>
            </a:lvl6pPr>
            <a:lvl7pPr marL="2544084" indent="0">
              <a:buNone/>
              <a:defRPr sz="835"/>
            </a:lvl7pPr>
            <a:lvl8pPr marL="2968096" indent="0">
              <a:buNone/>
              <a:defRPr sz="835"/>
            </a:lvl8pPr>
            <a:lvl9pPr marL="3392110" indent="0">
              <a:buNone/>
              <a:defRPr sz="835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00689" y="4800600"/>
            <a:ext cx="5512118" cy="566738"/>
          </a:xfrm>
        </p:spPr>
        <p:txBody>
          <a:bodyPr anchor="b"/>
          <a:lstStyle>
            <a:lvl1pPr algn="l">
              <a:defRPr sz="1855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800689" y="612775"/>
            <a:ext cx="5512118" cy="4114800"/>
          </a:xfrm>
        </p:spPr>
        <p:txBody>
          <a:bodyPr/>
          <a:lstStyle>
            <a:lvl1pPr marL="0" indent="0">
              <a:buNone/>
              <a:defRPr sz="2968"/>
            </a:lvl1pPr>
            <a:lvl2pPr marL="424014" indent="0">
              <a:buNone/>
              <a:defRPr sz="2597"/>
            </a:lvl2pPr>
            <a:lvl3pPr marL="848028" indent="0">
              <a:buNone/>
              <a:defRPr sz="2226"/>
            </a:lvl3pPr>
            <a:lvl4pPr marL="1272041" indent="0">
              <a:buNone/>
              <a:defRPr sz="1855"/>
            </a:lvl4pPr>
            <a:lvl5pPr marL="1696055" indent="0">
              <a:buNone/>
              <a:defRPr sz="1855"/>
            </a:lvl5pPr>
            <a:lvl6pPr marL="2120069" indent="0">
              <a:buNone/>
              <a:defRPr sz="1855"/>
            </a:lvl6pPr>
            <a:lvl7pPr marL="2544084" indent="0">
              <a:buNone/>
              <a:defRPr sz="1855"/>
            </a:lvl7pPr>
            <a:lvl8pPr marL="2968096" indent="0">
              <a:buNone/>
              <a:defRPr sz="1855"/>
            </a:lvl8pPr>
            <a:lvl9pPr marL="3392110" indent="0">
              <a:buNone/>
              <a:defRPr sz="185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800689" y="5367338"/>
            <a:ext cx="5512118" cy="804862"/>
          </a:xfrm>
        </p:spPr>
        <p:txBody>
          <a:bodyPr/>
          <a:lstStyle>
            <a:lvl1pPr marL="0" indent="0">
              <a:buNone/>
              <a:defRPr sz="1298"/>
            </a:lvl1pPr>
            <a:lvl2pPr marL="424014" indent="0">
              <a:buNone/>
              <a:defRPr sz="1113"/>
            </a:lvl2pPr>
            <a:lvl3pPr marL="848028" indent="0">
              <a:buNone/>
              <a:defRPr sz="927"/>
            </a:lvl3pPr>
            <a:lvl4pPr marL="1272041" indent="0">
              <a:buNone/>
              <a:defRPr sz="835"/>
            </a:lvl4pPr>
            <a:lvl5pPr marL="1696055" indent="0">
              <a:buNone/>
              <a:defRPr sz="835"/>
            </a:lvl5pPr>
            <a:lvl6pPr marL="2120069" indent="0">
              <a:buNone/>
              <a:defRPr sz="835"/>
            </a:lvl6pPr>
            <a:lvl7pPr marL="2544084" indent="0">
              <a:buNone/>
              <a:defRPr sz="835"/>
            </a:lvl7pPr>
            <a:lvl8pPr marL="2968096" indent="0">
              <a:buNone/>
              <a:defRPr sz="835"/>
            </a:lvl8pPr>
            <a:lvl9pPr marL="3392110" indent="0">
              <a:buNone/>
              <a:defRPr sz="835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2021/3/24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9344" y="274638"/>
            <a:ext cx="826817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9344" y="1600204"/>
            <a:ext cx="826817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9343" y="6356354"/>
            <a:ext cx="214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2021/3/24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38846" y="6356354"/>
            <a:ext cx="2909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83920" y="6356354"/>
            <a:ext cx="214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48028" rtl="0" eaLnBrk="1" latinLnBrk="0" hangingPunct="1">
        <a:spcBef>
          <a:spcPct val="0"/>
        </a:spcBef>
        <a:buNone/>
        <a:defRPr kumimoji="1" sz="40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8010" indent="-318010" algn="l" defTabSz="848028" rtl="0" eaLnBrk="1" latinLnBrk="0" hangingPunct="1">
        <a:spcBef>
          <a:spcPct val="20000"/>
        </a:spcBef>
        <a:buFont typeface="Arial" pitchFamily="34" charset="0"/>
        <a:buChar char="•"/>
        <a:defRPr kumimoji="1"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689023" indent="-265009" algn="l" defTabSz="848028" rtl="0" eaLnBrk="1" latinLnBrk="0" hangingPunct="1">
        <a:spcBef>
          <a:spcPct val="20000"/>
        </a:spcBef>
        <a:buFont typeface="Arial" pitchFamily="34" charset="0"/>
        <a:buChar char="–"/>
        <a:defRPr kumimoji="1" sz="2597" kern="1200">
          <a:solidFill>
            <a:schemeClr val="tx1"/>
          </a:solidFill>
          <a:latin typeface="+mn-lt"/>
          <a:ea typeface="+mn-ea"/>
          <a:cs typeface="+mn-cs"/>
        </a:defRPr>
      </a:lvl2pPr>
      <a:lvl3pPr marL="1060034" indent="-212007" algn="l" defTabSz="848028" rtl="0" eaLnBrk="1" latinLnBrk="0" hangingPunct="1">
        <a:spcBef>
          <a:spcPct val="20000"/>
        </a:spcBef>
        <a:buFont typeface="Arial" pitchFamily="34" charset="0"/>
        <a:buChar char="•"/>
        <a:defRPr kumimoji="1" sz="2226" kern="1200">
          <a:solidFill>
            <a:schemeClr val="tx1"/>
          </a:solidFill>
          <a:latin typeface="+mn-lt"/>
          <a:ea typeface="+mn-ea"/>
          <a:cs typeface="+mn-cs"/>
        </a:defRPr>
      </a:lvl3pPr>
      <a:lvl4pPr marL="1484048" indent="-212007" algn="l" defTabSz="848028" rtl="0" eaLnBrk="1" latinLnBrk="0" hangingPunct="1">
        <a:spcBef>
          <a:spcPct val="20000"/>
        </a:spcBef>
        <a:buFont typeface="Arial" pitchFamily="34" charset="0"/>
        <a:buChar char="–"/>
        <a:defRPr kumimoji="1" sz="1855" kern="1200">
          <a:solidFill>
            <a:schemeClr val="tx1"/>
          </a:solidFill>
          <a:latin typeface="+mn-lt"/>
          <a:ea typeface="+mn-ea"/>
          <a:cs typeface="+mn-cs"/>
        </a:defRPr>
      </a:lvl4pPr>
      <a:lvl5pPr marL="1908062" indent="-212007" algn="l" defTabSz="848028" rtl="0" eaLnBrk="1" latinLnBrk="0" hangingPunct="1">
        <a:spcBef>
          <a:spcPct val="20000"/>
        </a:spcBef>
        <a:buFont typeface="Arial" pitchFamily="34" charset="0"/>
        <a:buChar char="»"/>
        <a:defRPr kumimoji="1" sz="1855" kern="1200">
          <a:solidFill>
            <a:schemeClr val="tx1"/>
          </a:solidFill>
          <a:latin typeface="+mn-lt"/>
          <a:ea typeface="+mn-ea"/>
          <a:cs typeface="+mn-cs"/>
        </a:defRPr>
      </a:lvl5pPr>
      <a:lvl6pPr marL="2332076" indent="-212007" algn="l" defTabSz="848028" rtl="0" eaLnBrk="1" latinLnBrk="0" hangingPunct="1">
        <a:spcBef>
          <a:spcPct val="20000"/>
        </a:spcBef>
        <a:buFont typeface="Arial" pitchFamily="34" charset="0"/>
        <a:buChar char="•"/>
        <a:defRPr kumimoji="1" sz="1855" kern="1200">
          <a:solidFill>
            <a:schemeClr val="tx1"/>
          </a:solidFill>
          <a:latin typeface="+mn-lt"/>
          <a:ea typeface="+mn-ea"/>
          <a:cs typeface="+mn-cs"/>
        </a:defRPr>
      </a:lvl6pPr>
      <a:lvl7pPr marL="2756089" indent="-212007" algn="l" defTabSz="848028" rtl="0" eaLnBrk="1" latinLnBrk="0" hangingPunct="1">
        <a:spcBef>
          <a:spcPct val="20000"/>
        </a:spcBef>
        <a:buFont typeface="Arial" pitchFamily="34" charset="0"/>
        <a:buChar char="•"/>
        <a:defRPr kumimoji="1" sz="1855" kern="1200">
          <a:solidFill>
            <a:schemeClr val="tx1"/>
          </a:solidFill>
          <a:latin typeface="+mn-lt"/>
          <a:ea typeface="+mn-ea"/>
          <a:cs typeface="+mn-cs"/>
        </a:defRPr>
      </a:lvl7pPr>
      <a:lvl8pPr marL="3180104" indent="-212007" algn="l" defTabSz="848028" rtl="0" eaLnBrk="1" latinLnBrk="0" hangingPunct="1">
        <a:spcBef>
          <a:spcPct val="20000"/>
        </a:spcBef>
        <a:buFont typeface="Arial" pitchFamily="34" charset="0"/>
        <a:buChar char="•"/>
        <a:defRPr kumimoji="1" sz="1855" kern="1200">
          <a:solidFill>
            <a:schemeClr val="tx1"/>
          </a:solidFill>
          <a:latin typeface="+mn-lt"/>
          <a:ea typeface="+mn-ea"/>
          <a:cs typeface="+mn-cs"/>
        </a:defRPr>
      </a:lvl8pPr>
      <a:lvl9pPr marL="3604118" indent="-212007" algn="l" defTabSz="848028" rtl="0" eaLnBrk="1" latinLnBrk="0" hangingPunct="1">
        <a:spcBef>
          <a:spcPct val="20000"/>
        </a:spcBef>
        <a:buFont typeface="Arial" pitchFamily="34" charset="0"/>
        <a:buChar char="•"/>
        <a:defRPr kumimoji="1" sz="18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8028" rtl="0" eaLnBrk="1" latinLnBrk="0" hangingPunct="1">
        <a:defRPr kumimoji="1" sz="1669" kern="1200">
          <a:solidFill>
            <a:schemeClr val="tx1"/>
          </a:solidFill>
          <a:latin typeface="+mn-lt"/>
          <a:ea typeface="+mn-ea"/>
          <a:cs typeface="+mn-cs"/>
        </a:defRPr>
      </a:lvl1pPr>
      <a:lvl2pPr marL="424014" algn="l" defTabSz="848028" rtl="0" eaLnBrk="1" latinLnBrk="0" hangingPunct="1">
        <a:defRPr kumimoji="1" sz="1669" kern="1200">
          <a:solidFill>
            <a:schemeClr val="tx1"/>
          </a:solidFill>
          <a:latin typeface="+mn-lt"/>
          <a:ea typeface="+mn-ea"/>
          <a:cs typeface="+mn-cs"/>
        </a:defRPr>
      </a:lvl2pPr>
      <a:lvl3pPr marL="848028" algn="l" defTabSz="848028" rtl="0" eaLnBrk="1" latinLnBrk="0" hangingPunct="1">
        <a:defRPr kumimoji="1" sz="1669" kern="1200">
          <a:solidFill>
            <a:schemeClr val="tx1"/>
          </a:solidFill>
          <a:latin typeface="+mn-lt"/>
          <a:ea typeface="+mn-ea"/>
          <a:cs typeface="+mn-cs"/>
        </a:defRPr>
      </a:lvl3pPr>
      <a:lvl4pPr marL="1272041" algn="l" defTabSz="848028" rtl="0" eaLnBrk="1" latinLnBrk="0" hangingPunct="1">
        <a:defRPr kumimoji="1" sz="1669" kern="1200">
          <a:solidFill>
            <a:schemeClr val="tx1"/>
          </a:solidFill>
          <a:latin typeface="+mn-lt"/>
          <a:ea typeface="+mn-ea"/>
          <a:cs typeface="+mn-cs"/>
        </a:defRPr>
      </a:lvl4pPr>
      <a:lvl5pPr marL="1696055" algn="l" defTabSz="848028" rtl="0" eaLnBrk="1" latinLnBrk="0" hangingPunct="1">
        <a:defRPr kumimoji="1" sz="1669" kern="1200">
          <a:solidFill>
            <a:schemeClr val="tx1"/>
          </a:solidFill>
          <a:latin typeface="+mn-lt"/>
          <a:ea typeface="+mn-ea"/>
          <a:cs typeface="+mn-cs"/>
        </a:defRPr>
      </a:lvl5pPr>
      <a:lvl6pPr marL="2120069" algn="l" defTabSz="848028" rtl="0" eaLnBrk="1" latinLnBrk="0" hangingPunct="1">
        <a:defRPr kumimoji="1" sz="1669" kern="1200">
          <a:solidFill>
            <a:schemeClr val="tx1"/>
          </a:solidFill>
          <a:latin typeface="+mn-lt"/>
          <a:ea typeface="+mn-ea"/>
          <a:cs typeface="+mn-cs"/>
        </a:defRPr>
      </a:lvl6pPr>
      <a:lvl7pPr marL="2544084" algn="l" defTabSz="848028" rtl="0" eaLnBrk="1" latinLnBrk="0" hangingPunct="1">
        <a:defRPr kumimoji="1" sz="1669" kern="1200">
          <a:solidFill>
            <a:schemeClr val="tx1"/>
          </a:solidFill>
          <a:latin typeface="+mn-lt"/>
          <a:ea typeface="+mn-ea"/>
          <a:cs typeface="+mn-cs"/>
        </a:defRPr>
      </a:lvl7pPr>
      <a:lvl8pPr marL="2968096" algn="l" defTabSz="848028" rtl="0" eaLnBrk="1" latinLnBrk="0" hangingPunct="1">
        <a:defRPr kumimoji="1" sz="1669" kern="1200">
          <a:solidFill>
            <a:schemeClr val="tx1"/>
          </a:solidFill>
          <a:latin typeface="+mn-lt"/>
          <a:ea typeface="+mn-ea"/>
          <a:cs typeface="+mn-cs"/>
        </a:defRPr>
      </a:lvl8pPr>
      <a:lvl9pPr marL="3392110" algn="l" defTabSz="848028" rtl="0" eaLnBrk="1" latinLnBrk="0" hangingPunct="1">
        <a:defRPr kumimoji="1" sz="1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10" Type="http://schemas.openxmlformats.org/officeDocument/2006/relationships/image" Target="../media/image5.jpe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角丸四角形 41"/>
          <p:cNvSpPr/>
          <p:nvPr/>
        </p:nvSpPr>
        <p:spPr>
          <a:xfrm>
            <a:off x="30306" y="1442494"/>
            <a:ext cx="6809876" cy="5216145"/>
          </a:xfrm>
          <a:prstGeom prst="roundRect">
            <a:avLst>
              <a:gd name="adj" fmla="val 2914"/>
            </a:avLst>
          </a:prstGeom>
          <a:ln w="127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kumimoji="1"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33006" y="684415"/>
            <a:ext cx="8490836" cy="521655"/>
          </a:xfrm>
          <a:prstGeom prst="roundRect">
            <a:avLst>
              <a:gd name="adj" fmla="val 17581"/>
            </a:avLst>
          </a:prstGeom>
          <a:ln w="127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kumimoji="1" lang="en-US" altLang="ja-JP" sz="12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ホームベース 1"/>
          <p:cNvSpPr/>
          <p:nvPr/>
        </p:nvSpPr>
        <p:spPr>
          <a:xfrm flipH="1">
            <a:off x="6365963" y="1384252"/>
            <a:ext cx="2640678" cy="5163618"/>
          </a:xfrm>
          <a:prstGeom prst="homePlate">
            <a:avLst>
              <a:gd name="adj" fmla="val 27564"/>
            </a:avLst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5333862" y="5472819"/>
            <a:ext cx="972101" cy="937899"/>
            <a:chOff x="-6237530" y="285828"/>
            <a:chExt cx="6858000" cy="6858000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237530" y="285828"/>
              <a:ext cx="6858000" cy="6858000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980" b="95157" l="58727" r="100000">
                          <a14:foregroundMark x1="68583" y1="34046" x2="68583" y2="34046"/>
                          <a14:foregroundMark x1="67146" y1="35043" x2="67146" y2="35043"/>
                          <a14:foregroundMark x1="66324" y1="41880" x2="66324" y2="41880"/>
                          <a14:foregroundMark x1="67146" y1="50855" x2="67146" y2="50855"/>
                          <a14:foregroundMark x1="63142" y1="87037" x2="63142" y2="87037"/>
                          <a14:foregroundMark x1="69097" y1="91026" x2="69097" y2="91026"/>
                          <a14:foregroundMark x1="87064" y1="35755" x2="87064" y2="35755"/>
                          <a14:foregroundMark x1="79261" y1="35328" x2="79261" y2="35328"/>
                          <a14:foregroundMark x1="77926" y1="37749" x2="77926" y2="37749"/>
                          <a14:foregroundMark x1="77926" y1="35328" x2="77926" y2="35328"/>
                          <a14:foregroundMark x1="86242" y1="37749" x2="86242" y2="37749"/>
                          <a14:foregroundMark x1="62834" y1="87464" x2="62834" y2="87464"/>
                          <a14:foregroundMark x1="69507" y1="90028" x2="69507" y2="90028"/>
                          <a14:foregroundMark x1="66324" y1="88462" x2="66324" y2="884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014522" y="1449008"/>
              <a:ext cx="4248472" cy="2677626"/>
            </a:xfrm>
            <a:prstGeom prst="rect">
              <a:avLst/>
            </a:prstGeom>
          </p:spPr>
        </p:pic>
      </p:grpSp>
      <p:sp>
        <p:nvSpPr>
          <p:cNvPr id="77" name="二等辺三角形 76"/>
          <p:cNvSpPr/>
          <p:nvPr/>
        </p:nvSpPr>
        <p:spPr>
          <a:xfrm flipV="1">
            <a:off x="11201966" y="3041747"/>
            <a:ext cx="832200" cy="30931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193"/>
          </a:p>
        </p:txBody>
      </p:sp>
      <p:sp>
        <p:nvSpPr>
          <p:cNvPr id="70" name="正方形/長方形 69"/>
          <p:cNvSpPr/>
          <p:nvPr/>
        </p:nvSpPr>
        <p:spPr>
          <a:xfrm>
            <a:off x="-156834" y="1731659"/>
            <a:ext cx="5195997" cy="36070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4895"/>
            <a:r>
              <a:rPr lang="en-US" altLang="ja-JP" sz="1298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298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  <a:r>
              <a:rPr lang="en-US" altLang="ja-JP" sz="1298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)10</a:t>
            </a:r>
            <a:r>
              <a:rPr lang="ja-JP" altLang="en-US" sz="1298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歳若返りの動画作成及び</a:t>
            </a:r>
            <a:r>
              <a:rPr lang="en-US" altLang="ja-JP" sz="1298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SNS</a:t>
            </a:r>
            <a:r>
              <a:rPr lang="ja-JP" altLang="en-US" sz="1298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等を活用</a:t>
            </a:r>
            <a:r>
              <a:rPr lang="ja-JP" altLang="en-US" sz="1298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した積極型の情報発信</a:t>
            </a:r>
            <a:endParaRPr lang="en-US" altLang="ja-JP" sz="1298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8" name="図 9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8" b="89778" l="9778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155" y="1629406"/>
            <a:ext cx="1105256" cy="995652"/>
          </a:xfrm>
          <a:prstGeom prst="rect">
            <a:avLst/>
          </a:prstGeom>
        </p:spPr>
      </p:pic>
      <p:pic>
        <p:nvPicPr>
          <p:cNvPr id="99" name="図 9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8000" y1="19154" x2="78000" y2="19154"/>
                        <a14:foregroundMark x1="74889" y1="44030" x2="74889" y2="44030"/>
                        <a14:foregroundMark x1="68667" y1="31592" x2="68667" y2="31592"/>
                        <a14:foregroundMark x1="46222" y1="11940" x2="46222" y2="11940"/>
                        <a14:foregroundMark x1="46222" y1="35075" x2="46222" y2="35075"/>
                        <a14:foregroundMark x1="27333" y1="22637" x2="27333" y2="22637"/>
                        <a14:foregroundMark x1="24000" y1="51244" x2="24000" y2="51244"/>
                        <a14:foregroundMark x1="30444" y1="40547" x2="30444" y2="40547"/>
                        <a14:foregroundMark x1="38444" y1="40547" x2="38444" y2="40547"/>
                        <a14:foregroundMark x1="49111" y1="37811" x2="49111" y2="37811"/>
                        <a14:foregroundMark x1="28000" y1="46269" x2="28000" y2="46269"/>
                        <a14:foregroundMark x1="34889" y1="41791" x2="34889" y2="41791"/>
                        <a14:foregroundMark x1="33556" y1="41791" x2="22222" y2="60199"/>
                        <a14:foregroundMark x1="78444" y1="72886" x2="50000" y2="92040"/>
                        <a14:foregroundMark x1="40444" y1="83831" x2="9333" y2="47264"/>
                        <a14:foregroundMark x1="45333" y1="78607" x2="13556" y2="53980"/>
                        <a14:foregroundMark x1="40222" y1="81343" x2="22222" y2="60448"/>
                        <a14:foregroundMark x1="78444" y1="69900" x2="71333" y2="77363"/>
                        <a14:foregroundMark x1="26444" y1="34577" x2="9111" y2="45522"/>
                        <a14:foregroundMark x1="83333" y1="20398" x2="83333" y2="20398"/>
                        <a14:foregroundMark x1="79556" y1="43035" x2="79556" y2="43035"/>
                        <a14:foregroundMark x1="83778" y1="43035" x2="70889" y2="39055"/>
                        <a14:foregroundMark x1="66667" y1="34328" x2="55778" y2="318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1253" y="2373217"/>
            <a:ext cx="933619" cy="834033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086" y="498957"/>
            <a:ext cx="503475" cy="823418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36577" y="4678107"/>
            <a:ext cx="4659841" cy="292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98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298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</a:t>
            </a:r>
            <a:r>
              <a:rPr lang="en-US" altLang="ja-JP" sz="1298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298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オンラインによる参加型</a:t>
            </a:r>
            <a:r>
              <a:rPr lang="en-US" altLang="ja-JP" sz="1298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298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歳若返りセミナー等の</a:t>
            </a:r>
            <a:r>
              <a:rPr lang="ja-JP" altLang="en-US" sz="1298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開催</a:t>
            </a:r>
            <a:endParaRPr lang="en-US" altLang="ja-JP" sz="1113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939614" y="2176737"/>
            <a:ext cx="2105634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1100" dirty="0" smtClean="0"/>
          </a:p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〇「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新しい生活様式」を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踏まえた対応や万博に向けた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DX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の加速化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⇒オンライン</a:t>
            </a:r>
            <a:r>
              <a:rPr lang="ja-JP" altLang="en-US" sz="11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や</a:t>
            </a:r>
            <a:r>
              <a:rPr lang="en-US" altLang="ja-JP" sz="11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SNS</a:t>
            </a:r>
            <a:r>
              <a:rPr lang="ja-JP" altLang="en-US" sz="11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を最大限</a:t>
            </a:r>
            <a:r>
              <a:rPr lang="ja-JP" altLang="en-US" sz="1100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活用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〇万博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開催に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向けて「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歳若返り」の認知度を加速度的に向上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⇒広報の専門的な知識を持つ民間アイデアを取り入れるべく、プロポーザル形式を採用するとともに、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SNS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を活用したプッシュ型の発信の実施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情報弱者への対応も考慮し、紙媒体での発信も並行しておこないつつ、紙媒体からオンラインへの誘導を図る</a:t>
            </a:r>
            <a:endParaRPr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7168002" y="1444940"/>
            <a:ext cx="1915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ウイズコロナ下及び</a:t>
            </a:r>
            <a:endParaRPr lang="en-US" altLang="ja-JP" sz="12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情報発信の加速化の観点からのねらい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72" b="100000" l="59959" r="97947">
                        <a14:foregroundMark x1="67043" y1="35043" x2="67043" y2="35043"/>
                        <a14:foregroundMark x1="63552" y1="42450" x2="63552" y2="42450"/>
                        <a14:foregroundMark x1="64682" y1="49858" x2="64682" y2="49858"/>
                        <a14:foregroundMark x1="76181" y1="34330" x2="76181" y2="34330"/>
                        <a14:foregroundMark x1="76181" y1="38319" x2="88912" y2="367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922" y="5394772"/>
            <a:ext cx="1753570" cy="126386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50" b="97750" l="38250" r="99625">
                        <a14:foregroundMark x1="51250" y1="10250" x2="62750" y2="17750"/>
                        <a14:foregroundMark x1="44250" y1="2750" x2="44250" y2="2750"/>
                        <a14:foregroundMark x1="40250" y1="6500" x2="40250" y2="6500"/>
                        <a14:foregroundMark x1="41750" y1="2500" x2="41750" y2="2500"/>
                        <a14:foregroundMark x1="40625" y1="58750" x2="40625" y2="58750"/>
                        <a14:foregroundMark x1="42250" y1="63375" x2="42250" y2="63375"/>
                        <a14:backgroundMark x1="40375" y1="82000" x2="68625" y2="82000"/>
                        <a14:backgroundMark x1="55000" y1="90625" x2="55000" y2="90625"/>
                        <a14:backgroundMark x1="56625" y1="86625" x2="56625" y2="86625"/>
                        <a14:backgroundMark x1="65500" y1="88500" x2="65500" y2="88500"/>
                        <a14:backgroundMark x1="56375" y1="92625" x2="56375" y2="92625"/>
                        <a14:backgroundMark x1="58750" y1="93750" x2="52375" y2="88625"/>
                        <a14:backgroundMark x1="39125" y1="2750" x2="39125" y2="2750"/>
                        <a14:backgroundMark x1="39375" y1="36250" x2="39375" y2="36250"/>
                        <a14:backgroundMark x1="39375" y1="63125" x2="39375" y2="63125"/>
                        <a14:backgroundMark x1="48250" y1="87625" x2="42250" y2="9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5143" y="4622521"/>
            <a:ext cx="1651064" cy="1176056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57112" y="752700"/>
            <a:ext cx="84667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万博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開催に向けて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、府民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の「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若返り」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への関心を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高め、機運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醸成を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図るととも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に、各ステークホルダー（オール大阪）での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歳若返りに資する事業の実施につなげるため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、ステイクホルダー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同士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市町村同士、企業と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市町村 等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）が連携できるような発信・共有を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行う。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4986547" y="2768610"/>
            <a:ext cx="1806849" cy="1806849"/>
            <a:chOff x="6844700" y="3321365"/>
            <a:chExt cx="1806849" cy="1806849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5048" l="1905" r="60762">
                          <a14:foregroundMark x1="27429" y1="58667" x2="27429" y2="58667"/>
                          <a14:foregroundMark x1="24667" y1="59524" x2="24667" y2="59524"/>
                          <a14:foregroundMark x1="34286" y1="57619" x2="35714" y2="583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4700" y="3321365"/>
              <a:ext cx="1806849" cy="1806849"/>
            </a:xfrm>
            <a:prstGeom prst="rect">
              <a:avLst/>
            </a:prstGeom>
          </p:spPr>
        </p:pic>
        <p:sp>
          <p:nvSpPr>
            <p:cNvPr id="14" name="角丸四角形 13"/>
            <p:cNvSpPr/>
            <p:nvPr/>
          </p:nvSpPr>
          <p:spPr>
            <a:xfrm rot="20581220">
              <a:off x="6900583" y="3962243"/>
              <a:ext cx="828000" cy="166956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10</a:t>
              </a:r>
              <a:r>
                <a:rPr kumimoji="1" lang="ja-JP" altLang="en-US" sz="900" dirty="0" smtClean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歳若返り</a:t>
              </a:r>
              <a:endParaRPr kumimoji="1" lang="ja-JP" altLang="en-US" sz="9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endParaRPr>
            </a:p>
          </p:txBody>
        </p:sp>
      </p:grpSp>
      <p:sp>
        <p:nvSpPr>
          <p:cNvPr id="78" name="正方形/長方形 77"/>
          <p:cNvSpPr/>
          <p:nvPr/>
        </p:nvSpPr>
        <p:spPr>
          <a:xfrm>
            <a:off x="37920" y="3420838"/>
            <a:ext cx="4473593" cy="29206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-424014"/>
            <a:r>
              <a:rPr lang="en-US" altLang="ja-JP" sz="1298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en-US" altLang="ja-JP" sz="1298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2)</a:t>
            </a:r>
            <a:r>
              <a:rPr lang="ja-JP" altLang="en-US" sz="1298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各種ツールを活用した</a:t>
            </a:r>
            <a:r>
              <a:rPr lang="en-US" altLang="ja-JP" sz="1298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298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歳若返りに</a:t>
            </a:r>
            <a:r>
              <a:rPr lang="ja-JP" altLang="en-US" sz="1298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資する情報</a:t>
            </a:r>
            <a:r>
              <a:rPr lang="ja-JP" altLang="en-US" sz="1298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発信 </a:t>
            </a:r>
            <a:endParaRPr lang="en-US" altLang="ja-JP" sz="1298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-2895" y="2066751"/>
            <a:ext cx="47952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4895">
              <a:lnSpc>
                <a:spcPts val="1500"/>
              </a:lnSpc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・府が進める「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歳若返り」に資する市町村や企業の取組みを取り上げ「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歳若返り」を分かりやすく発信する動画を作成する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庁内関係部局による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歳若返りに資する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取組みとも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連携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1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164895">
              <a:lnSpc>
                <a:spcPts val="1500"/>
              </a:lnSpc>
            </a:pP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歳若返り」専門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CH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YouTube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）での動画配信の他、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SNS(FB</a:t>
            </a:r>
            <a:r>
              <a:rPr lang="ja-JP" altLang="en-US" sz="11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ツイッター等）を活用し、</a:t>
            </a:r>
            <a:r>
              <a:rPr lang="ja-JP" altLang="en-US" sz="11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プッシュ型の</a:t>
            </a:r>
            <a:r>
              <a:rPr lang="en-US" altLang="ja-JP" sz="11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PR</a:t>
            </a:r>
            <a:r>
              <a:rPr lang="ja-JP" altLang="en-US" sz="11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を行うなど万博に向けた認知度拡大のため、積極的に発信をして</a:t>
            </a:r>
            <a:r>
              <a:rPr lang="ja-JP" altLang="en-US" sz="11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いく。</a:t>
            </a:r>
            <a:endParaRPr lang="ja-JP" altLang="en-US" sz="1100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76529" y="3758091"/>
            <a:ext cx="452926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424014">
              <a:lnSpc>
                <a:spcPts val="1500"/>
              </a:lnSpc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11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高齢者などの情報弱者に向けた発信として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歳若返り実践モデル事業や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歳若返りに資する先進事例などを</a:t>
            </a:r>
            <a:r>
              <a:rPr lang="ja-JP" altLang="en-US" sz="11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親しみやすく記事化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するとともに、地域イベントや市町村・企業と連携し手に取りやすい場所に配布し、情報発信することで、万博開催に向けて、</a:t>
            </a:r>
            <a:r>
              <a:rPr lang="ja-JP" altLang="en-US" sz="11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府民全体の「</a:t>
            </a:r>
            <a:r>
              <a:rPr lang="en-US" altLang="ja-JP" sz="11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100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歳若返り」への関心を高めていく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　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64336" y="5088541"/>
            <a:ext cx="459105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・「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若返り」の取組に関する研究機関の専門家によるアドバイスをはじめ、市町村や企業等による先進事例発表によりステイクホルダー同士の連携につなげるとともに、ステークホルダーの取組みに資する情報提供を行う。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1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・また、オンライン上での実践モデルの実施など、参加型の実践的な情報発信の場を設け、「新しい生活様式」による実践の提示をするとともに、万博開催に向けた</a:t>
            </a:r>
            <a:r>
              <a:rPr lang="en-US" altLang="ja-JP" sz="11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DX</a:t>
            </a:r>
            <a:r>
              <a:rPr lang="ja-JP" altLang="en-US" sz="11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（デジタル・トランスフォーメーション）の府民への浸透を狙う。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-27140" y="36902"/>
            <a:ext cx="6521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歳若返り発信事業（案）　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0" y="413887"/>
            <a:ext cx="9170575" cy="457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0" y="366263"/>
            <a:ext cx="9170575" cy="5572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8378429" y="29458"/>
            <a:ext cx="792146" cy="356098"/>
          </a:xfrm>
          <a:prstGeom prst="rect">
            <a:avLst/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資料５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91760" y="1284533"/>
            <a:ext cx="1316774" cy="272098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21633" rIns="0" bIns="2163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4014">
              <a:defRPr/>
            </a:pPr>
            <a:r>
              <a:rPr lang="ja-JP" altLang="en-US" sz="14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事業内容</a:t>
            </a:r>
            <a:r>
              <a:rPr lang="en-US" altLang="ja-JP" sz="14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4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案</a:t>
            </a:r>
            <a:r>
              <a:rPr lang="en-US" altLang="ja-JP" sz="14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0" lang="ja-JP" altLang="en-US" sz="1400" b="1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91760" y="506935"/>
            <a:ext cx="778116" cy="267616"/>
          </a:xfrm>
          <a:prstGeom prst="roundRect">
            <a:avLst/>
          </a:prstGeom>
          <a:solidFill>
            <a:srgbClr val="92D050"/>
          </a:solidFill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21633" rIns="0" bIns="2163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24014">
              <a:defRPr/>
            </a:pPr>
            <a:r>
              <a:rPr lang="ja-JP" altLang="en-US" sz="1400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目的</a:t>
            </a:r>
            <a:endParaRPr kumimoji="0" lang="ja-JP" altLang="en-US" sz="1400" b="1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7341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</Words>
  <Application>Microsoft Office PowerPoint</Application>
  <PresentationFormat>ユーザー設定</PresentationFormat>
  <Paragraphs>29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HGS創英角ﾎﾟｯﾌﾟ体</vt:lpstr>
      <vt:lpstr>Meiryo UI</vt:lpstr>
      <vt:lpstr>ＭＳ Ｐゴシック</vt:lpstr>
      <vt:lpstr>游ゴシック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2021-03-24T07:43:23Z</dcterms:created>
  <dcterms:modified xsi:type="dcterms:W3CDTF">2021-03-24T07:44:26Z</dcterms:modified>
</cp:coreProperties>
</file>