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8" r:id="rId2"/>
  </p:sldIdLst>
  <p:sldSz cx="9906000" cy="6858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02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18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15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22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03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9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2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0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CF0B8-10C7-49CC-AB57-107450B22F8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1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3878"/>
            <a:ext cx="9906000" cy="50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令和５年度に予定している「</a:t>
            </a:r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歳若返り」発信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事業に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490858" y="63478"/>
            <a:ext cx="1294588" cy="377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70011" y="889918"/>
            <a:ext cx="9491009" cy="3128812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144278" y="700086"/>
            <a:ext cx="3380800" cy="4037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 SNS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等を活用した情報発信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44278" y="4208562"/>
            <a:ext cx="9516742" cy="247911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76362" y="4510959"/>
            <a:ext cx="91208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○引き続き、図書館と連携した展示イベント等を府内各地で開催し、リアル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の場できめ細かく「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歳若返り」の取組みを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広める。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03658" y="4765917"/>
            <a:ext cx="7691550" cy="7463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indent="-457200"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決定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もの＞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7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◆「アカカベ健康フェア」、「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ATC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MIRAI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EXPO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プレ万博」におけるブース出展（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R5.4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-457200"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府立中央図書館における「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歳若返り」展示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R5.9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　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44278" y="4133851"/>
            <a:ext cx="3380800" cy="34481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 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府民に身近な場での情報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76362" y="6062339"/>
            <a:ext cx="91208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○新たに「府政だより」（発行部数：約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万部）で取組みの紹介のほか、府内の公共施設等でポスターの掲出を行い、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57200"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広く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府民に「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周知を図る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208" y="4478148"/>
            <a:ext cx="1516990" cy="213818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2EB9D70-AB74-FF28-5219-CE1C8A35D884}"/>
              </a:ext>
            </a:extLst>
          </p:cNvPr>
          <p:cNvSpPr txBox="1"/>
          <p:nvPr/>
        </p:nvSpPr>
        <p:spPr>
          <a:xfrm>
            <a:off x="170011" y="1548338"/>
            <a:ext cx="96154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r>
              <a:rPr kumimoji="1"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Twitter</a:t>
            </a:r>
            <a:r>
              <a:rPr kumimoji="1"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サイトは「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歳若返り」を広めるための基本ツールであり、これらを活用した情報発信を継続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○豊臣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秀吉が出演する動画は再生回数が特に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伸びて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いるほか、企業や市町村との打合せにおいて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も豊臣秀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吉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を活用した発信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手法は好感触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このため、引き続き、委託事業者のアイデアを活用しながら、豊臣秀吉をより一層全面に押し出した発信を推進する。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○また、府単独での発信には限界があること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から、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企業や市町村等と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連携した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企画も積極的に進め、「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歳若返り」の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認知度向上と取組みの促進をめざす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05351" y="1196318"/>
            <a:ext cx="1529327" cy="3164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取組みの方向性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837992" y="2857330"/>
            <a:ext cx="1529327" cy="3164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021680" y="2872363"/>
            <a:ext cx="1529327" cy="3164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Twitter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015727" y="2857330"/>
            <a:ext cx="1529327" cy="3164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サイト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2EB9D70-AB74-FF28-5219-CE1C8A35D884}"/>
              </a:ext>
            </a:extLst>
          </p:cNvPr>
          <p:cNvSpPr txBox="1"/>
          <p:nvPr/>
        </p:nvSpPr>
        <p:spPr>
          <a:xfrm>
            <a:off x="519594" y="3247589"/>
            <a:ext cx="2630168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▶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新規動画の制作（２本程度）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▶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既存動画の視聴を促す仕掛け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2EB9D70-AB74-FF28-5219-CE1C8A35D884}"/>
              </a:ext>
            </a:extLst>
          </p:cNvPr>
          <p:cNvSpPr txBox="1"/>
          <p:nvPr/>
        </p:nvSpPr>
        <p:spPr>
          <a:xfrm>
            <a:off x="3326639" y="3232556"/>
            <a:ext cx="2978169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▶日々の情報発信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▶キャンペーンや企業等との連携企画の実施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2EB9D70-AB74-FF28-5219-CE1C8A35D884}"/>
              </a:ext>
            </a:extLst>
          </p:cNvPr>
          <p:cNvSpPr txBox="1"/>
          <p:nvPr/>
        </p:nvSpPr>
        <p:spPr>
          <a:xfrm>
            <a:off x="6880862" y="3270774"/>
            <a:ext cx="2346394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▶掲載内容の充実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YouTube</a:t>
            </a:r>
            <a:r>
              <a:rPr kumimoji="1"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Twitter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の連携）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2EB9D70-AB74-FF28-5219-CE1C8A35D884}"/>
              </a:ext>
            </a:extLst>
          </p:cNvPr>
          <p:cNvSpPr txBox="1"/>
          <p:nvPr/>
        </p:nvSpPr>
        <p:spPr>
          <a:xfrm>
            <a:off x="8308211" y="4247298"/>
            <a:ext cx="1113380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＜啓発ポスター＞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035300" y="3015541"/>
            <a:ext cx="0" cy="74536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6477514" y="3030574"/>
            <a:ext cx="0" cy="74536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300773" y="5625841"/>
            <a:ext cx="912081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>
              <a:lnSpc>
                <a:spcPts val="18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町村等との連携イベント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開催する。市町村の広報媒体を通じても「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歳若返り」の認知を広める機会とする。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959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404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2022-03-27T01:28:52Z</dcterms:created>
  <dcterms:modified xsi:type="dcterms:W3CDTF">2023-03-23T06:19:54Z</dcterms:modified>
</cp:coreProperties>
</file>