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98" r:id="rId2"/>
  </p:sldIdLst>
  <p:sldSz cx="9186863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28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5583" autoAdjust="0"/>
  </p:normalViewPr>
  <p:slideViewPr>
    <p:cSldViewPr showGuides="1">
      <p:cViewPr>
        <p:scale>
          <a:sx n="66" d="100"/>
          <a:sy n="66" d="100"/>
        </p:scale>
        <p:origin x="1284" y="252"/>
      </p:cViewPr>
      <p:guideLst>
        <p:guide orient="horz" pos="2251"/>
        <p:guide pos="28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49787" cy="496967"/>
          </a:xfrm>
          <a:prstGeom prst="rect">
            <a:avLst/>
          </a:prstGeom>
        </p:spPr>
        <p:txBody>
          <a:bodyPr vert="horz" lIns="91353" tIns="45678" rIns="91353" bIns="4567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50" y="12"/>
            <a:ext cx="2949787" cy="496967"/>
          </a:xfrm>
          <a:prstGeom prst="rect">
            <a:avLst/>
          </a:prstGeom>
        </p:spPr>
        <p:txBody>
          <a:bodyPr vert="horz" lIns="91353" tIns="45678" rIns="91353" bIns="45678" rtlCol="0"/>
          <a:lstStyle>
            <a:lvl1pPr algn="r">
              <a:defRPr sz="1200"/>
            </a:lvl1pPr>
          </a:lstStyle>
          <a:p>
            <a:fld id="{A506FBFF-B695-4B70-8685-CEF119303928}" type="datetimeFigureOut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6125"/>
            <a:ext cx="4991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3" tIns="45678" rIns="91353" bIns="4567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353" tIns="45678" rIns="91353" bIns="4567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8"/>
            <a:ext cx="2949787" cy="496967"/>
          </a:xfrm>
          <a:prstGeom prst="rect">
            <a:avLst/>
          </a:prstGeom>
        </p:spPr>
        <p:txBody>
          <a:bodyPr vert="horz" lIns="91353" tIns="45678" rIns="91353" bIns="4567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50" y="9440658"/>
            <a:ext cx="2949787" cy="496967"/>
          </a:xfrm>
          <a:prstGeom prst="rect">
            <a:avLst/>
          </a:prstGeom>
        </p:spPr>
        <p:txBody>
          <a:bodyPr vert="horz" lIns="91353" tIns="45678" rIns="91353" bIns="45678" rtlCol="0" anchor="b"/>
          <a:lstStyle>
            <a:lvl1pPr algn="r">
              <a:defRPr sz="1200"/>
            </a:lvl1pPr>
          </a:lstStyle>
          <a:p>
            <a:fld id="{AC5CD93D-B506-4DE0-BDF5-677E83678BA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14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9015" y="1844825"/>
            <a:ext cx="7808834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8030" y="3886200"/>
            <a:ext cx="643080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2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2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4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6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2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E215-3BFE-4461-85CE-8F259443C47B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7" name="Straight Connector 7"/>
          <p:cNvCxnSpPr/>
          <p:nvPr userDrawn="1"/>
        </p:nvCxnSpPr>
        <p:spPr>
          <a:xfrm>
            <a:off x="689015" y="3398520"/>
            <a:ext cx="7885391" cy="1588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 userDrawn="1"/>
        </p:nvSpPr>
        <p:spPr>
          <a:xfrm>
            <a:off x="0" y="0"/>
            <a:ext cx="9186863" cy="62068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9" dirty="0"/>
          </a:p>
        </p:txBody>
      </p:sp>
    </p:spTree>
    <p:extLst>
      <p:ext uri="{BB962C8B-B14F-4D97-AF65-F5344CB8AC3E}">
        <p14:creationId xmlns:p14="http://schemas.microsoft.com/office/powerpoint/2010/main" val="1766256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7C5F-0CAC-4083-AD07-DA5EC2B97D09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02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60476" y="274640"/>
            <a:ext cx="2067044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9343" y="274640"/>
            <a:ext cx="6048018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E19A-9FC2-488A-B733-68EE029D04C8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36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9138" y="764704"/>
            <a:ext cx="8881806" cy="5544616"/>
          </a:xfrm>
        </p:spPr>
        <p:txBody>
          <a:bodyPr>
            <a:normAutofit/>
          </a:bodyPr>
          <a:lstStyle>
            <a:lvl1pPr marL="318005" indent="-318005">
              <a:buFont typeface="Wingdings" panose="05000000000000000000" pitchFamily="2" charset="2"/>
              <a:buChar char="u"/>
              <a:defRPr sz="185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6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48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298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298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3842-EFF2-4E56-8B47-CB09E846856A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26324" y="6492496"/>
            <a:ext cx="2143601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EB6DAC5-B160-4734-A572-724026CC236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86863" cy="615722"/>
          </a:xfrm>
        </p:spPr>
        <p:txBody>
          <a:bodyPr>
            <a:noAutofit/>
          </a:bodyPr>
          <a:lstStyle>
            <a:lvl1pPr algn="l">
              <a:defRPr sz="333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789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5699" y="4406902"/>
            <a:ext cx="7808834" cy="1362075"/>
          </a:xfrm>
        </p:spPr>
        <p:txBody>
          <a:bodyPr anchor="t"/>
          <a:lstStyle>
            <a:lvl1pPr algn="l">
              <a:defRPr sz="371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5699" y="2906713"/>
            <a:ext cx="7808834" cy="1500187"/>
          </a:xfrm>
        </p:spPr>
        <p:txBody>
          <a:bodyPr anchor="b"/>
          <a:lstStyle>
            <a:lvl1pPr marL="0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1pPr>
            <a:lvl2pPr marL="424007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2pPr>
            <a:lvl3pPr marL="848015" indent="0">
              <a:buNone/>
              <a:defRPr sz="1484">
                <a:solidFill>
                  <a:schemeClr val="tx1">
                    <a:tint val="75000"/>
                  </a:schemeClr>
                </a:solidFill>
              </a:defRPr>
            </a:lvl3pPr>
            <a:lvl4pPr marL="1272022" indent="0">
              <a:buNone/>
              <a:defRPr sz="1298">
                <a:solidFill>
                  <a:schemeClr val="tx1">
                    <a:tint val="75000"/>
                  </a:schemeClr>
                </a:solidFill>
              </a:defRPr>
            </a:lvl4pPr>
            <a:lvl5pPr marL="1696029" indent="0">
              <a:buNone/>
              <a:defRPr sz="1298">
                <a:solidFill>
                  <a:schemeClr val="tx1">
                    <a:tint val="75000"/>
                  </a:schemeClr>
                </a:solidFill>
              </a:defRPr>
            </a:lvl5pPr>
            <a:lvl6pPr marL="2120036" indent="0">
              <a:buNone/>
              <a:defRPr sz="1298">
                <a:solidFill>
                  <a:schemeClr val="tx1">
                    <a:tint val="75000"/>
                  </a:schemeClr>
                </a:solidFill>
              </a:defRPr>
            </a:lvl6pPr>
            <a:lvl7pPr marL="2544044" indent="0">
              <a:buNone/>
              <a:defRPr sz="1298">
                <a:solidFill>
                  <a:schemeClr val="tx1">
                    <a:tint val="75000"/>
                  </a:schemeClr>
                </a:solidFill>
              </a:defRPr>
            </a:lvl7pPr>
            <a:lvl8pPr marL="2968051" indent="0">
              <a:buNone/>
              <a:defRPr sz="1298">
                <a:solidFill>
                  <a:schemeClr val="tx1">
                    <a:tint val="75000"/>
                  </a:schemeClr>
                </a:solidFill>
              </a:defRPr>
            </a:lvl8pPr>
            <a:lvl9pPr marL="3392058" indent="0">
              <a:buNone/>
              <a:defRPr sz="1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45E1-310B-49E5-B81B-1CBCA57A295A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189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9343" y="1600202"/>
            <a:ext cx="4057531" cy="4525963"/>
          </a:xfrm>
        </p:spPr>
        <p:txBody>
          <a:bodyPr/>
          <a:lstStyle>
            <a:lvl1pPr>
              <a:defRPr sz="2597"/>
            </a:lvl1pPr>
            <a:lvl2pPr>
              <a:defRPr sz="2226"/>
            </a:lvl2pPr>
            <a:lvl3pPr>
              <a:defRPr sz="1855"/>
            </a:lvl3pPr>
            <a:lvl4pPr>
              <a:defRPr sz="1669"/>
            </a:lvl4pPr>
            <a:lvl5pPr>
              <a:defRPr sz="1669"/>
            </a:lvl5pPr>
            <a:lvl6pPr>
              <a:defRPr sz="1669"/>
            </a:lvl6pPr>
            <a:lvl7pPr>
              <a:defRPr sz="1669"/>
            </a:lvl7pPr>
            <a:lvl8pPr>
              <a:defRPr sz="1669"/>
            </a:lvl8pPr>
            <a:lvl9pPr>
              <a:defRPr sz="166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69989" y="1600202"/>
            <a:ext cx="4057531" cy="4525963"/>
          </a:xfrm>
        </p:spPr>
        <p:txBody>
          <a:bodyPr/>
          <a:lstStyle>
            <a:lvl1pPr>
              <a:defRPr sz="2597"/>
            </a:lvl1pPr>
            <a:lvl2pPr>
              <a:defRPr sz="2226"/>
            </a:lvl2pPr>
            <a:lvl3pPr>
              <a:defRPr sz="1855"/>
            </a:lvl3pPr>
            <a:lvl4pPr>
              <a:defRPr sz="1669"/>
            </a:lvl4pPr>
            <a:lvl5pPr>
              <a:defRPr sz="1669"/>
            </a:lvl5pPr>
            <a:lvl6pPr>
              <a:defRPr sz="1669"/>
            </a:lvl6pPr>
            <a:lvl7pPr>
              <a:defRPr sz="1669"/>
            </a:lvl7pPr>
            <a:lvl8pPr>
              <a:defRPr sz="1669"/>
            </a:lvl8pPr>
            <a:lvl9pPr>
              <a:defRPr sz="166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51F1-CB5B-4CDF-B287-DF6B7D685725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273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9343" y="1535113"/>
            <a:ext cx="4059126" cy="639762"/>
          </a:xfrm>
        </p:spPr>
        <p:txBody>
          <a:bodyPr anchor="b"/>
          <a:lstStyle>
            <a:lvl1pPr marL="0" indent="0">
              <a:buNone/>
              <a:defRPr sz="2226" b="1"/>
            </a:lvl1pPr>
            <a:lvl2pPr marL="424007" indent="0">
              <a:buNone/>
              <a:defRPr sz="1855" b="1"/>
            </a:lvl2pPr>
            <a:lvl3pPr marL="848015" indent="0">
              <a:buNone/>
              <a:defRPr sz="1669" b="1"/>
            </a:lvl3pPr>
            <a:lvl4pPr marL="1272022" indent="0">
              <a:buNone/>
              <a:defRPr sz="1484" b="1"/>
            </a:lvl4pPr>
            <a:lvl5pPr marL="1696029" indent="0">
              <a:buNone/>
              <a:defRPr sz="1484" b="1"/>
            </a:lvl5pPr>
            <a:lvl6pPr marL="2120036" indent="0">
              <a:buNone/>
              <a:defRPr sz="1484" b="1"/>
            </a:lvl6pPr>
            <a:lvl7pPr marL="2544044" indent="0">
              <a:buNone/>
              <a:defRPr sz="1484" b="1"/>
            </a:lvl7pPr>
            <a:lvl8pPr marL="2968051" indent="0">
              <a:buNone/>
              <a:defRPr sz="1484" b="1"/>
            </a:lvl8pPr>
            <a:lvl9pPr marL="3392058" indent="0">
              <a:buNone/>
              <a:defRPr sz="148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9343" y="2174875"/>
            <a:ext cx="4059126" cy="3951288"/>
          </a:xfrm>
        </p:spPr>
        <p:txBody>
          <a:bodyPr/>
          <a:lstStyle>
            <a:lvl1pPr>
              <a:defRPr sz="2226"/>
            </a:lvl1pPr>
            <a:lvl2pPr>
              <a:defRPr sz="1855"/>
            </a:lvl2pPr>
            <a:lvl3pPr>
              <a:defRPr sz="1669"/>
            </a:lvl3pPr>
            <a:lvl4pPr>
              <a:defRPr sz="1484"/>
            </a:lvl4pPr>
            <a:lvl5pPr>
              <a:defRPr sz="1484"/>
            </a:lvl5pPr>
            <a:lvl6pPr>
              <a:defRPr sz="1484"/>
            </a:lvl6pPr>
            <a:lvl7pPr>
              <a:defRPr sz="1484"/>
            </a:lvl7pPr>
            <a:lvl8pPr>
              <a:defRPr sz="1484"/>
            </a:lvl8pPr>
            <a:lvl9pPr>
              <a:defRPr sz="148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66800" y="1535113"/>
            <a:ext cx="4060721" cy="639762"/>
          </a:xfrm>
        </p:spPr>
        <p:txBody>
          <a:bodyPr anchor="b"/>
          <a:lstStyle>
            <a:lvl1pPr marL="0" indent="0">
              <a:buNone/>
              <a:defRPr sz="2226" b="1"/>
            </a:lvl1pPr>
            <a:lvl2pPr marL="424007" indent="0">
              <a:buNone/>
              <a:defRPr sz="1855" b="1"/>
            </a:lvl2pPr>
            <a:lvl3pPr marL="848015" indent="0">
              <a:buNone/>
              <a:defRPr sz="1669" b="1"/>
            </a:lvl3pPr>
            <a:lvl4pPr marL="1272022" indent="0">
              <a:buNone/>
              <a:defRPr sz="1484" b="1"/>
            </a:lvl4pPr>
            <a:lvl5pPr marL="1696029" indent="0">
              <a:buNone/>
              <a:defRPr sz="1484" b="1"/>
            </a:lvl5pPr>
            <a:lvl6pPr marL="2120036" indent="0">
              <a:buNone/>
              <a:defRPr sz="1484" b="1"/>
            </a:lvl6pPr>
            <a:lvl7pPr marL="2544044" indent="0">
              <a:buNone/>
              <a:defRPr sz="1484" b="1"/>
            </a:lvl7pPr>
            <a:lvl8pPr marL="2968051" indent="0">
              <a:buNone/>
              <a:defRPr sz="1484" b="1"/>
            </a:lvl8pPr>
            <a:lvl9pPr marL="3392058" indent="0">
              <a:buNone/>
              <a:defRPr sz="1484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66800" y="2174875"/>
            <a:ext cx="4060721" cy="3951288"/>
          </a:xfrm>
        </p:spPr>
        <p:txBody>
          <a:bodyPr/>
          <a:lstStyle>
            <a:lvl1pPr>
              <a:defRPr sz="2226"/>
            </a:lvl1pPr>
            <a:lvl2pPr>
              <a:defRPr sz="1855"/>
            </a:lvl2pPr>
            <a:lvl3pPr>
              <a:defRPr sz="1669"/>
            </a:lvl3pPr>
            <a:lvl4pPr>
              <a:defRPr sz="1484"/>
            </a:lvl4pPr>
            <a:lvl5pPr>
              <a:defRPr sz="1484"/>
            </a:lvl5pPr>
            <a:lvl6pPr>
              <a:defRPr sz="1484"/>
            </a:lvl6pPr>
            <a:lvl7pPr>
              <a:defRPr sz="1484"/>
            </a:lvl7pPr>
            <a:lvl8pPr>
              <a:defRPr sz="1484"/>
            </a:lvl8pPr>
            <a:lvl9pPr>
              <a:defRPr sz="148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8DE5-9739-4267-AD24-CBA791CC7386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354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9AE8-8C4B-4436-B7AE-ECFD9545BD92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828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B0D5-E905-495E-AC8B-43398423CADD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066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343" y="273050"/>
            <a:ext cx="3022415" cy="1162050"/>
          </a:xfrm>
        </p:spPr>
        <p:txBody>
          <a:bodyPr anchor="b"/>
          <a:lstStyle>
            <a:lvl1pPr algn="l">
              <a:defRPr sz="185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91809" y="273052"/>
            <a:ext cx="5135711" cy="5853113"/>
          </a:xfrm>
        </p:spPr>
        <p:txBody>
          <a:bodyPr/>
          <a:lstStyle>
            <a:lvl1pPr>
              <a:defRPr sz="2968"/>
            </a:lvl1pPr>
            <a:lvl2pPr>
              <a:defRPr sz="2597"/>
            </a:lvl2pPr>
            <a:lvl3pPr>
              <a:defRPr sz="2226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9343" y="1435102"/>
            <a:ext cx="3022415" cy="4691063"/>
          </a:xfrm>
        </p:spPr>
        <p:txBody>
          <a:bodyPr/>
          <a:lstStyle>
            <a:lvl1pPr marL="0" indent="0">
              <a:buNone/>
              <a:defRPr sz="1298"/>
            </a:lvl1pPr>
            <a:lvl2pPr marL="424007" indent="0">
              <a:buNone/>
              <a:defRPr sz="1113"/>
            </a:lvl2pPr>
            <a:lvl3pPr marL="848015" indent="0">
              <a:buNone/>
              <a:defRPr sz="927"/>
            </a:lvl3pPr>
            <a:lvl4pPr marL="1272022" indent="0">
              <a:buNone/>
              <a:defRPr sz="835"/>
            </a:lvl4pPr>
            <a:lvl5pPr marL="1696029" indent="0">
              <a:buNone/>
              <a:defRPr sz="835"/>
            </a:lvl5pPr>
            <a:lvl6pPr marL="2120036" indent="0">
              <a:buNone/>
              <a:defRPr sz="835"/>
            </a:lvl6pPr>
            <a:lvl7pPr marL="2544044" indent="0">
              <a:buNone/>
              <a:defRPr sz="835"/>
            </a:lvl7pPr>
            <a:lvl8pPr marL="2968051" indent="0">
              <a:buNone/>
              <a:defRPr sz="835"/>
            </a:lvl8pPr>
            <a:lvl9pPr marL="3392058" indent="0">
              <a:buNone/>
              <a:defRPr sz="83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A6BF-EB1A-4CF7-B464-913A57EE8620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056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0689" y="4800600"/>
            <a:ext cx="5512118" cy="566738"/>
          </a:xfrm>
        </p:spPr>
        <p:txBody>
          <a:bodyPr anchor="b"/>
          <a:lstStyle>
            <a:lvl1pPr algn="l">
              <a:defRPr sz="185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00689" y="612775"/>
            <a:ext cx="5512118" cy="4114800"/>
          </a:xfrm>
        </p:spPr>
        <p:txBody>
          <a:bodyPr/>
          <a:lstStyle>
            <a:lvl1pPr marL="0" indent="0">
              <a:buNone/>
              <a:defRPr sz="2968"/>
            </a:lvl1pPr>
            <a:lvl2pPr marL="424007" indent="0">
              <a:buNone/>
              <a:defRPr sz="2597"/>
            </a:lvl2pPr>
            <a:lvl3pPr marL="848015" indent="0">
              <a:buNone/>
              <a:defRPr sz="2226"/>
            </a:lvl3pPr>
            <a:lvl4pPr marL="1272022" indent="0">
              <a:buNone/>
              <a:defRPr sz="1855"/>
            </a:lvl4pPr>
            <a:lvl5pPr marL="1696029" indent="0">
              <a:buNone/>
              <a:defRPr sz="1855"/>
            </a:lvl5pPr>
            <a:lvl6pPr marL="2120036" indent="0">
              <a:buNone/>
              <a:defRPr sz="1855"/>
            </a:lvl6pPr>
            <a:lvl7pPr marL="2544044" indent="0">
              <a:buNone/>
              <a:defRPr sz="1855"/>
            </a:lvl7pPr>
            <a:lvl8pPr marL="2968051" indent="0">
              <a:buNone/>
              <a:defRPr sz="1855"/>
            </a:lvl8pPr>
            <a:lvl9pPr marL="3392058" indent="0">
              <a:buNone/>
              <a:defRPr sz="185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00689" y="5367338"/>
            <a:ext cx="5512118" cy="804862"/>
          </a:xfrm>
        </p:spPr>
        <p:txBody>
          <a:bodyPr/>
          <a:lstStyle>
            <a:lvl1pPr marL="0" indent="0">
              <a:buNone/>
              <a:defRPr sz="1298"/>
            </a:lvl1pPr>
            <a:lvl2pPr marL="424007" indent="0">
              <a:buNone/>
              <a:defRPr sz="1113"/>
            </a:lvl2pPr>
            <a:lvl3pPr marL="848015" indent="0">
              <a:buNone/>
              <a:defRPr sz="927"/>
            </a:lvl3pPr>
            <a:lvl4pPr marL="1272022" indent="0">
              <a:buNone/>
              <a:defRPr sz="835"/>
            </a:lvl4pPr>
            <a:lvl5pPr marL="1696029" indent="0">
              <a:buNone/>
              <a:defRPr sz="835"/>
            </a:lvl5pPr>
            <a:lvl6pPr marL="2120036" indent="0">
              <a:buNone/>
              <a:defRPr sz="835"/>
            </a:lvl6pPr>
            <a:lvl7pPr marL="2544044" indent="0">
              <a:buNone/>
              <a:defRPr sz="835"/>
            </a:lvl7pPr>
            <a:lvl8pPr marL="2968051" indent="0">
              <a:buNone/>
              <a:defRPr sz="835"/>
            </a:lvl8pPr>
            <a:lvl9pPr marL="3392058" indent="0">
              <a:buNone/>
              <a:defRPr sz="83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CAAA-E8C8-4557-98C9-D51AAA4D886E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863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9343" y="274638"/>
            <a:ext cx="826817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9343" y="1600202"/>
            <a:ext cx="826817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9343" y="6356352"/>
            <a:ext cx="214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6B03-4029-47CC-8494-0DC58BE88995}" type="datetime1">
              <a:rPr kumimoji="1" lang="ja-JP" altLang="en-US" smtClean="0"/>
              <a:t>2021/3/22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38845" y="6356352"/>
            <a:ext cx="2909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83919" y="6356352"/>
            <a:ext cx="214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6DAC5-B160-4734-A572-724026CC23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29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848015" rtl="0" eaLnBrk="1" latinLnBrk="0" hangingPunct="1">
        <a:spcBef>
          <a:spcPct val="0"/>
        </a:spcBef>
        <a:buNone/>
        <a:defRPr kumimoji="1" sz="40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005" indent="-318005" algn="l" defTabSz="8480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689012" indent="-265005" algn="l" defTabSz="84801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97" kern="1200">
          <a:solidFill>
            <a:schemeClr val="tx1"/>
          </a:solidFill>
          <a:latin typeface="+mn-lt"/>
          <a:ea typeface="+mn-ea"/>
          <a:cs typeface="+mn-cs"/>
        </a:defRPr>
      </a:lvl2pPr>
      <a:lvl3pPr marL="1060018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26" kern="1200">
          <a:solidFill>
            <a:schemeClr val="tx1"/>
          </a:solidFill>
          <a:latin typeface="+mn-lt"/>
          <a:ea typeface="+mn-ea"/>
          <a:cs typeface="+mn-cs"/>
        </a:defRPr>
      </a:lvl3pPr>
      <a:lvl4pPr marL="1484025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55" kern="1200">
          <a:solidFill>
            <a:schemeClr val="tx1"/>
          </a:solidFill>
          <a:latin typeface="+mn-lt"/>
          <a:ea typeface="+mn-ea"/>
          <a:cs typeface="+mn-cs"/>
        </a:defRPr>
      </a:lvl4pPr>
      <a:lvl5pPr marL="1908033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55" kern="1200">
          <a:solidFill>
            <a:schemeClr val="tx1"/>
          </a:solidFill>
          <a:latin typeface="+mn-lt"/>
          <a:ea typeface="+mn-ea"/>
          <a:cs typeface="+mn-cs"/>
        </a:defRPr>
      </a:lvl5pPr>
      <a:lvl6pPr marL="2332040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55" kern="1200">
          <a:solidFill>
            <a:schemeClr val="tx1"/>
          </a:solidFill>
          <a:latin typeface="+mn-lt"/>
          <a:ea typeface="+mn-ea"/>
          <a:cs typeface="+mn-cs"/>
        </a:defRPr>
      </a:lvl6pPr>
      <a:lvl7pPr marL="2756047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55" kern="1200">
          <a:solidFill>
            <a:schemeClr val="tx1"/>
          </a:solidFill>
          <a:latin typeface="+mn-lt"/>
          <a:ea typeface="+mn-ea"/>
          <a:cs typeface="+mn-cs"/>
        </a:defRPr>
      </a:lvl7pPr>
      <a:lvl8pPr marL="3180055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55" kern="1200">
          <a:solidFill>
            <a:schemeClr val="tx1"/>
          </a:solidFill>
          <a:latin typeface="+mn-lt"/>
          <a:ea typeface="+mn-ea"/>
          <a:cs typeface="+mn-cs"/>
        </a:defRPr>
      </a:lvl8pPr>
      <a:lvl9pPr marL="3604062" indent="-212004" algn="l" defTabSz="84801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1pPr>
      <a:lvl2pPr marL="424007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2pPr>
      <a:lvl3pPr marL="848015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3pPr>
      <a:lvl4pPr marL="1272022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4pPr>
      <a:lvl5pPr marL="1696029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5pPr>
      <a:lvl6pPr marL="2120036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6pPr>
      <a:lvl7pPr marL="2544044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7pPr>
      <a:lvl8pPr marL="2968051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8pPr>
      <a:lvl9pPr marL="3392058" algn="l" defTabSz="848015" rtl="0" eaLnBrk="1" latinLnBrk="0" hangingPunct="1"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14423" y="41119"/>
            <a:ext cx="9186863" cy="491075"/>
            <a:chOff x="-1" y="500843"/>
            <a:chExt cx="9186863" cy="522941"/>
          </a:xfrm>
        </p:grpSpPr>
        <p:sp>
          <p:nvSpPr>
            <p:cNvPr id="207" name="正方形/長方形 206"/>
            <p:cNvSpPr/>
            <p:nvPr/>
          </p:nvSpPr>
          <p:spPr>
            <a:xfrm>
              <a:off x="-1" y="500843"/>
              <a:ext cx="9186863" cy="51585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69" dirty="0"/>
            </a:p>
          </p:txBody>
        </p:sp>
        <p:sp>
          <p:nvSpPr>
            <p:cNvPr id="194" name="タイトル 3"/>
            <p:cNvSpPr txBox="1">
              <a:spLocks/>
            </p:cNvSpPr>
            <p:nvPr/>
          </p:nvSpPr>
          <p:spPr>
            <a:xfrm>
              <a:off x="613529" y="522508"/>
              <a:ext cx="8009815" cy="501276"/>
            </a:xfrm>
            <a:prstGeom prst="rect">
              <a:avLst/>
            </a:prstGeom>
            <a:noFill/>
          </p:spPr>
          <p:txBody>
            <a:bodyPr vert="horz" lIns="84802" tIns="42401" rIns="84802" bIns="42401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defRPr>
              </a:lvl1pPr>
            </a:lstStyle>
            <a:p>
              <a:r>
                <a:rPr lang="en-US" altLang="ja-JP" sz="1800" b="1" dirty="0" smtClean="0">
                  <a:solidFill>
                    <a:schemeClr val="bg1"/>
                  </a:solidFill>
                </a:rPr>
                <a:t>2020</a:t>
              </a:r>
              <a:r>
                <a:rPr lang="ja-JP" altLang="en-US" sz="1800" b="1" dirty="0" smtClean="0">
                  <a:solidFill>
                    <a:schemeClr val="bg1"/>
                  </a:solidFill>
                </a:rPr>
                <a:t>年度の</a:t>
              </a:r>
              <a:r>
                <a:rPr lang="en-US" altLang="ja-JP" sz="1800" b="1" dirty="0" smtClean="0">
                  <a:solidFill>
                    <a:schemeClr val="bg1"/>
                  </a:solidFill>
                </a:rPr>
                <a:t>10</a:t>
              </a:r>
              <a:r>
                <a:rPr lang="ja-JP" altLang="en-US" sz="1800" b="1" dirty="0" smtClean="0">
                  <a:solidFill>
                    <a:schemeClr val="bg1"/>
                  </a:solidFill>
                </a:rPr>
                <a:t>歳若返りに向けた</a:t>
              </a:r>
              <a:r>
                <a:rPr lang="ja-JP" altLang="en-US" sz="1800" b="1" dirty="0" smtClean="0">
                  <a:solidFill>
                    <a:schemeClr val="bg1"/>
                  </a:solidFill>
                </a:rPr>
                <a:t>取組み及び</a:t>
              </a:r>
              <a:r>
                <a:rPr lang="en-US" altLang="ja-JP" sz="1800" b="1" dirty="0" smtClean="0">
                  <a:solidFill>
                    <a:schemeClr val="bg1"/>
                  </a:solidFill>
                </a:rPr>
                <a:t>2021</a:t>
              </a:r>
              <a:r>
                <a:rPr lang="ja-JP" altLang="en-US" sz="1800" b="1" dirty="0" smtClean="0">
                  <a:solidFill>
                    <a:schemeClr val="bg1"/>
                  </a:solidFill>
                </a:rPr>
                <a:t>年度に予定している取組み</a:t>
              </a:r>
              <a:endParaRPr lang="ja-JP" altLang="en-US" sz="1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07" name="角丸四角形 106"/>
          <p:cNvSpPr/>
          <p:nvPr/>
        </p:nvSpPr>
        <p:spPr>
          <a:xfrm>
            <a:off x="34254" y="973049"/>
            <a:ext cx="9078659" cy="1335774"/>
          </a:xfrm>
          <a:prstGeom prst="roundRect">
            <a:avLst>
              <a:gd name="adj" fmla="val 0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67836" indent="-167836">
              <a:lnSpc>
                <a:spcPts val="927"/>
              </a:lnSpc>
            </a:pPr>
            <a:endParaRPr lang="en-US" altLang="ja-JP" sz="111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67836" indent="-167836">
              <a:lnSpc>
                <a:spcPts val="1113"/>
              </a:lnSpc>
            </a:pP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◆新型コロナウイルスの影響による府全体の事業見直しにより、実施を予定していた「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歳若返り実践モデル事業」「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歳若返り発信事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業」については休止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◆従前のモデル事業等で行っていた、人を集めた取組みや効果検証の手法等について、「ウイズコロナ」「ポストコロナ」においても取組みを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強力に推進していくためにオンライン等による手法を中心とする「新たな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歳若返りの取組みの方向性」について検討を実施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年度に実施した実践モデル事業の結果を取りまとめ、ハンドブックを作成するとともに府ＨＰにて発信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年度以降の取組みに繋げるために、府内市町村、企業、団体等と積極的にヒアリング等を実施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67836" indent="-167836">
              <a:spcBef>
                <a:spcPts val="556"/>
              </a:spcBef>
            </a:pPr>
            <a:endParaRPr lang="en-US" altLang="ja-JP" sz="1298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2" name="ホームベース 191"/>
          <p:cNvSpPr/>
          <p:nvPr/>
        </p:nvSpPr>
        <p:spPr>
          <a:xfrm>
            <a:off x="-184" y="2673246"/>
            <a:ext cx="9117680" cy="4184753"/>
          </a:xfrm>
          <a:prstGeom prst="homePlate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484"/>
              </a:lnSpc>
            </a:pPr>
            <a:endParaRPr lang="en-US" altLang="ja-JP" sz="10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82796" y="3075910"/>
            <a:ext cx="8991937" cy="1447519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9309" indent="-169309"/>
            <a:endParaRPr lang="en-US" altLang="ja-JP" sz="974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143229" y="3237019"/>
            <a:ext cx="8896867" cy="583091"/>
          </a:xfrm>
          <a:prstGeom prst="rect">
            <a:avLst/>
          </a:prstGeom>
          <a:ln w="6350"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446" indent="-82446">
              <a:spcAft>
                <a:spcPts val="278"/>
              </a:spcAft>
            </a:pP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歳若返り実践モデル事業 </a:t>
            </a:r>
            <a:endParaRPr lang="en-US" altLang="ja-JP" sz="15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2446" indent="-82446">
              <a:spcAft>
                <a:spcPts val="278"/>
              </a:spcAf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歳若返り」に資するモデル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事業を実施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分析による実践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モデルを作成し、府内市町村等での実施に繋げる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145850" y="3884697"/>
            <a:ext cx="8885245" cy="561692"/>
          </a:xfrm>
          <a:prstGeom prst="rect">
            <a:avLst/>
          </a:prstGeom>
          <a:ln w="3175"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446" indent="-82446">
              <a:spcAft>
                <a:spcPts val="278"/>
              </a:spcAft>
            </a:pP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歳若返り発信事業　</a:t>
            </a:r>
            <a:endParaRPr lang="en-US" altLang="ja-JP" sz="15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2446" indent="-82446">
              <a:spcAft>
                <a:spcPts val="278"/>
              </a:spcAf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歳若返り」の内容について、府民や各主体へ動画配信や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イベントを通じて発信し、理解促進とともに効果的な連携に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繋げる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>
          <a:xfrm>
            <a:off x="92764" y="5570372"/>
            <a:ext cx="8955821" cy="1213611"/>
          </a:xfrm>
          <a:prstGeom prst="roundRect">
            <a:avLst>
              <a:gd name="adj" fmla="val 8736"/>
            </a:avLst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160" tIns="0" rIns="33387" bIns="33387" rtlCol="0" anchor="ctr"/>
          <a:lstStyle/>
          <a:p>
            <a:pPr algn="ctr"/>
            <a:endParaRPr lang="ja-JP" altLang="en-US" sz="1113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8" name="角丸四角形 207"/>
          <p:cNvSpPr/>
          <p:nvPr/>
        </p:nvSpPr>
        <p:spPr>
          <a:xfrm>
            <a:off x="31305" y="560678"/>
            <a:ext cx="2024011" cy="42852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69309" indent="-169309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3" name="角丸四角形 232"/>
          <p:cNvSpPr/>
          <p:nvPr/>
        </p:nvSpPr>
        <p:spPr>
          <a:xfrm>
            <a:off x="111190" y="2890994"/>
            <a:ext cx="1715354" cy="3151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69309" indent="-169309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①府実施予定事業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6" name="左矢印 195"/>
          <p:cNvSpPr/>
          <p:nvPr/>
        </p:nvSpPr>
        <p:spPr>
          <a:xfrm rot="16200000">
            <a:off x="4459317" y="940443"/>
            <a:ext cx="228532" cy="3040514"/>
          </a:xfrm>
          <a:prstGeom prst="leftArrow">
            <a:avLst>
              <a:gd name="adj1" fmla="val 100000"/>
              <a:gd name="adj2" fmla="val 10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9"/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140720" y="5853637"/>
            <a:ext cx="902591" cy="3133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13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1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企業</a:t>
            </a:r>
            <a:endParaRPr lang="ja-JP" altLang="en-US" sz="111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6" name="テキスト ボックス 245"/>
          <p:cNvSpPr txBox="1"/>
          <p:nvPr/>
        </p:nvSpPr>
        <p:spPr>
          <a:xfrm>
            <a:off x="150194" y="6315340"/>
            <a:ext cx="893117" cy="33060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市町村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4134213" y="6380782"/>
            <a:ext cx="967963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地域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・府民</a:t>
            </a: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2040976" y="6052435"/>
            <a:ext cx="111330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13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1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2" name="角丸四角形 251"/>
          <p:cNvSpPr/>
          <p:nvPr/>
        </p:nvSpPr>
        <p:spPr>
          <a:xfrm>
            <a:off x="51526" y="2502755"/>
            <a:ext cx="3064298" cy="36197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69309" indent="-169309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年度に予定している取組み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5" name="正方形/長方形 254"/>
          <p:cNvSpPr/>
          <p:nvPr/>
        </p:nvSpPr>
        <p:spPr>
          <a:xfrm>
            <a:off x="111583" y="4873412"/>
            <a:ext cx="8896603" cy="589905"/>
          </a:xfrm>
          <a:prstGeom prst="rect">
            <a:avLst/>
          </a:prstGeom>
          <a:ln w="6350"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446" indent="-82446">
              <a:spcAft>
                <a:spcPts val="278"/>
              </a:spcAft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◆図書館と連携した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歳若返りに関する展示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時期：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 場所：府立中央図書館（予定）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2446" indent="-82446">
              <a:spcAft>
                <a:spcPts val="278"/>
              </a:spcAft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」に関連する書籍の展示をはじめ、動画やパネル等により「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歳若返り」の取組みを紹介する予定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2446" indent="-82446">
              <a:lnSpc>
                <a:spcPts val="400"/>
              </a:lnSpc>
              <a:spcAft>
                <a:spcPts val="278"/>
              </a:spcAft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4" name="角丸四角形 253"/>
          <p:cNvSpPr/>
          <p:nvPr/>
        </p:nvSpPr>
        <p:spPr>
          <a:xfrm>
            <a:off x="111190" y="4569042"/>
            <a:ext cx="5324946" cy="3185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69309" indent="-169309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②その他の連携や働きかけによる取組み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現時点で決定しているもの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56" name="グループ化 255"/>
          <p:cNvGrpSpPr/>
          <p:nvPr/>
        </p:nvGrpSpPr>
        <p:grpSpPr>
          <a:xfrm>
            <a:off x="5546805" y="5885656"/>
            <a:ext cx="3389367" cy="873382"/>
            <a:chOff x="8454825" y="2954805"/>
            <a:chExt cx="3389367" cy="664062"/>
          </a:xfrm>
        </p:grpSpPr>
        <p:sp>
          <p:nvSpPr>
            <p:cNvPr id="257" name="正方形/長方形 256"/>
            <p:cNvSpPr/>
            <p:nvPr/>
          </p:nvSpPr>
          <p:spPr>
            <a:xfrm>
              <a:off x="9014047" y="3077517"/>
              <a:ext cx="2800232" cy="418639"/>
            </a:xfrm>
            <a:prstGeom prst="rect">
              <a:avLst/>
            </a:prstGeom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58" name="テキスト ボックス 257"/>
            <p:cNvSpPr txBox="1"/>
            <p:nvPr/>
          </p:nvSpPr>
          <p:spPr>
            <a:xfrm>
              <a:off x="9383260" y="3055356"/>
              <a:ext cx="2321936" cy="330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プロジェクトアドバイザー会議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9" name="右矢印 258"/>
            <p:cNvSpPr/>
            <p:nvPr/>
          </p:nvSpPr>
          <p:spPr>
            <a:xfrm rot="10800000">
              <a:off x="8454825" y="2954805"/>
              <a:ext cx="695272" cy="664062"/>
            </a:xfrm>
            <a:prstGeom prst="rightArrow">
              <a:avLst>
                <a:gd name="adj1" fmla="val 45810"/>
                <a:gd name="adj2" fmla="val 36156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60" name="テキスト ボックス 259"/>
            <p:cNvSpPr txBox="1"/>
            <p:nvPr/>
          </p:nvSpPr>
          <p:spPr>
            <a:xfrm>
              <a:off x="8543142" y="3208669"/>
              <a:ext cx="743624" cy="187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サポート</a:t>
              </a:r>
              <a:endPara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1" name="テキスト ボックス 260"/>
            <p:cNvSpPr txBox="1"/>
            <p:nvPr/>
          </p:nvSpPr>
          <p:spPr>
            <a:xfrm>
              <a:off x="9310428" y="3248920"/>
              <a:ext cx="2533764" cy="206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事業推進にあたっての有識者による会議体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2" name="テキスト ボックス 261"/>
          <p:cNvSpPr txBox="1"/>
          <p:nvPr/>
        </p:nvSpPr>
        <p:spPr>
          <a:xfrm>
            <a:off x="4152433" y="5919898"/>
            <a:ext cx="1364266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13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大学等研究機関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3" name="直線矢印コネクタ 262"/>
          <p:cNvCxnSpPr/>
          <p:nvPr/>
        </p:nvCxnSpPr>
        <p:spPr>
          <a:xfrm flipV="1">
            <a:off x="1296433" y="6249342"/>
            <a:ext cx="627791" cy="42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直線矢印コネクタ 263"/>
          <p:cNvCxnSpPr/>
          <p:nvPr/>
        </p:nvCxnSpPr>
        <p:spPr>
          <a:xfrm flipH="1">
            <a:off x="1273308" y="6450402"/>
            <a:ext cx="627791" cy="135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テキスト ボックス 264"/>
          <p:cNvSpPr txBox="1"/>
          <p:nvPr/>
        </p:nvSpPr>
        <p:spPr>
          <a:xfrm>
            <a:off x="1287788" y="6493381"/>
            <a:ext cx="827621" cy="290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情報収集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1242032" y="5685221"/>
            <a:ext cx="9560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事業連携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右中かっこ 22"/>
          <p:cNvSpPr/>
          <p:nvPr/>
        </p:nvSpPr>
        <p:spPr>
          <a:xfrm>
            <a:off x="1071179" y="5796059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8" name="直線矢印コネクタ 267"/>
          <p:cNvCxnSpPr/>
          <p:nvPr/>
        </p:nvCxnSpPr>
        <p:spPr>
          <a:xfrm>
            <a:off x="3270741" y="6401031"/>
            <a:ext cx="759060" cy="1423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テキスト ボックス 268"/>
          <p:cNvSpPr txBox="1"/>
          <p:nvPr/>
        </p:nvSpPr>
        <p:spPr>
          <a:xfrm>
            <a:off x="3174345" y="6502026"/>
            <a:ext cx="8276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0" name="直線矢印コネクタ 269"/>
          <p:cNvCxnSpPr/>
          <p:nvPr/>
        </p:nvCxnSpPr>
        <p:spPr>
          <a:xfrm flipH="1">
            <a:off x="3314007" y="6204360"/>
            <a:ext cx="605484" cy="33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1" name="テキスト ボックス 270"/>
          <p:cNvSpPr txBox="1"/>
          <p:nvPr/>
        </p:nvSpPr>
        <p:spPr>
          <a:xfrm>
            <a:off x="3127720" y="5839987"/>
            <a:ext cx="10567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事業の効果検証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8378429" y="29458"/>
            <a:ext cx="792146" cy="356098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5" name="角丸四角形 194"/>
          <p:cNvSpPr/>
          <p:nvPr/>
        </p:nvSpPr>
        <p:spPr>
          <a:xfrm>
            <a:off x="2271707" y="5521291"/>
            <a:ext cx="4569943" cy="264720"/>
          </a:xfrm>
          <a:prstGeom prst="roundRect">
            <a:avLst>
              <a:gd name="adj" fmla="val 13522"/>
            </a:avLst>
          </a:prstGeom>
          <a:solidFill>
            <a:srgbClr val="92D050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wrap="square" rtlCol="0" anchor="ctr"/>
          <a:lstStyle/>
          <a:p>
            <a:pPr algn="ctr" defTabSz="424007">
              <a:defRPr/>
            </a:pPr>
            <a:r>
              <a:rPr kumimoji="0" lang="en-US" altLang="ja-JP" sz="1400" b="1" kern="0" spc="142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0" lang="ja-JP" altLang="en-US" sz="1400" b="1" kern="0" spc="142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歳若返りの取組みにあたっての各主体の役割</a:t>
            </a:r>
            <a:endParaRPr kumimoji="0" lang="en-US" altLang="ja-JP" sz="1400" b="1" kern="0" spc="14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6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>
              <a:lumMod val="75000"/>
            </a:schemeClr>
          </a:solidFill>
        </a:ln>
      </a:spPr>
      <a:bodyPr rtlCol="0" anchor="t"/>
      <a:lstStyle>
        <a:defPPr marL="182563" indent="-182563" algn="ctr">
          <a:defRPr kumimoji="1" sz="14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rtlCol="0">
        <a:spAutoFit/>
      </a:bodyPr>
      <a:lstStyle>
        <a:defPPr>
          <a:defRPr kumimoji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21487</TotalTime>
  <Words>405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赤西　香</cp:lastModifiedBy>
  <cp:revision>1476</cp:revision>
  <cp:lastPrinted>2021-03-12T00:55:04Z</cp:lastPrinted>
  <dcterms:created xsi:type="dcterms:W3CDTF">2017-05-30T07:49:50Z</dcterms:created>
  <dcterms:modified xsi:type="dcterms:W3CDTF">2021-03-22T02:37:55Z</dcterms:modified>
</cp:coreProperties>
</file>