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2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AA45E-0580-45B9-9F00-9D8D5F217758}" type="datetimeFigureOut">
              <a:rPr kumimoji="1" lang="ja-JP" altLang="en-US" smtClean="0"/>
              <a:t>2020/9/7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4D8E-C71C-48C5-87F1-A10BC4023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992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AA45E-0580-45B9-9F00-9D8D5F217758}" type="datetimeFigureOut">
              <a:rPr kumimoji="1" lang="ja-JP" altLang="en-US" smtClean="0"/>
              <a:t>2020/9/7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4D8E-C71C-48C5-87F1-A10BC4023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10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AA45E-0580-45B9-9F00-9D8D5F217758}" type="datetimeFigureOut">
              <a:rPr kumimoji="1" lang="ja-JP" altLang="en-US" smtClean="0"/>
              <a:t>2020/9/7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4D8E-C71C-48C5-87F1-A10BC4023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3246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AA45E-0580-45B9-9F00-9D8D5F217758}" type="datetimeFigureOut">
              <a:rPr kumimoji="1" lang="ja-JP" altLang="en-US" smtClean="0"/>
              <a:t>2020/9/7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4D8E-C71C-48C5-87F1-A10BC4023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507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AA45E-0580-45B9-9F00-9D8D5F217758}" type="datetimeFigureOut">
              <a:rPr kumimoji="1" lang="ja-JP" altLang="en-US" smtClean="0"/>
              <a:t>2020/9/7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4D8E-C71C-48C5-87F1-A10BC4023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15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AA45E-0580-45B9-9F00-9D8D5F217758}" type="datetimeFigureOut">
              <a:rPr kumimoji="1" lang="ja-JP" altLang="en-US" smtClean="0"/>
              <a:t>2020/9/7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4D8E-C71C-48C5-87F1-A10BC4023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00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AA45E-0580-45B9-9F00-9D8D5F217758}" type="datetimeFigureOut">
              <a:rPr kumimoji="1" lang="ja-JP" altLang="en-US" smtClean="0"/>
              <a:t>2020/9/7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4D8E-C71C-48C5-87F1-A10BC4023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04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AA45E-0580-45B9-9F00-9D8D5F217758}" type="datetimeFigureOut">
              <a:rPr kumimoji="1" lang="ja-JP" altLang="en-US" smtClean="0"/>
              <a:t>2020/9/7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4D8E-C71C-48C5-87F1-A10BC4023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156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AA45E-0580-45B9-9F00-9D8D5F217758}" type="datetimeFigureOut">
              <a:rPr kumimoji="1" lang="ja-JP" altLang="en-US" smtClean="0"/>
              <a:t>2020/9/7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4D8E-C71C-48C5-87F1-A10BC4023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38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AA45E-0580-45B9-9F00-9D8D5F217758}" type="datetimeFigureOut">
              <a:rPr kumimoji="1" lang="ja-JP" altLang="en-US" smtClean="0"/>
              <a:t>2020/9/7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4D8E-C71C-48C5-87F1-A10BC4023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51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AA45E-0580-45B9-9F00-9D8D5F217758}" type="datetimeFigureOut">
              <a:rPr kumimoji="1" lang="ja-JP" altLang="en-US" smtClean="0"/>
              <a:t>2020/9/7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4D8E-C71C-48C5-87F1-A10BC4023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2827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AA45E-0580-45B9-9F00-9D8D5F217758}" type="datetimeFigureOut">
              <a:rPr kumimoji="1" lang="ja-JP" altLang="en-US" smtClean="0"/>
              <a:t>2020/9/7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74D8E-C71C-48C5-87F1-A10BC4023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296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085661"/>
              </p:ext>
            </p:extLst>
          </p:nvPr>
        </p:nvGraphicFramePr>
        <p:xfrm>
          <a:off x="371474" y="751087"/>
          <a:ext cx="9258301" cy="5168186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66988">
                  <a:extLst>
                    <a:ext uri="{9D8B030D-6E8A-4147-A177-3AD203B41FA5}">
                      <a16:colId xmlns:a16="http://schemas.microsoft.com/office/drawing/2014/main" val="1071434851"/>
                    </a:ext>
                  </a:extLst>
                </a:gridCol>
                <a:gridCol w="6200913">
                  <a:extLst>
                    <a:ext uri="{9D8B030D-6E8A-4147-A177-3AD203B41FA5}">
                      <a16:colId xmlns:a16="http://schemas.microsoft.com/office/drawing/2014/main" val="3334584148"/>
                    </a:ext>
                  </a:extLst>
                </a:gridCol>
                <a:gridCol w="2590400">
                  <a:extLst>
                    <a:ext uri="{9D8B030D-6E8A-4147-A177-3AD203B41FA5}">
                      <a16:colId xmlns:a16="http://schemas.microsoft.com/office/drawing/2014/main" val="1428426112"/>
                    </a:ext>
                  </a:extLst>
                </a:gridCol>
              </a:tblGrid>
              <a:tr h="341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分野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622859700"/>
                  </a:ext>
                </a:extLst>
              </a:tr>
              <a:tr h="472577">
                <a:tc gridSpan="3"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実践型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6456826"/>
                  </a:ext>
                </a:extLst>
              </a:tr>
              <a:tr h="432766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笑いと運動を連携した実践による健康・ストレスの分析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(1)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運動と笑い、音楽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505646931"/>
                  </a:ext>
                </a:extLst>
              </a:tr>
              <a:tr h="507612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楽器演奏の実践による認知機能向上の分析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（新型コロナ感染拡大防止のため後期実践中止）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(1)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運動と笑い、音楽</a:t>
                      </a:r>
                    </a:p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(3)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認知症予防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5037718"/>
                  </a:ext>
                </a:extLst>
              </a:tr>
              <a:tr h="507612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AI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・ロボットによるコミュニケーションの実践と分析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(3)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認知症予防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(5)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企業の取組促進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2340876877"/>
                  </a:ext>
                </a:extLst>
              </a:tr>
              <a:tr h="50778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分析型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715777"/>
                  </a:ext>
                </a:extLst>
              </a:tr>
              <a:tr h="5077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アンチエイジングを通じた心身の健康への効果分析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(4)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アンチエイジング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(5)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企業の取組促進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3580258075"/>
                  </a:ext>
                </a:extLst>
              </a:tr>
              <a:tr h="472577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地域の健康資源（地域のつながり・サロン活動）と健康長寿のデータ分析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(6)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高齢社会のまちづくり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1390014"/>
                  </a:ext>
                </a:extLst>
              </a:tr>
              <a:tr h="472577">
                <a:tc gridSpan="3"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その他の取組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7812751"/>
                  </a:ext>
                </a:extLst>
              </a:tr>
              <a:tr h="472577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各種経済団体等との意見交換を通じた情報収集、情報提供など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(5)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企業の取組促進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2076298"/>
                  </a:ext>
                </a:extLst>
              </a:tr>
              <a:tr h="472577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⑦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口の健康・食に関する府民向け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イベント</a:t>
                      </a:r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（新型コロナ感染拡大防止のため中止）</a:t>
                      </a:r>
                    </a:p>
                  </a:txBody>
                  <a:tcPr marL="74295" marR="74295" marT="37148" marB="37148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(2)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口の健康、食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4635176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445769" y="208503"/>
            <a:ext cx="9109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令和元年度の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歳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若返りの取組実績一覧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1474" y="5919273"/>
            <a:ext cx="95203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６分野にターゲットを絞り取組みを進めることとしている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１）運動と笑い、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音楽（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２）口の健康、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食（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３）認知症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予防（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４）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アンチエイジング（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５）企業の取組み促進</a:t>
            </a:r>
          </a:p>
          <a:p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６）高齢社会のまちづくり　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441439" y="164428"/>
            <a:ext cx="1188336" cy="472486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資料１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5997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270</Words>
  <Application>Microsoft Office PowerPoint</Application>
  <PresentationFormat>A4 210 x 297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2020-09-07T03:09:08Z</dcterms:created>
  <dcterms:modified xsi:type="dcterms:W3CDTF">2020-09-07T03:09:33Z</dcterms:modified>
</cp:coreProperties>
</file>