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71" saveSubsetFonts="1">
  <p:sldMasterIdLst>
    <p:sldMasterId id="2147483648" r:id="rId1"/>
  </p:sldMasterIdLst>
  <p:notesMasterIdLst>
    <p:notesMasterId r:id="rId11"/>
  </p:notesMasterIdLst>
  <p:sldIdLst>
    <p:sldId id="513" r:id="rId2"/>
    <p:sldId id="514" r:id="rId3"/>
    <p:sldId id="515" r:id="rId4"/>
    <p:sldId id="516" r:id="rId5"/>
    <p:sldId id="522" r:id="rId6"/>
    <p:sldId id="518" r:id="rId7"/>
    <p:sldId id="519" r:id="rId8"/>
    <p:sldId id="520" r:id="rId9"/>
    <p:sldId id="521" r:id="rId10"/>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9" autoAdjust="0"/>
    <p:restoredTop sz="94322" autoAdjust="0"/>
  </p:normalViewPr>
  <p:slideViewPr>
    <p:cSldViewPr>
      <p:cViewPr>
        <p:scale>
          <a:sx n="75" d="100"/>
          <a:sy n="75" d="100"/>
        </p:scale>
        <p:origin x="1062" y="5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117973435829"/>
          <c:y val="0.16919520851765255"/>
          <c:w val="0.747062509271334"/>
          <c:h val="0.64601122930664956"/>
        </c:manualLayout>
      </c:layout>
      <c:barChart>
        <c:barDir val="col"/>
        <c:grouping val="stacked"/>
        <c:varyColors val="0"/>
        <c:ser>
          <c:idx val="0"/>
          <c:order val="0"/>
          <c:tx>
            <c:strRef>
              <c:f>Sheet1!$B$1</c:f>
              <c:strCache>
                <c:ptCount val="1"/>
                <c:pt idx="0">
                  <c:v>系列 1</c:v>
                </c:pt>
              </c:strCache>
            </c:strRef>
          </c:tx>
          <c:spPr>
            <a:solidFill>
              <a:schemeClr val="accent1"/>
            </a:solidFill>
            <a:ln>
              <a:noFill/>
            </a:ln>
            <a:effectLst/>
          </c:spPr>
          <c:invertIfNegative val="0"/>
          <c:cat>
            <c:strRef>
              <c:f>Sheet1!$A$2:$A$3</c:f>
              <c:strCache>
                <c:ptCount val="2"/>
                <c:pt idx="0">
                  <c:v>分類 1</c:v>
                </c:pt>
                <c:pt idx="1">
                  <c:v>分類 2</c:v>
                </c:pt>
              </c:strCache>
            </c:strRef>
          </c:cat>
          <c:val>
            <c:numRef>
              <c:f>Sheet1!$B$2:$B$3</c:f>
              <c:numCache>
                <c:formatCode>General</c:formatCode>
                <c:ptCount val="2"/>
                <c:pt idx="0">
                  <c:v>14</c:v>
                </c:pt>
                <c:pt idx="1">
                  <c:v>1</c:v>
                </c:pt>
              </c:numCache>
            </c:numRef>
          </c:val>
          <c:extLst>
            <c:ext xmlns:c16="http://schemas.microsoft.com/office/drawing/2014/chart" uri="{C3380CC4-5D6E-409C-BE32-E72D297353CC}">
              <c16:uniqueId val="{00000000-26FC-4FFD-9164-69D4EFD0EFBE}"/>
            </c:ext>
          </c:extLst>
        </c:ser>
        <c:ser>
          <c:idx val="1"/>
          <c:order val="1"/>
          <c:tx>
            <c:strRef>
              <c:f>Sheet1!$C$1</c:f>
              <c:strCache>
                <c:ptCount val="1"/>
                <c:pt idx="0">
                  <c:v>系列 2</c:v>
                </c:pt>
              </c:strCache>
            </c:strRef>
          </c:tx>
          <c:spPr>
            <a:solidFill>
              <a:schemeClr val="accent2"/>
            </a:solidFill>
            <a:ln>
              <a:noFill/>
            </a:ln>
            <a:effectLst/>
          </c:spPr>
          <c:invertIfNegative val="0"/>
          <c:cat>
            <c:strRef>
              <c:f>Sheet1!$A$2:$A$3</c:f>
              <c:strCache>
                <c:ptCount val="2"/>
                <c:pt idx="0">
                  <c:v>分類 1</c:v>
                </c:pt>
                <c:pt idx="1">
                  <c:v>分類 2</c:v>
                </c:pt>
              </c:strCache>
            </c:strRef>
          </c:cat>
          <c:val>
            <c:numRef>
              <c:f>Sheet1!$C$2:$C$3</c:f>
              <c:numCache>
                <c:formatCode>General</c:formatCode>
                <c:ptCount val="2"/>
                <c:pt idx="0">
                  <c:v>2026</c:v>
                </c:pt>
                <c:pt idx="1">
                  <c:v>2</c:v>
                </c:pt>
              </c:numCache>
            </c:numRef>
          </c:val>
          <c:extLst>
            <c:ext xmlns:c16="http://schemas.microsoft.com/office/drawing/2014/chart" uri="{C3380CC4-5D6E-409C-BE32-E72D297353CC}">
              <c16:uniqueId val="{00000001-26FC-4FFD-9164-69D4EFD0EFBE}"/>
            </c:ext>
          </c:extLst>
        </c:ser>
        <c:dLbls>
          <c:showLegendKey val="0"/>
          <c:showVal val="0"/>
          <c:showCatName val="0"/>
          <c:showSerName val="0"/>
          <c:showPercent val="0"/>
          <c:showBubbleSize val="0"/>
        </c:dLbls>
        <c:gapWidth val="150"/>
        <c:overlap val="100"/>
        <c:axId val="614648128"/>
        <c:axId val="614656448"/>
      </c:barChart>
      <c:catAx>
        <c:axId val="614648128"/>
        <c:scaling>
          <c:orientation val="minMax"/>
        </c:scaling>
        <c:delete val="1"/>
        <c:axPos val="b"/>
        <c:numFmt formatCode="General" sourceLinked="1"/>
        <c:majorTickMark val="none"/>
        <c:minorTickMark val="none"/>
        <c:tickLblPos val="nextTo"/>
        <c:crossAx val="614656448"/>
        <c:crosses val="autoZero"/>
        <c:auto val="1"/>
        <c:lblAlgn val="ctr"/>
        <c:lblOffset val="100"/>
        <c:noMultiLvlLbl val="0"/>
      </c:catAx>
      <c:valAx>
        <c:axId val="61465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14648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14" tIns="45708" rIns="91414" bIns="457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14" tIns="45708" rIns="91414" bIns="45708" rtlCol="0"/>
          <a:lstStyle>
            <a:lvl1pPr algn="r">
              <a:defRPr sz="1200"/>
            </a:lvl1pPr>
          </a:lstStyle>
          <a:p>
            <a:fld id="{01682D40-B29B-4A7C-B3F7-054C095BC2E2}" type="datetimeFigureOut">
              <a:rPr kumimoji="1" lang="ja-JP" altLang="en-US" smtClean="0"/>
              <a:t>2021/1/14</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14" tIns="45708" rIns="91414" bIns="45708" rtlCol="0" anchor="ctr"/>
          <a:lstStyle/>
          <a:p>
            <a:endParaRPr lang="ja-JP" altLang="en-US"/>
          </a:p>
        </p:txBody>
      </p:sp>
      <p:sp>
        <p:nvSpPr>
          <p:cNvPr id="5" name="ノート プレースホルダー 4"/>
          <p:cNvSpPr>
            <a:spLocks noGrp="1"/>
          </p:cNvSpPr>
          <p:nvPr>
            <p:ph type="body" sz="quarter" idx="3"/>
          </p:nvPr>
        </p:nvSpPr>
        <p:spPr>
          <a:xfrm>
            <a:off x="681039" y="4783141"/>
            <a:ext cx="5445125" cy="3913187"/>
          </a:xfrm>
          <a:prstGeom prst="rect">
            <a:avLst/>
          </a:prstGeom>
        </p:spPr>
        <p:txBody>
          <a:bodyPr vert="horz" lIns="91414" tIns="45708" rIns="91414" bIns="45708"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4"/>
            <a:ext cx="2949575" cy="498475"/>
          </a:xfrm>
          <a:prstGeom prst="rect">
            <a:avLst/>
          </a:prstGeom>
        </p:spPr>
        <p:txBody>
          <a:bodyPr vert="horz" lIns="91414" tIns="45708" rIns="91414"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14" tIns="45708" rIns="91414" bIns="45708" rtlCol="0" anchor="b"/>
          <a:lstStyle>
            <a:lvl1pPr algn="r">
              <a:defRPr sz="1200"/>
            </a:lvl1pPr>
          </a:lstStyle>
          <a:p>
            <a:fld id="{681EA2E2-F980-4CE5-8FE2-AFF44BCBC8B5}" type="slidenum">
              <a:rPr kumimoji="1" lang="ja-JP" altLang="en-US" smtClean="0"/>
              <a:t>‹#›</a:t>
            </a:fld>
            <a:endParaRPr kumimoji="1" lang="ja-JP" altLang="en-US"/>
          </a:p>
        </p:txBody>
      </p:sp>
    </p:spTree>
    <p:extLst>
      <p:ext uri="{BB962C8B-B14F-4D97-AF65-F5344CB8AC3E}">
        <p14:creationId xmlns:p14="http://schemas.microsoft.com/office/powerpoint/2010/main" val="3608189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1EA2E2-F980-4CE5-8FE2-AFF44BCBC8B5}" type="slidenum">
              <a:rPr kumimoji="1" lang="ja-JP" altLang="en-US" smtClean="0"/>
              <a:t>77</a:t>
            </a:fld>
            <a:endParaRPr kumimoji="1" lang="ja-JP" altLang="en-US"/>
          </a:p>
        </p:txBody>
      </p:sp>
    </p:spTree>
    <p:extLst>
      <p:ext uri="{BB962C8B-B14F-4D97-AF65-F5344CB8AC3E}">
        <p14:creationId xmlns:p14="http://schemas.microsoft.com/office/powerpoint/2010/main" val="1959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78</a:t>
            </a:fld>
            <a:endParaRPr kumimoji="1" lang="ja-JP" altLang="en-US"/>
          </a:p>
        </p:txBody>
      </p:sp>
    </p:spTree>
    <p:extLst>
      <p:ext uri="{BB962C8B-B14F-4D97-AF65-F5344CB8AC3E}">
        <p14:creationId xmlns:p14="http://schemas.microsoft.com/office/powerpoint/2010/main" val="176282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E3660B8-D6B4-4AC8-BB73-EA00E5CAD95D}" type="slidenum">
              <a:rPr kumimoji="1" lang="ja-JP" altLang="en-US" smtClean="0"/>
              <a:t>79</a:t>
            </a:fld>
            <a:endParaRPr kumimoji="1" lang="ja-JP" altLang="en-US"/>
          </a:p>
        </p:txBody>
      </p:sp>
    </p:spTree>
    <p:extLst>
      <p:ext uri="{BB962C8B-B14F-4D97-AF65-F5344CB8AC3E}">
        <p14:creationId xmlns:p14="http://schemas.microsoft.com/office/powerpoint/2010/main" val="200852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D2ECC46-7ACE-41D1-B18F-D8257EA3D8BB}"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594600" y="6486526"/>
            <a:ext cx="2311400" cy="365125"/>
          </a:xfrm>
        </p:spPr>
        <p:txBody>
          <a:bodyPr/>
          <a:lstStyle>
            <a:lvl1pPr>
              <a:defRPr>
                <a:solidFill>
                  <a:schemeClr val="tx1"/>
                </a:solidFill>
              </a:defRPr>
            </a:lvl1pPr>
          </a:lstStyle>
          <a:p>
            <a:fld id="{BB9231F5-CC56-497A-A386-7B8232C12A76}" type="slidenum">
              <a:rPr lang="ja-JP" altLang="en-US" smtClean="0"/>
              <a:pPr/>
              <a:t>‹#›</a:t>
            </a:fld>
            <a:endParaRPr lang="ja-JP" altLang="en-US"/>
          </a:p>
        </p:txBody>
      </p:sp>
    </p:spTree>
    <p:extLst>
      <p:ext uri="{BB962C8B-B14F-4D97-AF65-F5344CB8AC3E}">
        <p14:creationId xmlns:p14="http://schemas.microsoft.com/office/powerpoint/2010/main" val="85495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FD9BA18-A65F-4031-9703-B0CFF9F3E71C}"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1133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168F2D1-5167-440B-B621-2782A18A1BB2}"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73385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EF13AB2-C3FF-4AB6-B9CA-82790D0DC62C}"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29180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333"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6C2BB44-A605-48E4-8A02-38ECBE04B595}"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54080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CB6E92D-3550-4534-AE17-366572C9678A}"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04988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B8C578E-3F73-4B7F-A58C-DD9796FF0D06}" type="datetime1">
              <a:rPr kumimoji="1" lang="ja-JP" altLang="en-US" smtClean="0"/>
              <a:t>2021/1/14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241244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DB3CFE1-3C6D-4607-BDC5-72E07FA131F7}" type="datetime1">
              <a:rPr kumimoji="1" lang="ja-JP" altLang="en-US" smtClean="0"/>
              <a:t>2021/1/14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21550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E435CC-8418-40BC-B9F8-9998FFF196DF}" type="datetime1">
              <a:rPr kumimoji="1" lang="ja-JP" altLang="en-US" smtClean="0"/>
              <a:t>2021/1/14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70478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91C345-9BA1-47C4-8D2A-2E7E7D332AB7}"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45544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67B4A97-4F2D-4D6C-80F2-AB6A19349B6D}"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97880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fld id="{8ECA26D1-760B-4A91-AB22-A8805863E68C}" type="datetime1">
              <a:rPr kumimoji="1" lang="ja-JP" altLang="en-US" smtClean="0"/>
              <a:t>2021/1/14</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46015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emf"/><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39.png"/><Relationship Id="rId3" Type="http://schemas.openxmlformats.org/officeDocument/2006/relationships/image" Target="../media/image20.png"/><Relationship Id="rId21" Type="http://schemas.microsoft.com/office/2007/relationships/hdphoto" Target="../media/hdphoto4.wdp"/><Relationship Id="rId7" Type="http://schemas.openxmlformats.org/officeDocument/2006/relationships/image" Target="../media/image23.jpeg"/><Relationship Id="rId12" Type="http://schemas.microsoft.com/office/2007/relationships/hdphoto" Target="../media/hdphoto3.wdp"/><Relationship Id="rId17" Type="http://schemas.openxmlformats.org/officeDocument/2006/relationships/image" Target="../media/image31.png"/><Relationship Id="rId25" Type="http://schemas.openxmlformats.org/officeDocument/2006/relationships/image" Target="../media/image38.jpeg"/><Relationship Id="rId2" Type="http://schemas.openxmlformats.org/officeDocument/2006/relationships/notesSlide" Target="../notesSlides/notesSlide3.xml"/><Relationship Id="rId16" Type="http://schemas.openxmlformats.org/officeDocument/2006/relationships/image" Target="../media/image30.jpe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2.emf"/><Relationship Id="rId11" Type="http://schemas.openxmlformats.org/officeDocument/2006/relationships/image" Target="../media/image26.png"/><Relationship Id="rId24" Type="http://schemas.openxmlformats.org/officeDocument/2006/relationships/image" Target="../media/image37.wmf"/><Relationship Id="rId5" Type="http://schemas.microsoft.com/office/2007/relationships/hdphoto" Target="../media/hdphoto2.wdp"/><Relationship Id="rId15" Type="http://schemas.openxmlformats.org/officeDocument/2006/relationships/image" Target="../media/image29.png"/><Relationship Id="rId23" Type="http://schemas.openxmlformats.org/officeDocument/2006/relationships/image" Target="../media/image36.jpeg"/><Relationship Id="rId28" Type="http://schemas.openxmlformats.org/officeDocument/2006/relationships/image" Target="../media/image40.emf"/><Relationship Id="rId10" Type="http://schemas.openxmlformats.org/officeDocument/2006/relationships/image" Target="../media/image25.jpeg"/><Relationship Id="rId19" Type="http://schemas.openxmlformats.org/officeDocument/2006/relationships/image" Target="../media/image33.jpeg"/><Relationship Id="rId4" Type="http://schemas.openxmlformats.org/officeDocument/2006/relationships/image" Target="../media/image21.png"/><Relationship Id="rId9" Type="http://schemas.openxmlformats.org/officeDocument/2006/relationships/image" Target="../media/image24.jpeg"/><Relationship Id="rId14" Type="http://schemas.openxmlformats.org/officeDocument/2006/relationships/image" Target="../media/image28.emf"/><Relationship Id="rId22" Type="http://schemas.openxmlformats.org/officeDocument/2006/relationships/image" Target="../media/image35.jpeg"/><Relationship Id="rId27"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79" name="正方形/長方形 78"/>
          <p:cNvSpPr/>
          <p:nvPr/>
        </p:nvSpPr>
        <p:spPr>
          <a:xfrm>
            <a:off x="105423" y="684274"/>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en-US" altLang="ja-JP" sz="1200" dirty="0" smtClean="0">
                <a:solidFill>
                  <a:schemeClr val="tx1"/>
                </a:solidFill>
              </a:rPr>
              <a:t>【</a:t>
            </a:r>
            <a:r>
              <a:rPr lang="ja-JP" altLang="en-US" sz="1200" dirty="0" smtClean="0">
                <a:solidFill>
                  <a:schemeClr val="tx1"/>
                </a:solidFill>
              </a:rPr>
              <a:t>道路</a:t>
            </a:r>
            <a:r>
              <a:rPr lang="ja-JP" altLang="en-US" sz="1200" dirty="0">
                <a:solidFill>
                  <a:schemeClr val="tx1"/>
                </a:solidFill>
              </a:rPr>
              <a:t>ネットワークの機能</a:t>
            </a:r>
            <a:r>
              <a:rPr lang="ja-JP" altLang="en-US" sz="1200" dirty="0" smtClean="0">
                <a:solidFill>
                  <a:schemeClr val="tx1"/>
                </a:solidFill>
              </a:rPr>
              <a:t>強化</a:t>
            </a:r>
            <a:r>
              <a:rPr lang="en-US" altLang="ja-JP" sz="1200" dirty="0" smtClean="0">
                <a:solidFill>
                  <a:schemeClr val="tx1"/>
                </a:solidFill>
              </a:rPr>
              <a:t>】</a:t>
            </a:r>
            <a:r>
              <a:rPr lang="ja-JP" altLang="en-US" sz="1200" dirty="0" smtClean="0"/>
              <a:t>新規</a:t>
            </a:r>
            <a:r>
              <a:rPr lang="ja-JP" altLang="en-US" sz="1200" dirty="0" smtClean="0">
                <a:latin typeface="ＭＳ ゴシック" panose="020B0609070205080204" pitchFamily="49" charset="-128"/>
                <a:ea typeface="ＭＳ ゴシック" panose="020B0609070205080204" pitchFamily="49" charset="-128"/>
              </a:rPr>
              <a:t>着手事業の考え方</a:t>
            </a:r>
            <a:endParaRPr lang="en-US" altLang="ja-JP" sz="1200" dirty="0"/>
          </a:p>
        </p:txBody>
      </p:sp>
      <p:sp>
        <p:nvSpPr>
          <p:cNvPr id="80" name="スライド番号プレースホルダー 1"/>
          <p:cNvSpPr>
            <a:spLocks noGrp="1"/>
          </p:cNvSpPr>
          <p:nvPr>
            <p:ph type="sldNum" sz="quarter" idx="12"/>
          </p:nvPr>
        </p:nvSpPr>
        <p:spPr>
          <a:xfrm>
            <a:off x="7642144" y="6604484"/>
            <a:ext cx="2311400" cy="365125"/>
          </a:xfrm>
        </p:spPr>
        <p:txBody>
          <a:bodyPr/>
          <a:lstStyle/>
          <a:p>
            <a:fld id="{BB9231F5-CC56-497A-A386-7B8232C12A76}" type="slidenum">
              <a:rPr kumimoji="1" lang="ja-JP" altLang="en-US" smtClean="0">
                <a:solidFill>
                  <a:schemeClr val="tx1"/>
                </a:solidFill>
              </a:rPr>
              <a:t>71</a:t>
            </a:fld>
            <a:endParaRPr kumimoji="1" lang="ja-JP" altLang="en-US" dirty="0">
              <a:solidFill>
                <a:schemeClr val="tx1"/>
              </a:solidFill>
            </a:endParaRPr>
          </a:p>
        </p:txBody>
      </p:sp>
      <p:sp>
        <p:nvSpPr>
          <p:cNvPr id="75" name="角丸四角形 74"/>
          <p:cNvSpPr/>
          <p:nvPr/>
        </p:nvSpPr>
        <p:spPr>
          <a:xfrm>
            <a:off x="4043900" y="1195433"/>
            <a:ext cx="4824000" cy="5760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下矢印 75"/>
          <p:cNvSpPr/>
          <p:nvPr/>
        </p:nvSpPr>
        <p:spPr>
          <a:xfrm>
            <a:off x="2279892" y="1787388"/>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3172271" y="6145214"/>
            <a:ext cx="1818000" cy="39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条件付き</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新規</a:t>
            </a:r>
            <a:r>
              <a:rPr kumimoji="1" lang="ja-JP" altLang="en-US" sz="1200" dirty="0">
                <a:latin typeface="Meiryo UI" panose="020B0604030504040204" pitchFamily="50" charset="-128"/>
                <a:ea typeface="Meiryo UI" panose="020B0604030504040204" pitchFamily="50" charset="-128"/>
              </a:rPr>
              <a:t>事業</a:t>
            </a:r>
            <a:r>
              <a:rPr kumimoji="1" lang="ja-JP" altLang="en-US" sz="1200" dirty="0" smtClean="0">
                <a:latin typeface="Meiryo UI" panose="020B0604030504040204" pitchFamily="50" charset="-128"/>
                <a:ea typeface="Meiryo UI" panose="020B0604030504040204" pitchFamily="50" charset="-128"/>
              </a:rPr>
              <a:t>着手</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予定路線</a:t>
            </a:r>
            <a:endParaRPr kumimoji="1" lang="ja-JP" altLang="en-US" sz="1200" dirty="0">
              <a:latin typeface="Meiryo UI" panose="020B0604030504040204" pitchFamily="50" charset="-128"/>
              <a:ea typeface="Meiryo UI" panose="020B0604030504040204" pitchFamily="50" charset="-128"/>
            </a:endParaRPr>
          </a:p>
        </p:txBody>
      </p:sp>
      <p:sp>
        <p:nvSpPr>
          <p:cNvPr id="86" name="角丸四角形 85"/>
          <p:cNvSpPr/>
          <p:nvPr/>
        </p:nvSpPr>
        <p:spPr>
          <a:xfrm>
            <a:off x="5659974" y="2031659"/>
            <a:ext cx="3240000" cy="2808000"/>
          </a:xfrm>
          <a:prstGeom prst="roundRect">
            <a:avLst>
              <a:gd name="adj" fmla="val 5366"/>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角丸四角形 88"/>
          <p:cNvSpPr/>
          <p:nvPr/>
        </p:nvSpPr>
        <p:spPr>
          <a:xfrm>
            <a:off x="933448" y="1196752"/>
            <a:ext cx="3060000" cy="576000"/>
          </a:xfrm>
          <a:prstGeom prst="roundRect">
            <a:avLst/>
          </a:prstGeom>
          <a:solidFill>
            <a:srgbClr val="FFC0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4733740" y="1174997"/>
            <a:ext cx="3317508" cy="230832"/>
          </a:xfrm>
          <a:prstGeom prst="rect">
            <a:avLst/>
          </a:prstGeom>
          <a:noFill/>
        </p:spPr>
        <p:txBody>
          <a:bodyPr wrap="square" rtlCol="0">
            <a:spAutoFit/>
          </a:bodyPr>
          <a:lstStyle/>
          <a:p>
            <a:pPr algn="ctr"/>
            <a:r>
              <a:rPr kumimoji="1" lang="ja-JP" altLang="en-US" sz="9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補完</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道路</a:t>
            </a:r>
            <a:endParaRPr kumimoji="1" lang="ja-JP" altLang="en-US" sz="900" dirty="0">
              <a:latin typeface="Meiryo UI" panose="020B0604030504040204" pitchFamily="50" charset="-128"/>
              <a:ea typeface="Meiryo UI" panose="020B0604030504040204" pitchFamily="50" charset="-128"/>
            </a:endParaRPr>
          </a:p>
        </p:txBody>
      </p:sp>
      <p:sp>
        <p:nvSpPr>
          <p:cNvPr id="93" name="角丸四角形 92"/>
          <p:cNvSpPr/>
          <p:nvPr/>
        </p:nvSpPr>
        <p:spPr>
          <a:xfrm>
            <a:off x="9102224" y="2030373"/>
            <a:ext cx="324000" cy="3340913"/>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p:cNvSpPr txBox="1"/>
          <p:nvPr/>
        </p:nvSpPr>
        <p:spPr>
          <a:xfrm>
            <a:off x="9101494" y="2031659"/>
            <a:ext cx="346249" cy="3339628"/>
          </a:xfrm>
          <a:prstGeom prst="rect">
            <a:avLst/>
          </a:prstGeom>
          <a:noFill/>
        </p:spPr>
        <p:txBody>
          <a:bodyPr vert="eaVert" wrap="square" rtlCol="0">
            <a:spAutoFit/>
          </a:bodyPr>
          <a:lstStyle/>
          <a:p>
            <a:pPr algn="ctr"/>
            <a:r>
              <a:rPr kumimoji="1"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未着手</a:t>
            </a:r>
            <a:endParaRPr kumimoji="1"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96" name="角丸四角形 95"/>
          <p:cNvSpPr/>
          <p:nvPr/>
        </p:nvSpPr>
        <p:spPr>
          <a:xfrm>
            <a:off x="935969" y="2041634"/>
            <a:ext cx="3060000" cy="1800000"/>
          </a:xfrm>
          <a:prstGeom prst="roundRect">
            <a:avLst>
              <a:gd name="adj" fmla="val 5366"/>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角丸四角形 97"/>
          <p:cNvSpPr/>
          <p:nvPr/>
        </p:nvSpPr>
        <p:spPr>
          <a:xfrm>
            <a:off x="929755" y="5627319"/>
            <a:ext cx="4320000" cy="252000"/>
          </a:xfrm>
          <a:prstGeom prst="roundRect">
            <a:avLst>
              <a:gd name="adj" fmla="val 784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937327" y="5628643"/>
            <a:ext cx="4320000" cy="253916"/>
          </a:xfrm>
          <a:prstGeom prst="rect">
            <a:avLst/>
          </a:prstGeom>
          <a:noFill/>
          <a:ln>
            <a:noFill/>
          </a:ln>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クリアすべき条件があるか</a:t>
            </a:r>
            <a:endParaRPr kumimoji="1" lang="ja-JP" altLang="en-US" sz="10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0" name="正方形/長方形 99"/>
          <p:cNvSpPr/>
          <p:nvPr/>
        </p:nvSpPr>
        <p:spPr>
          <a:xfrm>
            <a:off x="1238649" y="6144632"/>
            <a:ext cx="1620000" cy="396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新規事業着手</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予定路線</a:t>
            </a:r>
            <a:endParaRPr kumimoji="1" lang="ja-JP" altLang="en-US" sz="1200" dirty="0">
              <a:latin typeface="Meiryo UI" panose="020B0604030504040204" pitchFamily="50" charset="-128"/>
              <a:ea typeface="Meiryo UI" panose="020B0604030504040204" pitchFamily="50" charset="-128"/>
            </a:endParaRPr>
          </a:p>
        </p:txBody>
      </p:sp>
      <p:sp>
        <p:nvSpPr>
          <p:cNvPr id="101" name="下矢印 100"/>
          <p:cNvSpPr/>
          <p:nvPr/>
        </p:nvSpPr>
        <p:spPr>
          <a:xfrm>
            <a:off x="7238250" y="1742472"/>
            <a:ext cx="170050" cy="2816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角丸四角形 104"/>
          <p:cNvSpPr/>
          <p:nvPr/>
        </p:nvSpPr>
        <p:spPr>
          <a:xfrm>
            <a:off x="5673422" y="5119286"/>
            <a:ext cx="3204000" cy="252000"/>
          </a:xfrm>
          <a:prstGeom prst="roundRect">
            <a:avLst>
              <a:gd name="adj" fmla="val 784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テキスト ボックス 105"/>
          <p:cNvSpPr txBox="1"/>
          <p:nvPr/>
        </p:nvSpPr>
        <p:spPr>
          <a:xfrm>
            <a:off x="5782011" y="5111085"/>
            <a:ext cx="3092186" cy="246221"/>
          </a:xfrm>
          <a:prstGeom prst="rect">
            <a:avLst/>
          </a:prstGeom>
          <a:noFill/>
        </p:spPr>
        <p:txBody>
          <a:bodyPr wrap="square" rtlCol="0">
            <a:spAutoFit/>
          </a:bodyPr>
          <a:lstStyle/>
          <a:p>
            <a:pPr algn="ctr"/>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費用対効果Ｂ／Ｃの確認（１．０以上）</a:t>
            </a:r>
            <a:endParaRPr kumimoji="1" lang="ja-JP" altLang="en-US" sz="10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7" name="下矢印 106"/>
          <p:cNvSpPr/>
          <p:nvPr/>
        </p:nvSpPr>
        <p:spPr>
          <a:xfrm>
            <a:off x="7239724" y="4849226"/>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角丸四角形 107"/>
          <p:cNvSpPr/>
          <p:nvPr/>
        </p:nvSpPr>
        <p:spPr>
          <a:xfrm>
            <a:off x="5778560" y="5626967"/>
            <a:ext cx="3096000" cy="252000"/>
          </a:xfrm>
          <a:prstGeom prst="roundRect">
            <a:avLst>
              <a:gd name="adj" fmla="val 784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p:cNvSpPr txBox="1"/>
          <p:nvPr/>
        </p:nvSpPr>
        <p:spPr>
          <a:xfrm>
            <a:off x="5784632" y="5628291"/>
            <a:ext cx="3096000" cy="246221"/>
          </a:xfrm>
          <a:prstGeom prst="rect">
            <a:avLst/>
          </a:prstGeom>
          <a:no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クリアすべき条件があるか</a:t>
            </a:r>
            <a:endParaRPr kumimoji="1" lang="ja-JP" altLang="en-US" sz="10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10" name="下矢印 109"/>
          <p:cNvSpPr/>
          <p:nvPr/>
        </p:nvSpPr>
        <p:spPr>
          <a:xfrm>
            <a:off x="7233488" y="5375185"/>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下矢印 115"/>
          <p:cNvSpPr/>
          <p:nvPr/>
        </p:nvSpPr>
        <p:spPr>
          <a:xfrm rot="16200000">
            <a:off x="8919116" y="3170092"/>
            <a:ext cx="157032" cy="197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テキスト ボックス 116"/>
          <p:cNvSpPr txBox="1"/>
          <p:nvPr/>
        </p:nvSpPr>
        <p:spPr>
          <a:xfrm>
            <a:off x="8722910" y="2983674"/>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18" name="下矢印 117"/>
          <p:cNvSpPr/>
          <p:nvPr/>
        </p:nvSpPr>
        <p:spPr>
          <a:xfrm rot="16200000">
            <a:off x="8901176" y="5121357"/>
            <a:ext cx="174812" cy="216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p:cNvSpPr txBox="1"/>
          <p:nvPr/>
        </p:nvSpPr>
        <p:spPr>
          <a:xfrm>
            <a:off x="8725766" y="4957323"/>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20" name="テキスト ボックス 119"/>
          <p:cNvSpPr txBox="1"/>
          <p:nvPr/>
        </p:nvSpPr>
        <p:spPr>
          <a:xfrm>
            <a:off x="2358641" y="4409026"/>
            <a:ext cx="1943298"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Yes </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優先的に整備を進める区間</a:t>
            </a:r>
            <a:endParaRPr kumimoji="1" lang="ja-JP" altLang="en-US" sz="900" dirty="0">
              <a:latin typeface="Meiryo UI" panose="020B0604030504040204" pitchFamily="50" charset="-128"/>
              <a:ea typeface="Meiryo UI" panose="020B0604030504040204" pitchFamily="50" charset="-128"/>
            </a:endParaRPr>
          </a:p>
        </p:txBody>
      </p:sp>
      <p:sp>
        <p:nvSpPr>
          <p:cNvPr id="122" name="角丸四角形 121"/>
          <p:cNvSpPr/>
          <p:nvPr/>
        </p:nvSpPr>
        <p:spPr>
          <a:xfrm>
            <a:off x="390935" y="2048504"/>
            <a:ext cx="324000" cy="2337337"/>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テキスト ボックス 122"/>
          <p:cNvSpPr txBox="1"/>
          <p:nvPr/>
        </p:nvSpPr>
        <p:spPr>
          <a:xfrm>
            <a:off x="390838" y="2048505"/>
            <a:ext cx="346249" cy="2337335"/>
          </a:xfrm>
          <a:prstGeom prst="rect">
            <a:avLst/>
          </a:prstGeom>
          <a:noFill/>
        </p:spPr>
        <p:txBody>
          <a:bodyPr vert="eaVert" wrap="square" rtlCol="0">
            <a:spAutoFit/>
          </a:bodyPr>
          <a:lstStyle/>
          <a:p>
            <a:pPr algn="ctr"/>
            <a:r>
              <a:rPr kumimoji="1"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未着手</a:t>
            </a:r>
            <a:endParaRPr kumimoji="1"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24" name="下矢印 123"/>
          <p:cNvSpPr/>
          <p:nvPr/>
        </p:nvSpPr>
        <p:spPr>
          <a:xfrm rot="5400000">
            <a:off x="744864" y="2935732"/>
            <a:ext cx="174812" cy="216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テキスト ボックス 124"/>
          <p:cNvSpPr txBox="1"/>
          <p:nvPr/>
        </p:nvSpPr>
        <p:spPr>
          <a:xfrm>
            <a:off x="579327" y="2722495"/>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61" name="テキスト ボックス 160"/>
          <p:cNvSpPr txBox="1"/>
          <p:nvPr/>
        </p:nvSpPr>
        <p:spPr>
          <a:xfrm>
            <a:off x="599010" y="3989221"/>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62" name="下矢印 161"/>
          <p:cNvSpPr/>
          <p:nvPr/>
        </p:nvSpPr>
        <p:spPr>
          <a:xfrm rot="5400000">
            <a:off x="744864" y="4190436"/>
            <a:ext cx="174812" cy="216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テキスト ボックス 166"/>
          <p:cNvSpPr txBox="1"/>
          <p:nvPr/>
        </p:nvSpPr>
        <p:spPr>
          <a:xfrm>
            <a:off x="944606" y="2077781"/>
            <a:ext cx="2959594" cy="246221"/>
          </a:xfrm>
          <a:prstGeom prst="rect">
            <a:avLst/>
          </a:prstGeom>
          <a:noFill/>
        </p:spPr>
        <p:txBody>
          <a:bodyPr wrap="square" rtlCol="0">
            <a:spAutoFit/>
          </a:bodyPr>
          <a:lstStyle/>
          <a:p>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ポイント　整備効果　</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優先整備区間の抽出</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68" name="テキスト ボックス 167"/>
          <p:cNvSpPr txBox="1"/>
          <p:nvPr/>
        </p:nvSpPr>
        <p:spPr>
          <a:xfrm>
            <a:off x="1050249" y="2636912"/>
            <a:ext cx="2690063" cy="1066959"/>
          </a:xfrm>
          <a:prstGeom prst="rect">
            <a:avLst/>
          </a:prstGeom>
          <a:noFill/>
        </p:spPr>
        <p:txBody>
          <a:bodyPr wrap="square" rtlCol="0">
            <a:spAutoFit/>
          </a:bodyPr>
          <a:lstStyle/>
          <a:p>
            <a:pPr marL="171450" indent="-171450">
              <a:lnSpc>
                <a:spcPts val="1600"/>
              </a:lnSpc>
              <a:buFont typeface="Wingdings" panose="05000000000000000000" pitchFamily="2" charset="2"/>
              <a:buChar char="Ø"/>
            </a:pPr>
            <a:r>
              <a:rPr kumimoji="1" lang="ja-JP" altLang="en-US" sz="800" b="1" u="sng" dirty="0" smtClean="0">
                <a:latin typeface="Meiryo UI" panose="020B0604030504040204" pitchFamily="50" charset="-128"/>
                <a:ea typeface="Meiryo UI" panose="020B0604030504040204" pitchFamily="50" charset="-128"/>
              </a:rPr>
              <a:t>ミッシングリンク</a:t>
            </a:r>
            <a:r>
              <a:rPr kumimoji="1" lang="ja-JP" altLang="en-US" sz="800" b="1" u="sng" dirty="0">
                <a:latin typeface="Meiryo UI" panose="020B0604030504040204" pitchFamily="50" charset="-128"/>
                <a:ea typeface="Meiryo UI" panose="020B0604030504040204" pitchFamily="50" charset="-128"/>
              </a:rPr>
              <a:t>が</a:t>
            </a:r>
            <a:r>
              <a:rPr kumimoji="1" lang="ja-JP" altLang="en-US" sz="800" b="1" u="sng" dirty="0" smtClean="0">
                <a:latin typeface="Meiryo UI" panose="020B0604030504040204" pitchFamily="50" charset="-128"/>
                <a:ea typeface="Meiryo UI" panose="020B0604030504040204" pitchFamily="50" charset="-128"/>
              </a:rPr>
              <a:t>解消</a:t>
            </a:r>
            <a:endParaRPr kumimoji="1" lang="en-US" altLang="ja-JP" sz="800" b="1" u="sng" dirty="0" smtClean="0">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kumimoji="1" lang="ja-JP" altLang="en-US" sz="800" b="1" u="sng" dirty="0">
                <a:latin typeface="Meiryo UI" panose="020B0604030504040204" pitchFamily="50" charset="-128"/>
                <a:ea typeface="Meiryo UI" panose="020B0604030504040204" pitchFamily="50" charset="-128"/>
              </a:rPr>
              <a:t>交通機能の強化に寄与（容量アップ）</a:t>
            </a:r>
            <a:endParaRPr kumimoji="1" lang="en-US" altLang="ja-JP" sz="800" b="1" u="sng" dirty="0">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kumimoji="1" lang="ja-JP" altLang="en-US" sz="800" b="1" u="sng" dirty="0" smtClean="0">
                <a:latin typeface="Meiryo UI" panose="020B0604030504040204" pitchFamily="50" charset="-128"/>
                <a:ea typeface="Meiryo UI" panose="020B0604030504040204" pitchFamily="50" charset="-128"/>
              </a:rPr>
              <a:t>防災機能の強化に寄与</a:t>
            </a:r>
            <a:endParaRPr kumimoji="1" lang="en-US" altLang="ja-JP" sz="800" b="1" u="sng" dirty="0" smtClean="0">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kumimoji="1" lang="ja-JP" altLang="en-US" sz="800" b="1" u="sng" dirty="0" smtClean="0">
                <a:latin typeface="Meiryo UI" panose="020B0604030504040204" pitchFamily="50" charset="-128"/>
                <a:ea typeface="Meiryo UI" panose="020B0604030504040204" pitchFamily="50" charset="-128"/>
              </a:rPr>
              <a:t>主要プロジェクト</a:t>
            </a:r>
            <a:r>
              <a:rPr kumimoji="1" lang="en-US" altLang="ja-JP" sz="800" b="1" u="sng" dirty="0" smtClean="0">
                <a:latin typeface="Meiryo UI" panose="020B0604030504040204" pitchFamily="50" charset="-128"/>
                <a:ea typeface="Meiryo UI" panose="020B0604030504040204" pitchFamily="50" charset="-128"/>
              </a:rPr>
              <a:t>【</a:t>
            </a:r>
            <a:r>
              <a:rPr kumimoji="1" lang="ja-JP" altLang="en-US" sz="800" b="1" u="sng" dirty="0" smtClean="0">
                <a:latin typeface="Meiryo UI" panose="020B0604030504040204" pitchFamily="50" charset="-128"/>
                <a:ea typeface="Meiryo UI" panose="020B0604030504040204" pitchFamily="50" charset="-128"/>
              </a:rPr>
              <a:t>ＩＣ、空港、港湾、大規模開発</a:t>
            </a:r>
            <a:r>
              <a:rPr kumimoji="1" lang="en-US" altLang="ja-JP" sz="800" b="1" u="sng" dirty="0" smtClean="0">
                <a:latin typeface="Meiryo UI" panose="020B0604030504040204" pitchFamily="50" charset="-128"/>
                <a:ea typeface="Meiryo UI" panose="020B0604030504040204" pitchFamily="50" charset="-128"/>
              </a:rPr>
              <a:t>】</a:t>
            </a:r>
          </a:p>
          <a:p>
            <a:pPr>
              <a:lnSpc>
                <a:spcPts val="1200"/>
              </a:lnSpc>
            </a:pPr>
            <a:r>
              <a:rPr kumimoji="1" lang="ja-JP" altLang="en-US" sz="800" b="1" dirty="0">
                <a:latin typeface="Meiryo UI" panose="020B0604030504040204" pitchFamily="50" charset="-128"/>
                <a:ea typeface="Meiryo UI" panose="020B0604030504040204" pitchFamily="50" charset="-128"/>
              </a:rPr>
              <a:t> </a:t>
            </a:r>
            <a:r>
              <a:rPr kumimoji="1" lang="ja-JP" altLang="en-US" sz="800" b="1" dirty="0" smtClean="0">
                <a:latin typeface="Meiryo UI" panose="020B0604030504040204" pitchFamily="50" charset="-128"/>
                <a:ea typeface="Meiryo UI" panose="020B0604030504040204" pitchFamily="50" charset="-128"/>
              </a:rPr>
              <a:t>    </a:t>
            </a:r>
            <a:r>
              <a:rPr kumimoji="1" lang="ja-JP" altLang="en-US" sz="800" b="1" u="sng" dirty="0" err="1" smtClean="0">
                <a:latin typeface="Meiryo UI" panose="020B0604030504040204" pitchFamily="50" charset="-128"/>
                <a:ea typeface="Meiryo UI" panose="020B0604030504040204" pitchFamily="50" charset="-128"/>
              </a:rPr>
              <a:t>への</a:t>
            </a:r>
            <a:r>
              <a:rPr kumimoji="1" lang="ja-JP" altLang="en-US" sz="800" b="1" u="sng" dirty="0" smtClean="0">
                <a:latin typeface="Meiryo UI" panose="020B0604030504040204" pitchFamily="50" charset="-128"/>
                <a:ea typeface="Meiryo UI" panose="020B0604030504040204" pitchFamily="50" charset="-128"/>
              </a:rPr>
              <a:t>アクセス強化に寄与</a:t>
            </a:r>
            <a:endParaRPr kumimoji="1" lang="en-US" altLang="ja-JP" sz="800" b="1" u="sng" dirty="0" smtClean="0">
              <a:latin typeface="Meiryo UI" panose="020B0604030504040204" pitchFamily="50" charset="-128"/>
              <a:ea typeface="Meiryo UI" panose="020B0604030504040204" pitchFamily="50" charset="-128"/>
            </a:endParaRPr>
          </a:p>
        </p:txBody>
      </p:sp>
      <p:sp>
        <p:nvSpPr>
          <p:cNvPr id="170" name="角丸四角形 169"/>
          <p:cNvSpPr/>
          <p:nvPr/>
        </p:nvSpPr>
        <p:spPr>
          <a:xfrm>
            <a:off x="944487" y="4145467"/>
            <a:ext cx="4392000" cy="252000"/>
          </a:xfrm>
          <a:prstGeom prst="roundRect">
            <a:avLst>
              <a:gd name="adj" fmla="val 784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テキスト ボックス 170"/>
          <p:cNvSpPr txBox="1"/>
          <p:nvPr/>
        </p:nvSpPr>
        <p:spPr>
          <a:xfrm>
            <a:off x="952061" y="4153654"/>
            <a:ext cx="4392000" cy="253916"/>
          </a:xfrm>
          <a:prstGeom prst="rect">
            <a:avLst/>
          </a:prstGeom>
          <a:noFill/>
        </p:spPr>
        <p:txBody>
          <a:bodyPr wrap="square" rtlCol="0">
            <a:spAutoFit/>
          </a:bodyPr>
          <a:lstStyle/>
          <a:p>
            <a:pPr algn="ctr"/>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費用対効果Ｂ／Ｃの確認（１．０以上）</a:t>
            </a:r>
            <a:endParaRPr kumimoji="1" lang="ja-JP" altLang="en-US" sz="10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3" name="下矢印 172"/>
          <p:cNvSpPr/>
          <p:nvPr/>
        </p:nvSpPr>
        <p:spPr>
          <a:xfrm>
            <a:off x="2288636" y="3864067"/>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テキスト ボックス 173"/>
          <p:cNvSpPr txBox="1"/>
          <p:nvPr/>
        </p:nvSpPr>
        <p:spPr>
          <a:xfrm>
            <a:off x="961839" y="1315938"/>
            <a:ext cx="3048335" cy="369332"/>
          </a:xfrm>
          <a:prstGeom prst="rect">
            <a:avLst/>
          </a:prstGeom>
          <a:noFill/>
        </p:spPr>
        <p:txBody>
          <a:bodyPr wrap="square" rtlCol="0">
            <a:spAutoFit/>
          </a:bodyPr>
          <a:lstStyle/>
          <a:p>
            <a:pPr algn="ct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骨格道路</a:t>
            </a:r>
            <a:endPar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r>
              <a:rPr kumimoji="1" lang="en-US" altLang="ja-JP" sz="9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７放射軸・３環状軸を</a:t>
            </a:r>
            <a:r>
              <a:rPr kumimoji="1" lang="ja-JP" altLang="en-US" sz="9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形成</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する道路</a:t>
            </a:r>
            <a:r>
              <a:rPr kumimoji="1" lang="en-US" altLang="ja-JP" sz="9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5" name="下矢印 174"/>
          <p:cNvSpPr/>
          <p:nvPr/>
        </p:nvSpPr>
        <p:spPr>
          <a:xfrm>
            <a:off x="2298942" y="4405403"/>
            <a:ext cx="174812" cy="118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テキスト ボックス 177"/>
          <p:cNvSpPr txBox="1"/>
          <p:nvPr/>
        </p:nvSpPr>
        <p:spPr>
          <a:xfrm>
            <a:off x="2327897" y="3819882"/>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Yes</a:t>
            </a:r>
            <a:endParaRPr kumimoji="1" lang="ja-JP" altLang="en-US" sz="1000" dirty="0">
              <a:latin typeface="Meiryo UI" panose="020B0604030504040204" pitchFamily="50" charset="-128"/>
              <a:ea typeface="Meiryo UI" panose="020B0604030504040204" pitchFamily="50" charset="-128"/>
            </a:endParaRPr>
          </a:p>
        </p:txBody>
      </p:sp>
      <p:sp>
        <p:nvSpPr>
          <p:cNvPr id="179" name="下矢印 178"/>
          <p:cNvSpPr/>
          <p:nvPr/>
        </p:nvSpPr>
        <p:spPr>
          <a:xfrm>
            <a:off x="2065275" y="5886365"/>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テキスト ボックス 180"/>
          <p:cNvSpPr txBox="1"/>
          <p:nvPr/>
        </p:nvSpPr>
        <p:spPr>
          <a:xfrm>
            <a:off x="2112156" y="5859960"/>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83" name="下矢印 182"/>
          <p:cNvSpPr/>
          <p:nvPr/>
        </p:nvSpPr>
        <p:spPr>
          <a:xfrm>
            <a:off x="4005033" y="5894036"/>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テキスト ボックス 188"/>
          <p:cNvSpPr txBox="1"/>
          <p:nvPr/>
        </p:nvSpPr>
        <p:spPr>
          <a:xfrm>
            <a:off x="4051914" y="5867631"/>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Yes</a:t>
            </a:r>
            <a:endParaRPr kumimoji="1" lang="ja-JP" altLang="en-US" sz="1000" dirty="0">
              <a:latin typeface="Meiryo UI" panose="020B0604030504040204" pitchFamily="50" charset="-128"/>
              <a:ea typeface="Meiryo UI" panose="020B0604030504040204" pitchFamily="50" charset="-128"/>
            </a:endParaRPr>
          </a:p>
        </p:txBody>
      </p:sp>
      <p:sp>
        <p:nvSpPr>
          <p:cNvPr id="190" name="正方形/長方形 189"/>
          <p:cNvSpPr/>
          <p:nvPr/>
        </p:nvSpPr>
        <p:spPr>
          <a:xfrm>
            <a:off x="7064193" y="6152567"/>
            <a:ext cx="1818000" cy="396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条件付き</a:t>
            </a:r>
            <a:r>
              <a:rPr kumimoji="1" lang="en-US" altLang="ja-JP" sz="1200" dirty="0"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新規</a:t>
            </a:r>
            <a:r>
              <a:rPr kumimoji="1" lang="ja-JP" altLang="en-US" sz="1200" dirty="0">
                <a:latin typeface="Meiryo UI" panose="020B0604030504040204" pitchFamily="50" charset="-128"/>
                <a:ea typeface="Meiryo UI" panose="020B0604030504040204" pitchFamily="50" charset="-128"/>
              </a:rPr>
              <a:t>事業</a:t>
            </a:r>
            <a:r>
              <a:rPr kumimoji="1" lang="ja-JP" altLang="en-US" sz="1200" dirty="0" smtClean="0">
                <a:latin typeface="Meiryo UI" panose="020B0604030504040204" pitchFamily="50" charset="-128"/>
                <a:ea typeface="Meiryo UI" panose="020B0604030504040204" pitchFamily="50" charset="-128"/>
              </a:rPr>
              <a:t>着手</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予定路線</a:t>
            </a:r>
            <a:endParaRPr kumimoji="1" lang="ja-JP" altLang="en-US" sz="1200" dirty="0">
              <a:latin typeface="Meiryo UI" panose="020B0604030504040204" pitchFamily="50" charset="-128"/>
              <a:ea typeface="Meiryo UI" panose="020B0604030504040204" pitchFamily="50" charset="-128"/>
            </a:endParaRPr>
          </a:p>
        </p:txBody>
      </p:sp>
      <p:sp>
        <p:nvSpPr>
          <p:cNvPr id="191" name="正方形/長方形 190"/>
          <p:cNvSpPr/>
          <p:nvPr/>
        </p:nvSpPr>
        <p:spPr>
          <a:xfrm>
            <a:off x="5798921" y="6152567"/>
            <a:ext cx="1148862" cy="3960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latin typeface="Meiryo UI" panose="020B0604030504040204" pitchFamily="50" charset="-128"/>
                <a:ea typeface="Meiryo UI" panose="020B0604030504040204" pitchFamily="50" charset="-128"/>
              </a:rPr>
              <a:t>新規事業着手</a:t>
            </a:r>
            <a:endParaRPr kumimoji="1" lang="en-US" altLang="ja-JP" sz="12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予定路線</a:t>
            </a:r>
            <a:endParaRPr kumimoji="1" lang="ja-JP" altLang="en-US" sz="1200" dirty="0">
              <a:latin typeface="Meiryo UI" panose="020B0604030504040204" pitchFamily="50" charset="-128"/>
              <a:ea typeface="Meiryo UI" panose="020B0604030504040204" pitchFamily="50" charset="-128"/>
            </a:endParaRPr>
          </a:p>
        </p:txBody>
      </p:sp>
      <p:sp>
        <p:nvSpPr>
          <p:cNvPr id="192" name="下矢印 191"/>
          <p:cNvSpPr/>
          <p:nvPr/>
        </p:nvSpPr>
        <p:spPr>
          <a:xfrm>
            <a:off x="6308152" y="5884775"/>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p:cNvSpPr txBox="1"/>
          <p:nvPr/>
        </p:nvSpPr>
        <p:spPr>
          <a:xfrm>
            <a:off x="6355033" y="5858370"/>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No</a:t>
            </a:r>
            <a:endParaRPr kumimoji="1" lang="ja-JP" altLang="en-US" sz="1000" dirty="0">
              <a:latin typeface="Meiryo UI" panose="020B0604030504040204" pitchFamily="50" charset="-128"/>
              <a:ea typeface="Meiryo UI" panose="020B0604030504040204" pitchFamily="50" charset="-128"/>
            </a:endParaRPr>
          </a:p>
        </p:txBody>
      </p:sp>
      <p:sp>
        <p:nvSpPr>
          <p:cNvPr id="194" name="下矢印 193"/>
          <p:cNvSpPr/>
          <p:nvPr/>
        </p:nvSpPr>
        <p:spPr>
          <a:xfrm>
            <a:off x="7876435" y="5892446"/>
            <a:ext cx="174812" cy="25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テキスト ボックス 194"/>
          <p:cNvSpPr txBox="1"/>
          <p:nvPr/>
        </p:nvSpPr>
        <p:spPr>
          <a:xfrm>
            <a:off x="7923316" y="5862866"/>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Yes</a:t>
            </a:r>
            <a:endParaRPr kumimoji="1" lang="ja-JP" altLang="en-US" sz="1000" dirty="0">
              <a:latin typeface="Meiryo UI" panose="020B0604030504040204" pitchFamily="50" charset="-128"/>
              <a:ea typeface="Meiryo UI" panose="020B0604030504040204" pitchFamily="50" charset="-128"/>
            </a:endParaRPr>
          </a:p>
        </p:txBody>
      </p:sp>
      <p:sp>
        <p:nvSpPr>
          <p:cNvPr id="196" name="テキスト ボックス 195"/>
          <p:cNvSpPr txBox="1"/>
          <p:nvPr/>
        </p:nvSpPr>
        <p:spPr>
          <a:xfrm>
            <a:off x="7299133" y="5347064"/>
            <a:ext cx="542174" cy="246221"/>
          </a:xfrm>
          <a:prstGeom prst="rect">
            <a:avLst/>
          </a:prstGeom>
          <a:noFill/>
        </p:spPr>
        <p:txBody>
          <a:bodyPr wrap="square" rtlCol="0">
            <a:spAutoFit/>
          </a:bodyPr>
          <a:lstStyle/>
          <a:p>
            <a:pPr algn="ctr"/>
            <a:r>
              <a:rPr kumimoji="1" lang="en-US" altLang="ja-JP" sz="1000" dirty="0" smtClean="0">
                <a:latin typeface="Meiryo UI" panose="020B0604030504040204" pitchFamily="50" charset="-128"/>
                <a:ea typeface="Meiryo UI" panose="020B0604030504040204" pitchFamily="50" charset="-128"/>
              </a:rPr>
              <a:t>Yes</a:t>
            </a:r>
            <a:endParaRPr kumimoji="1" lang="ja-JP" altLang="en-US" sz="1000" dirty="0">
              <a:latin typeface="Meiryo UI" panose="020B0604030504040204" pitchFamily="50" charset="-128"/>
              <a:ea typeface="Meiryo UI" panose="020B0604030504040204" pitchFamily="50" charset="-128"/>
            </a:endParaRPr>
          </a:p>
        </p:txBody>
      </p:sp>
      <p:sp>
        <p:nvSpPr>
          <p:cNvPr id="197" name="角丸四角形 196"/>
          <p:cNvSpPr/>
          <p:nvPr/>
        </p:nvSpPr>
        <p:spPr>
          <a:xfrm>
            <a:off x="3540787" y="4917902"/>
            <a:ext cx="1800000" cy="541538"/>
          </a:xfrm>
          <a:prstGeom prst="roundRect">
            <a:avLst>
              <a:gd name="adj" fmla="val 0"/>
            </a:avLst>
          </a:prstGeom>
          <a:solidFill>
            <a:schemeClr val="accent1">
              <a:alpha val="40000"/>
            </a:schemeClr>
          </a:solidFill>
          <a:effectLst/>
          <a:scene3d>
            <a:camera prst="orthographicFront"/>
            <a:lightRig rig="threePt" dir="t"/>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正方形/長方形 197"/>
          <p:cNvSpPr/>
          <p:nvPr/>
        </p:nvSpPr>
        <p:spPr>
          <a:xfrm>
            <a:off x="3637929" y="5005089"/>
            <a:ext cx="1188000" cy="18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テキスト ボックス 198"/>
          <p:cNvSpPr txBox="1"/>
          <p:nvPr/>
        </p:nvSpPr>
        <p:spPr>
          <a:xfrm>
            <a:off x="3584433" y="4979269"/>
            <a:ext cx="1267417" cy="230832"/>
          </a:xfrm>
          <a:prstGeom prst="rect">
            <a:avLst/>
          </a:prstGeom>
          <a:noFill/>
        </p:spPr>
        <p:txBody>
          <a:bodyPr wrap="square" rtlCol="0">
            <a:spAutoFit/>
          </a:bodyPr>
          <a:lstStyle/>
          <a:p>
            <a:r>
              <a:rPr kumimoji="1" lang="ja-JP" altLang="en-US" sz="900"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kumimoji="1" lang="ja-JP" altLang="en-US" sz="900"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クリア</a:t>
            </a:r>
            <a:r>
              <a:rPr kumimoji="1" lang="ja-JP" altLang="en-US" sz="900"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すべき条件 例</a:t>
            </a:r>
            <a:endParaRPr kumimoji="1" lang="en-US" altLang="ja-JP" sz="900"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cxnSp>
        <p:nvCxnSpPr>
          <p:cNvPr id="200" name="直線矢印コネクタ 199"/>
          <p:cNvCxnSpPr/>
          <p:nvPr/>
        </p:nvCxnSpPr>
        <p:spPr>
          <a:xfrm flipV="1">
            <a:off x="4739672" y="5403697"/>
            <a:ext cx="1999" cy="281030"/>
          </a:xfrm>
          <a:prstGeom prst="straightConnector1">
            <a:avLst/>
          </a:prstGeom>
          <a:ln w="25400">
            <a:prstDash val="sysDot"/>
            <a:headEnd w="sm" len="sm"/>
            <a:tailEnd type="arrow" w="med" len="sm"/>
          </a:ln>
        </p:spPr>
        <p:style>
          <a:lnRef idx="1">
            <a:schemeClr val="accent1"/>
          </a:lnRef>
          <a:fillRef idx="0">
            <a:schemeClr val="accent1"/>
          </a:fillRef>
          <a:effectRef idx="0">
            <a:schemeClr val="accent1"/>
          </a:effectRef>
          <a:fontRef idx="minor">
            <a:schemeClr val="tx1"/>
          </a:fontRef>
        </p:style>
      </p:cxnSp>
      <p:cxnSp>
        <p:nvCxnSpPr>
          <p:cNvPr id="201" name="直線矢印コネクタ 200"/>
          <p:cNvCxnSpPr/>
          <p:nvPr/>
        </p:nvCxnSpPr>
        <p:spPr>
          <a:xfrm flipH="1" flipV="1">
            <a:off x="5257327" y="5402667"/>
            <a:ext cx="663863" cy="280147"/>
          </a:xfrm>
          <a:prstGeom prst="straightConnector1">
            <a:avLst/>
          </a:prstGeom>
          <a:ln w="25400">
            <a:prstDash val="sysDot"/>
            <a:headEnd w="sm" len="sm"/>
            <a:tailEnd type="arrow" w="med" len="sm"/>
          </a:ln>
        </p:spPr>
        <p:style>
          <a:lnRef idx="1">
            <a:schemeClr val="accent1"/>
          </a:lnRef>
          <a:fillRef idx="0">
            <a:schemeClr val="accent1"/>
          </a:fillRef>
          <a:effectRef idx="0">
            <a:schemeClr val="accent1"/>
          </a:effectRef>
          <a:fontRef idx="minor">
            <a:schemeClr val="tx1"/>
          </a:fontRef>
        </p:style>
      </p:cxnSp>
      <p:sp>
        <p:nvSpPr>
          <p:cNvPr id="203" name="下矢印 202"/>
          <p:cNvSpPr/>
          <p:nvPr/>
        </p:nvSpPr>
        <p:spPr>
          <a:xfrm>
            <a:off x="4741671" y="1746125"/>
            <a:ext cx="174812" cy="2376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角丸四角形 203"/>
          <p:cNvSpPr/>
          <p:nvPr/>
        </p:nvSpPr>
        <p:spPr>
          <a:xfrm>
            <a:off x="4112268" y="1385475"/>
            <a:ext cx="1637354" cy="360000"/>
          </a:xfrm>
          <a:prstGeom prst="roundRect">
            <a:avLst/>
          </a:prstGeom>
          <a:solidFill>
            <a:srgbClr val="00B05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角丸四角形 204"/>
          <p:cNvSpPr/>
          <p:nvPr/>
        </p:nvSpPr>
        <p:spPr>
          <a:xfrm>
            <a:off x="5826015" y="1387675"/>
            <a:ext cx="2952000" cy="360000"/>
          </a:xfrm>
          <a:prstGeom prst="roundRect">
            <a:avLst/>
          </a:prstGeom>
          <a:solidFill>
            <a:srgbClr val="00B050">
              <a:alpha val="2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テキスト ボックス 205"/>
          <p:cNvSpPr txBox="1"/>
          <p:nvPr/>
        </p:nvSpPr>
        <p:spPr>
          <a:xfrm>
            <a:off x="4128995" y="1468886"/>
            <a:ext cx="1620627" cy="230832"/>
          </a:xfrm>
          <a:prstGeom prst="rect">
            <a:avLst/>
          </a:prstGeom>
          <a:noFill/>
        </p:spPr>
        <p:txBody>
          <a:bodyPr wrap="square" rtlCol="0">
            <a:spAutoFit/>
          </a:bodyPr>
          <a:lstStyle/>
          <a:p>
            <a:pPr algn="ctr"/>
            <a:r>
              <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新設</a:t>
            </a:r>
            <a:r>
              <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IC</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アクセス道路</a:t>
            </a:r>
            <a:r>
              <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207" name="テキスト ボックス 206"/>
          <p:cNvSpPr txBox="1"/>
          <p:nvPr/>
        </p:nvSpPr>
        <p:spPr>
          <a:xfrm>
            <a:off x="987918" y="2367703"/>
            <a:ext cx="2552869" cy="297517"/>
          </a:xfrm>
          <a:prstGeom prst="rect">
            <a:avLst/>
          </a:prstGeom>
          <a:noFill/>
        </p:spPr>
        <p:txBody>
          <a:bodyPr wrap="square" rtlCol="0">
            <a:spAutoFit/>
          </a:bodyPr>
          <a:lstStyle/>
          <a:p>
            <a:pPr>
              <a:lnSpc>
                <a:spcPts val="1600"/>
              </a:lnSpc>
            </a:pPr>
            <a:r>
              <a:rPr kumimoji="1" lang="ja-JP" altLang="en-US" sz="900" b="1" u="sng" dirty="0" smtClean="0">
                <a:latin typeface="Meiryo UI" panose="020B0604030504040204" pitchFamily="50" charset="-128"/>
                <a:ea typeface="Meiryo UI" panose="020B0604030504040204" pitchFamily="50" charset="-128"/>
              </a:rPr>
              <a:t>次の</a:t>
            </a:r>
            <a:r>
              <a:rPr lang="ja-JP" altLang="en-US" sz="900" b="1" u="sng" dirty="0">
                <a:latin typeface="Meiryo UI" panose="020B0604030504040204" pitchFamily="50" charset="-128"/>
                <a:ea typeface="Meiryo UI" panose="020B0604030504040204" pitchFamily="50" charset="-128"/>
              </a:rPr>
              <a:t>項目から、優先整備区間を総合的に</a:t>
            </a:r>
            <a:r>
              <a:rPr lang="ja-JP" altLang="en-US" sz="900" b="1" u="sng" dirty="0" smtClean="0">
                <a:latin typeface="Meiryo UI" panose="020B0604030504040204" pitchFamily="50" charset="-128"/>
                <a:ea typeface="Meiryo UI" panose="020B0604030504040204" pitchFamily="50" charset="-128"/>
              </a:rPr>
              <a:t>判断</a:t>
            </a:r>
            <a:endParaRPr lang="ja-JP" altLang="en-US" sz="900" b="1" u="sng" dirty="0">
              <a:latin typeface="Meiryo UI" panose="020B0604030504040204" pitchFamily="50" charset="-128"/>
              <a:ea typeface="Meiryo UI" panose="020B0604030504040204" pitchFamily="50" charset="-128"/>
            </a:endParaRPr>
          </a:p>
        </p:txBody>
      </p:sp>
      <p:sp>
        <p:nvSpPr>
          <p:cNvPr id="211" name="テキスト ボックス 210"/>
          <p:cNvSpPr txBox="1"/>
          <p:nvPr/>
        </p:nvSpPr>
        <p:spPr>
          <a:xfrm>
            <a:off x="7366614" y="4853476"/>
            <a:ext cx="1460567" cy="253916"/>
          </a:xfrm>
          <a:prstGeom prst="rect">
            <a:avLst/>
          </a:prstGeom>
          <a:noFill/>
        </p:spPr>
        <p:txBody>
          <a:bodyPr wrap="square" rtlCol="0">
            <a:spAutoFit/>
          </a:bodyPr>
          <a:lstStyle/>
          <a:p>
            <a:r>
              <a:rPr kumimoji="1" lang="en-US" altLang="ja-JP" sz="1000" b="1" u="sng" dirty="0" smtClean="0">
                <a:latin typeface="Meiryo UI" panose="020B0604030504040204" pitchFamily="50" charset="-128"/>
                <a:ea typeface="Meiryo UI" panose="020B0604030504040204" pitchFamily="50" charset="-128"/>
              </a:rPr>
              <a:t>Yes</a:t>
            </a:r>
            <a:r>
              <a:rPr kumimoji="1" lang="en-US" altLang="ja-JP" sz="1050" b="1" u="sng" dirty="0" smtClean="0">
                <a:latin typeface="Meiryo UI" panose="020B0604030504040204" pitchFamily="50" charset="-128"/>
                <a:ea typeface="Meiryo UI" panose="020B0604030504040204" pitchFamily="50" charset="-128"/>
              </a:rPr>
              <a:t> </a:t>
            </a:r>
            <a:r>
              <a:rPr kumimoji="1" lang="en-US" altLang="ja-JP" sz="900" b="1" u="sng" dirty="0" smtClean="0">
                <a:latin typeface="Meiryo UI" panose="020B0604030504040204" pitchFamily="50" charset="-128"/>
                <a:ea typeface="Meiryo UI" panose="020B0604030504040204" pitchFamily="50" charset="-128"/>
              </a:rPr>
              <a:t>※</a:t>
            </a:r>
            <a:r>
              <a:rPr kumimoji="1" lang="ja-JP" altLang="en-US" sz="900" b="1" u="sng" dirty="0" smtClean="0">
                <a:latin typeface="Meiryo UI" panose="020B0604030504040204" pitchFamily="50" charset="-128"/>
                <a:ea typeface="Meiryo UI" panose="020B0604030504040204" pitchFamily="50" charset="-128"/>
              </a:rPr>
              <a:t>優先性が高い</a:t>
            </a:r>
            <a:endParaRPr kumimoji="1" lang="ja-JP" altLang="en-US" sz="900" b="1" u="sng" dirty="0">
              <a:latin typeface="Meiryo UI" panose="020B0604030504040204" pitchFamily="50" charset="-128"/>
              <a:ea typeface="Meiryo UI" panose="020B0604030504040204" pitchFamily="50" charset="-128"/>
            </a:endParaRPr>
          </a:p>
        </p:txBody>
      </p:sp>
      <p:sp>
        <p:nvSpPr>
          <p:cNvPr id="87" name="テキスト ボックス 86"/>
          <p:cNvSpPr txBox="1"/>
          <p:nvPr/>
        </p:nvSpPr>
        <p:spPr>
          <a:xfrm>
            <a:off x="5660631" y="2139515"/>
            <a:ext cx="3142167" cy="246221"/>
          </a:xfrm>
          <a:prstGeom prst="rect">
            <a:avLst/>
          </a:prstGeom>
          <a:noFill/>
        </p:spPr>
        <p:txBody>
          <a:bodyPr wrap="square" rtlCol="0">
            <a:spAutoFit/>
          </a:bodyPr>
          <a:lstStyle/>
          <a:p>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ポイント　整備効果　</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優先性</a:t>
            </a:r>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の評価</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08" name="テキスト ボックス 207"/>
          <p:cNvSpPr txBox="1"/>
          <p:nvPr/>
        </p:nvSpPr>
        <p:spPr>
          <a:xfrm>
            <a:off x="5721285" y="2357280"/>
            <a:ext cx="2761489" cy="297517"/>
          </a:xfrm>
          <a:prstGeom prst="rect">
            <a:avLst/>
          </a:prstGeom>
          <a:noFill/>
        </p:spPr>
        <p:txBody>
          <a:bodyPr wrap="square" rtlCol="0">
            <a:spAutoFit/>
          </a:bodyPr>
          <a:lstStyle/>
          <a:p>
            <a:pPr>
              <a:lnSpc>
                <a:spcPts val="1600"/>
              </a:lnSpc>
            </a:pPr>
            <a:r>
              <a:rPr kumimoji="1" lang="ja-JP" altLang="en-US" sz="900" b="1" u="sng" dirty="0" smtClean="0">
                <a:latin typeface="Meiryo UI" panose="020B0604030504040204" pitchFamily="50" charset="-128"/>
                <a:ea typeface="Meiryo UI" panose="020B0604030504040204" pitchFamily="50" charset="-128"/>
              </a:rPr>
              <a:t>次の項目から、優先度を総合的に判断</a:t>
            </a:r>
            <a:endParaRPr kumimoji="1" lang="en-US" altLang="ja-JP" sz="900" b="1" u="sng" dirty="0" smtClean="0">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5952996" y="3459660"/>
            <a:ext cx="2820823" cy="1272143"/>
            <a:chOff x="6044387" y="3453001"/>
            <a:chExt cx="2820823" cy="1272143"/>
          </a:xfrm>
        </p:grpSpPr>
        <p:sp>
          <p:nvSpPr>
            <p:cNvPr id="92" name="テキスト ボックス 91"/>
            <p:cNvSpPr txBox="1"/>
            <p:nvPr/>
          </p:nvSpPr>
          <p:spPr>
            <a:xfrm>
              <a:off x="6044387" y="3453001"/>
              <a:ext cx="2820823" cy="1272143"/>
            </a:xfrm>
            <a:prstGeom prst="rect">
              <a:avLst/>
            </a:prstGeom>
            <a:noFill/>
          </p:spPr>
          <p:txBody>
            <a:bodyPr wrap="square" rtlCol="0">
              <a:spAutoFit/>
            </a:bodyPr>
            <a:lstStyle/>
            <a:p>
              <a:pPr>
                <a:lnSpc>
                  <a:spcPts val="1600"/>
                </a:lnSpc>
              </a:pPr>
              <a:r>
                <a:rPr kumimoji="1" lang="en-US" altLang="ja-JP" sz="800" b="1" dirty="0" smtClean="0">
                  <a:latin typeface="Meiryo UI" panose="020B0604030504040204" pitchFamily="50" charset="-128"/>
                  <a:ea typeface="Meiryo UI" panose="020B0604030504040204" pitchFamily="50" charset="-128"/>
                </a:rPr>
                <a:t>【</a:t>
              </a:r>
              <a:r>
                <a:rPr kumimoji="1" lang="ja-JP" altLang="en-US" sz="800" b="1" dirty="0" smtClean="0">
                  <a:latin typeface="Meiryo UI" panose="020B0604030504040204" pitchFamily="50" charset="-128"/>
                  <a:ea typeface="Meiryo UI" panose="020B0604030504040204" pitchFamily="50" charset="-128"/>
                </a:rPr>
                <a:t>指標</a:t>
              </a:r>
              <a:r>
                <a:rPr kumimoji="1" lang="en-US" altLang="ja-JP" sz="800" b="1" dirty="0" smtClean="0">
                  <a:latin typeface="Meiryo UI" panose="020B0604030504040204" pitchFamily="50" charset="-128"/>
                  <a:ea typeface="Meiryo UI" panose="020B0604030504040204" pitchFamily="50" charset="-128"/>
                </a:rPr>
                <a:t>】</a:t>
              </a:r>
            </a:p>
            <a:p>
              <a:pPr>
                <a:lnSpc>
                  <a:spcPts val="1200"/>
                </a:lnSpc>
              </a:pPr>
              <a:r>
                <a:rPr kumimoji="1" lang="ja-JP" altLang="en-US" sz="800" dirty="0">
                  <a:latin typeface="Meiryo UI" panose="020B0604030504040204" pitchFamily="50" charset="-128"/>
                  <a:ea typeface="Meiryo UI" panose="020B0604030504040204" pitchFamily="50" charset="-128"/>
                </a:rPr>
                <a:t>・</a:t>
              </a:r>
              <a:r>
                <a:rPr kumimoji="1" lang="ja-JP" altLang="en-US" sz="800" u="sng" dirty="0" smtClean="0">
                  <a:latin typeface="Meiryo UI" panose="020B0604030504040204" pitchFamily="50" charset="-128"/>
                  <a:ea typeface="Meiryo UI" panose="020B0604030504040204" pitchFamily="50" charset="-128"/>
                </a:rPr>
                <a:t>用地</a:t>
              </a:r>
              <a:r>
                <a:rPr kumimoji="1" lang="ja-JP" altLang="en-US" sz="800" u="sng" dirty="0">
                  <a:latin typeface="Meiryo UI" panose="020B0604030504040204" pitchFamily="50" charset="-128"/>
                  <a:ea typeface="Meiryo UI" panose="020B0604030504040204" pitchFamily="50" charset="-128"/>
                </a:rPr>
                <a:t>買収</a:t>
              </a:r>
              <a:r>
                <a:rPr kumimoji="1" lang="ja-JP" altLang="en-US" sz="800" u="sng" dirty="0" smtClean="0">
                  <a:latin typeface="Meiryo UI" panose="020B0604030504040204" pitchFamily="50" charset="-128"/>
                  <a:ea typeface="Meiryo UI" panose="020B0604030504040204" pitchFamily="50" charset="-128"/>
                </a:rPr>
                <a:t>の進捗状況</a:t>
              </a:r>
              <a:endParaRPr kumimoji="1" lang="en-US" altLang="ja-JP" sz="800" u="sng" dirty="0" smtClean="0">
                <a:latin typeface="Meiryo UI" panose="020B0604030504040204" pitchFamily="50" charset="-128"/>
                <a:ea typeface="Meiryo UI" panose="020B0604030504040204" pitchFamily="50" charset="-128"/>
              </a:endParaRPr>
            </a:p>
            <a:p>
              <a:pPr>
                <a:lnSpc>
                  <a:spcPts val="1600"/>
                </a:lnSpc>
              </a:pPr>
              <a:r>
                <a:rPr kumimoji="1" lang="ja-JP" altLang="en-US" sz="800" dirty="0" smtClean="0">
                  <a:latin typeface="Meiryo UI" panose="020B0604030504040204" pitchFamily="50" charset="-128"/>
                  <a:ea typeface="Meiryo UI" panose="020B0604030504040204" pitchFamily="50" charset="-128"/>
                </a:rPr>
                <a:t>・</a:t>
              </a:r>
              <a:r>
                <a:rPr kumimoji="1" lang="ja-JP" altLang="en-US" sz="800" u="sng" dirty="0" smtClean="0">
                  <a:latin typeface="Meiryo UI" panose="020B0604030504040204" pitchFamily="50" charset="-128"/>
                  <a:ea typeface="Meiryo UI" panose="020B0604030504040204" pitchFamily="50" charset="-128"/>
                </a:rPr>
                <a:t>市町村</a:t>
              </a:r>
              <a:r>
                <a:rPr kumimoji="1" lang="ja-JP" altLang="en-US" sz="800" dirty="0" smtClean="0">
                  <a:latin typeface="Meiryo UI" panose="020B0604030504040204" pitchFamily="50" charset="-128"/>
                  <a:ea typeface="Meiryo UI" panose="020B0604030504040204" pitchFamily="50" charset="-128"/>
                </a:rPr>
                <a:t>によ</a:t>
              </a:r>
              <a:r>
                <a:rPr kumimoji="1" lang="ja-JP" altLang="en-US" sz="800" dirty="0">
                  <a:latin typeface="Meiryo UI" panose="020B0604030504040204" pitchFamily="50" charset="-128"/>
                  <a:ea typeface="Meiryo UI" panose="020B0604030504040204" pitchFamily="50" charset="-128"/>
                </a:rPr>
                <a:t>る</a:t>
              </a:r>
              <a:r>
                <a:rPr kumimoji="1" lang="ja-JP" altLang="en-US" sz="800" u="sng" dirty="0" smtClean="0">
                  <a:latin typeface="Meiryo UI" panose="020B0604030504040204" pitchFamily="50" charset="-128"/>
                  <a:ea typeface="Meiryo UI" panose="020B0604030504040204" pitchFamily="50" charset="-128"/>
                </a:rPr>
                <a:t>協力</a:t>
              </a:r>
              <a:r>
                <a:rPr kumimoji="1" lang="ja-JP" altLang="en-US" sz="800" u="sng" dirty="0">
                  <a:latin typeface="Meiryo UI" panose="020B0604030504040204" pitchFamily="50" charset="-128"/>
                  <a:ea typeface="Meiryo UI" panose="020B0604030504040204" pitchFamily="50" charset="-128"/>
                </a:rPr>
                <a:t>体制</a:t>
              </a:r>
              <a:endParaRPr kumimoji="1" lang="en-US" altLang="ja-JP" sz="800" u="sng" dirty="0">
                <a:latin typeface="Meiryo UI" panose="020B0604030504040204" pitchFamily="50" charset="-128"/>
                <a:ea typeface="Meiryo UI" panose="020B0604030504040204" pitchFamily="50" charset="-128"/>
              </a:endParaRPr>
            </a:p>
            <a:p>
              <a:pPr>
                <a:lnSpc>
                  <a:spcPts val="1600"/>
                </a:lnSpc>
              </a:pPr>
              <a:r>
                <a:rPr kumimoji="1" lang="ja-JP" altLang="en-US" sz="800" dirty="0" smtClean="0">
                  <a:latin typeface="Meiryo UI" panose="020B0604030504040204" pitchFamily="50" charset="-128"/>
                  <a:ea typeface="Meiryo UI" panose="020B0604030504040204" pitchFamily="50" charset="-128"/>
                </a:rPr>
                <a:t>・</a:t>
              </a:r>
              <a:r>
                <a:rPr kumimoji="1" lang="ja-JP" altLang="en-US" sz="800" u="sng" dirty="0">
                  <a:latin typeface="Meiryo UI" panose="020B0604030504040204" pitchFamily="50" charset="-128"/>
                  <a:ea typeface="Meiryo UI" panose="020B0604030504040204" pitchFamily="50" charset="-128"/>
                </a:rPr>
                <a:t>渋滞解消に寄与</a:t>
              </a:r>
              <a:endParaRPr kumimoji="1" lang="en-US" altLang="ja-JP" sz="800" u="sng" dirty="0">
                <a:latin typeface="Meiryo UI" panose="020B0604030504040204" pitchFamily="50" charset="-128"/>
                <a:ea typeface="Meiryo UI" panose="020B0604030504040204" pitchFamily="50" charset="-128"/>
              </a:endParaRPr>
            </a:p>
            <a:p>
              <a:pPr>
                <a:lnSpc>
                  <a:spcPts val="1600"/>
                </a:lnSpc>
              </a:pPr>
              <a:r>
                <a:rPr kumimoji="1" lang="ja-JP" altLang="en-US" sz="800" dirty="0" smtClean="0">
                  <a:latin typeface="Meiryo UI" panose="020B0604030504040204" pitchFamily="50" charset="-128"/>
                  <a:ea typeface="Meiryo UI" panose="020B0604030504040204" pitchFamily="50" charset="-128"/>
                </a:rPr>
                <a:t>・</a:t>
              </a:r>
              <a:r>
                <a:rPr kumimoji="1" lang="ja-JP" altLang="en-US" sz="800" u="sng" dirty="0">
                  <a:latin typeface="Meiryo UI" panose="020B0604030504040204" pitchFamily="50" charset="-128"/>
                  <a:ea typeface="Meiryo UI" panose="020B0604030504040204" pitchFamily="50" charset="-128"/>
                </a:rPr>
                <a:t>密集市街地対策や</a:t>
              </a:r>
              <a:r>
                <a:rPr kumimoji="1" lang="ja-JP" altLang="en-US" sz="800" u="sng" dirty="0" smtClean="0">
                  <a:latin typeface="Meiryo UI" panose="020B0604030504040204" pitchFamily="50" charset="-128"/>
                  <a:ea typeface="Meiryo UI" panose="020B0604030504040204" pitchFamily="50" charset="-128"/>
                </a:rPr>
                <a:t>まちづくり等</a:t>
              </a:r>
              <a:r>
                <a:rPr kumimoji="1" lang="ja-JP" altLang="en-US" sz="800" dirty="0">
                  <a:latin typeface="Meiryo UI" panose="020B0604030504040204" pitchFamily="50" charset="-128"/>
                  <a:ea typeface="Meiryo UI" panose="020B0604030504040204" pitchFamily="50" charset="-128"/>
                </a:rPr>
                <a:t>の他施策</a:t>
              </a:r>
              <a:r>
                <a:rPr kumimoji="1" lang="ja-JP" altLang="en-US" sz="800" dirty="0" smtClean="0">
                  <a:latin typeface="Meiryo UI" panose="020B0604030504040204" pitchFamily="50" charset="-128"/>
                  <a:ea typeface="Meiryo UI" panose="020B0604030504040204" pitchFamily="50" charset="-128"/>
                </a:rPr>
                <a:t>連携に</a:t>
              </a:r>
              <a:r>
                <a:rPr kumimoji="1" lang="ja-JP" altLang="en-US" sz="800" dirty="0">
                  <a:latin typeface="Meiryo UI" panose="020B0604030504040204" pitchFamily="50" charset="-128"/>
                  <a:ea typeface="Meiryo UI" panose="020B0604030504040204" pitchFamily="50" charset="-128"/>
                </a:rPr>
                <a:t>よる相乗</a:t>
              </a:r>
              <a:r>
                <a:rPr kumimoji="1" lang="ja-JP" altLang="en-US" sz="800" dirty="0" smtClean="0">
                  <a:latin typeface="Meiryo UI" panose="020B0604030504040204" pitchFamily="50" charset="-128"/>
                  <a:ea typeface="Meiryo UI" panose="020B0604030504040204" pitchFamily="50" charset="-128"/>
                </a:rPr>
                <a:t>効果</a:t>
              </a:r>
              <a:endParaRPr kumimoji="1" lang="en-US" altLang="ja-JP" sz="800" dirty="0">
                <a:latin typeface="Meiryo UI" panose="020B0604030504040204" pitchFamily="50" charset="-128"/>
                <a:ea typeface="Meiryo UI" panose="020B0604030504040204" pitchFamily="50" charset="-128"/>
              </a:endParaRPr>
            </a:p>
            <a:p>
              <a:pPr>
                <a:lnSpc>
                  <a:spcPts val="1600"/>
                </a:lnSpc>
              </a:pPr>
              <a:r>
                <a:rPr kumimoji="1" lang="ja-JP" altLang="en-US" sz="700" dirty="0" smtClean="0">
                  <a:latin typeface="Meiryo UI" panose="020B0604030504040204" pitchFamily="50" charset="-128"/>
                  <a:ea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rPr>
                <a:t>など</a:t>
              </a:r>
              <a:endParaRPr kumimoji="1" lang="en-US" altLang="ja-JP" sz="800" dirty="0">
                <a:latin typeface="Meiryo UI" panose="020B0604030504040204" pitchFamily="50" charset="-128"/>
                <a:ea typeface="Meiryo UI" panose="020B0604030504040204" pitchFamily="50" charset="-128"/>
              </a:endParaRPr>
            </a:p>
          </p:txBody>
        </p:sp>
        <p:sp>
          <p:nvSpPr>
            <p:cNvPr id="209" name="大かっこ 208"/>
            <p:cNvSpPr/>
            <p:nvPr/>
          </p:nvSpPr>
          <p:spPr>
            <a:xfrm>
              <a:off x="6068798" y="3495072"/>
              <a:ext cx="2772000" cy="1188000"/>
            </a:xfrm>
            <a:prstGeom prst="bracketPair">
              <a:avLst>
                <a:gd name="adj" fmla="val 601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12" name="テキスト ボックス 211"/>
          <p:cNvSpPr txBox="1"/>
          <p:nvPr/>
        </p:nvSpPr>
        <p:spPr>
          <a:xfrm>
            <a:off x="5781773" y="2626341"/>
            <a:ext cx="3117545" cy="861774"/>
          </a:xfrm>
          <a:prstGeom prst="rect">
            <a:avLst/>
          </a:prstGeom>
          <a:noFill/>
        </p:spPr>
        <p:txBody>
          <a:bodyPr wrap="square" rtlCol="0">
            <a:spAutoFit/>
          </a:bodyPr>
          <a:lstStyle/>
          <a:p>
            <a:pPr marL="171450" indent="-171450">
              <a:lnSpc>
                <a:spcPts val="2000"/>
              </a:lnSpc>
              <a:buFont typeface="Wingdings" panose="05000000000000000000" pitchFamily="2" charset="2"/>
              <a:buChar char="Ø"/>
            </a:pPr>
            <a:r>
              <a:rPr kumimoji="1" lang="ja-JP" altLang="en-US" sz="800" b="1" u="sng" dirty="0">
                <a:latin typeface="Meiryo UI" panose="020B0604030504040204" pitchFamily="50" charset="-128"/>
                <a:ea typeface="Meiryo UI" panose="020B0604030504040204" pitchFamily="50" charset="-128"/>
              </a:rPr>
              <a:t>着手後、</a:t>
            </a:r>
            <a:r>
              <a:rPr kumimoji="1" lang="en-US" altLang="ja-JP" sz="800" b="1" u="sng" dirty="0">
                <a:latin typeface="Meiryo UI" panose="020B0604030504040204" pitchFamily="50" charset="-128"/>
                <a:ea typeface="Meiryo UI" panose="020B0604030504040204" pitchFamily="50" charset="-128"/>
              </a:rPr>
              <a:t>10</a:t>
            </a:r>
            <a:r>
              <a:rPr kumimoji="1" lang="ja-JP" altLang="en-US" sz="800" b="1" u="sng" dirty="0">
                <a:latin typeface="Meiryo UI" panose="020B0604030504040204" pitchFamily="50" charset="-128"/>
                <a:ea typeface="Meiryo UI" panose="020B0604030504040204" pitchFamily="50" charset="-128"/>
              </a:rPr>
              <a:t>年間で一定区間が概成し</a:t>
            </a:r>
            <a:r>
              <a:rPr kumimoji="1" lang="ja-JP" altLang="en-US" sz="800" b="1" u="sng" dirty="0" smtClean="0">
                <a:latin typeface="Meiryo UI" panose="020B0604030504040204" pitchFamily="50" charset="-128"/>
                <a:ea typeface="Meiryo UI" panose="020B0604030504040204" pitchFamily="50" charset="-128"/>
              </a:rPr>
              <a:t>、早期</a:t>
            </a:r>
            <a:r>
              <a:rPr kumimoji="1" lang="ja-JP" altLang="en-US" sz="800" b="1" u="sng" dirty="0">
                <a:latin typeface="Meiryo UI" panose="020B0604030504040204" pitchFamily="50" charset="-128"/>
                <a:ea typeface="Meiryo UI" panose="020B0604030504040204" pitchFamily="50" charset="-128"/>
              </a:rPr>
              <a:t>整備</a:t>
            </a:r>
            <a:r>
              <a:rPr kumimoji="1" lang="ja-JP" altLang="en-US" sz="800" b="1" u="sng" dirty="0" smtClean="0">
                <a:latin typeface="Meiryo UI" panose="020B0604030504040204" pitchFamily="50" charset="-128"/>
                <a:ea typeface="Meiryo UI" panose="020B0604030504040204" pitchFamily="50" charset="-128"/>
              </a:rPr>
              <a:t>効果発現が可能</a:t>
            </a:r>
            <a:endParaRPr kumimoji="1" lang="en-US" altLang="ja-JP" sz="800" b="1" u="sng" dirty="0" smtClean="0">
              <a:latin typeface="Meiryo UI" panose="020B0604030504040204" pitchFamily="50" charset="-128"/>
              <a:ea typeface="Meiryo UI" panose="020B0604030504040204" pitchFamily="50" charset="-128"/>
            </a:endParaRPr>
          </a:p>
          <a:p>
            <a:pPr marL="171450" indent="-171450">
              <a:lnSpc>
                <a:spcPts val="2000"/>
              </a:lnSpc>
              <a:buFont typeface="Wingdings" panose="05000000000000000000" pitchFamily="2" charset="2"/>
              <a:buChar char="Ø"/>
            </a:pPr>
            <a:r>
              <a:rPr kumimoji="1" lang="ja-JP" altLang="en-US" sz="800" b="1" u="sng" dirty="0">
                <a:latin typeface="Meiryo UI" panose="020B0604030504040204" pitchFamily="50" charset="-128"/>
                <a:ea typeface="Meiryo UI" panose="020B0604030504040204" pitchFamily="50" charset="-128"/>
              </a:rPr>
              <a:t>渋滞など地域の交通課題を解消し、交通の円滑化に寄与</a:t>
            </a:r>
            <a:endParaRPr kumimoji="1" lang="en-US" altLang="ja-JP" sz="800" b="1" u="sng" dirty="0">
              <a:latin typeface="Meiryo UI" panose="020B0604030504040204" pitchFamily="50" charset="-128"/>
              <a:ea typeface="Meiryo UI" panose="020B0604030504040204" pitchFamily="50" charset="-128"/>
            </a:endParaRPr>
          </a:p>
          <a:p>
            <a:pPr marL="171450" indent="-171450">
              <a:lnSpc>
                <a:spcPts val="2000"/>
              </a:lnSpc>
              <a:buFont typeface="Wingdings" panose="05000000000000000000" pitchFamily="2" charset="2"/>
              <a:buChar char="Ø"/>
            </a:pPr>
            <a:r>
              <a:rPr kumimoji="1" lang="ja-JP" altLang="en-US" sz="800" b="1" u="sng" dirty="0">
                <a:latin typeface="Meiryo UI" panose="020B0604030504040204" pitchFamily="50" charset="-128"/>
                <a:ea typeface="Meiryo UI" panose="020B0604030504040204" pitchFamily="50" charset="-128"/>
              </a:rPr>
              <a:t>他施策との相乗効果に</a:t>
            </a:r>
            <a:r>
              <a:rPr kumimoji="1" lang="ja-JP" altLang="en-US" sz="800" b="1" u="sng" dirty="0" smtClean="0">
                <a:latin typeface="Meiryo UI" panose="020B0604030504040204" pitchFamily="50" charset="-128"/>
                <a:ea typeface="Meiryo UI" panose="020B0604030504040204" pitchFamily="50" charset="-128"/>
              </a:rPr>
              <a:t>寄与</a:t>
            </a:r>
            <a:endParaRPr kumimoji="1" lang="en-US" altLang="ja-JP" sz="800" b="1" u="sng" dirty="0">
              <a:latin typeface="Meiryo UI" panose="020B0604030504040204" pitchFamily="50" charset="-128"/>
              <a:ea typeface="Meiryo UI" panose="020B0604030504040204" pitchFamily="50" charset="-128"/>
            </a:endParaRPr>
          </a:p>
        </p:txBody>
      </p:sp>
      <p:sp>
        <p:nvSpPr>
          <p:cNvPr id="213" name="テキスト ボックス 212"/>
          <p:cNvSpPr txBox="1"/>
          <p:nvPr/>
        </p:nvSpPr>
        <p:spPr>
          <a:xfrm>
            <a:off x="3570557" y="5208782"/>
            <a:ext cx="179831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・まちづくり等他施策の熟度 など</a:t>
            </a:r>
            <a:endParaRPr kumimoji="1" lang="en-US" altLang="ja-JP" sz="800" dirty="0" smtClean="0">
              <a:latin typeface="Meiryo UI" panose="020B0604030504040204" pitchFamily="50" charset="-128"/>
              <a:ea typeface="Meiryo UI" panose="020B0604030504040204" pitchFamily="50" charset="-128"/>
            </a:endParaRPr>
          </a:p>
        </p:txBody>
      </p:sp>
      <p:sp>
        <p:nvSpPr>
          <p:cNvPr id="215" name="テキスト ボックス 214"/>
          <p:cNvSpPr txBox="1"/>
          <p:nvPr/>
        </p:nvSpPr>
        <p:spPr>
          <a:xfrm>
            <a:off x="5817972" y="1459420"/>
            <a:ext cx="2960043" cy="230832"/>
          </a:xfrm>
          <a:prstGeom prst="rect">
            <a:avLst/>
          </a:prstGeom>
          <a:noFill/>
        </p:spPr>
        <p:txBody>
          <a:bodyPr wrap="square" rtlCol="0">
            <a:spAutoFit/>
          </a:bodyPr>
          <a:lstStyle/>
          <a:p>
            <a:pPr algn="ctr"/>
            <a:r>
              <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骨格道路を相互につなぐ道路</a:t>
            </a:r>
            <a:r>
              <a:rPr kumimoji="1" lang="en-US" altLang="ja-JP" sz="9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p:txBody>
      </p:sp>
      <p:sp>
        <p:nvSpPr>
          <p:cNvPr id="2" name="テキスト ボックス 1"/>
          <p:cNvSpPr txBox="1"/>
          <p:nvPr/>
        </p:nvSpPr>
        <p:spPr>
          <a:xfrm>
            <a:off x="330" y="348443"/>
            <a:ext cx="9187515" cy="276999"/>
          </a:xfrm>
          <a:prstGeom prst="rect">
            <a:avLst/>
          </a:prstGeom>
          <a:noFill/>
        </p:spPr>
        <p:txBody>
          <a:bodyPr wrap="square" rtlCol="0">
            <a:spAutoFit/>
          </a:bodyPr>
          <a:lstStyle/>
          <a:p>
            <a:pPr marL="171450" indent="-171450">
              <a:buFont typeface="Wingdings" panose="05000000000000000000" pitchFamily="2" charset="2"/>
              <a:buChar char="p"/>
            </a:pPr>
            <a:r>
              <a:rPr kumimoji="1" lang="ja-JP" altLang="en-US" sz="1200" dirty="0" smtClean="0">
                <a:latin typeface="Meiryo UI" panose="020B0604030504040204" pitchFamily="50" charset="-128"/>
                <a:ea typeface="Meiryo UI" panose="020B0604030504040204" pitchFamily="50" charset="-128"/>
              </a:rPr>
              <a:t>重点施策の体系にて示した施策のうち、主な施策や事業については、本ページ以降の各考え方に基づき、進めてまいります。</a:t>
            </a:r>
            <a:endParaRPr kumimoji="1" lang="ja-JP" altLang="en-US" sz="1200" dirty="0">
              <a:latin typeface="Meiryo UI" panose="020B0604030504040204" pitchFamily="50" charset="-128"/>
              <a:ea typeface="Meiryo UI" panose="020B0604030504040204" pitchFamily="50" charset="-128"/>
            </a:endParaRPr>
          </a:p>
        </p:txBody>
      </p:sp>
      <p:sp>
        <p:nvSpPr>
          <p:cNvPr id="81" name="正方形/長方形 80"/>
          <p:cNvSpPr/>
          <p:nvPr/>
        </p:nvSpPr>
        <p:spPr>
          <a:xfrm>
            <a:off x="105423" y="677663"/>
            <a:ext cx="9720000" cy="599359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06634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雲 56"/>
          <p:cNvSpPr/>
          <p:nvPr/>
        </p:nvSpPr>
        <p:spPr>
          <a:xfrm rot="20849082" flipH="1">
            <a:off x="7293450" y="5314367"/>
            <a:ext cx="579402" cy="560697"/>
          </a:xfrm>
          <a:prstGeom prst="cloud">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雲 51"/>
          <p:cNvSpPr/>
          <p:nvPr/>
        </p:nvSpPr>
        <p:spPr>
          <a:xfrm rot="750918">
            <a:off x="6414392" y="5306131"/>
            <a:ext cx="579402" cy="560697"/>
          </a:xfrm>
          <a:prstGeom prst="cloud">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5671" y="5729715"/>
            <a:ext cx="716476" cy="716476"/>
          </a:xfrm>
          <a:prstGeom prst="rect">
            <a:avLst/>
          </a:prstGeom>
        </p:spPr>
      </p:pic>
      <p:sp>
        <p:nvSpPr>
          <p:cNvPr id="88" name="テキスト ボックス 87"/>
          <p:cNvSpPr txBox="1"/>
          <p:nvPr/>
        </p:nvSpPr>
        <p:spPr>
          <a:xfrm>
            <a:off x="39262" y="1991198"/>
            <a:ext cx="9605022" cy="1384995"/>
          </a:xfrm>
          <a:prstGeom prst="rect">
            <a:avLst/>
          </a:prstGeom>
          <a:noFill/>
          <a:ln w="6350">
            <a:noFill/>
            <a:prstDash val="sysDash"/>
          </a:ln>
        </p:spPr>
        <p:txBody>
          <a:bodyPr wrap="square" rtlCol="0">
            <a:spAutoFit/>
          </a:bodyPr>
          <a:lstStyle/>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渋滞の解消に向け、主要</a:t>
            </a:r>
            <a:r>
              <a:rPr lang="ja-JP" altLang="en-US" sz="1200" dirty="0">
                <a:latin typeface="Meiryo UI" panose="020B0604030504040204" pitchFamily="50" charset="-128"/>
                <a:ea typeface="Meiryo UI" panose="020B0604030504040204" pitchFamily="50" charset="-128"/>
              </a:rPr>
              <a:t>渋滞</a:t>
            </a:r>
            <a:r>
              <a:rPr lang="ja-JP" altLang="en-US" sz="1200" dirty="0" smtClean="0">
                <a:latin typeface="Meiryo UI" panose="020B0604030504040204" pitchFamily="50" charset="-128"/>
                <a:ea typeface="Meiryo UI" panose="020B0604030504040204" pitchFamily="50" charset="-128"/>
              </a:rPr>
              <a:t>箇所</a:t>
            </a:r>
            <a:r>
              <a:rPr lang="en-US" altLang="ja-JP" sz="1200" baseline="30000" dirty="0" smtClean="0">
                <a:latin typeface="Meiryo UI" panose="020B0604030504040204" pitchFamily="50" charset="-128"/>
                <a:ea typeface="Meiryo UI" panose="020B0604030504040204" pitchFamily="50" charset="-128"/>
              </a:rPr>
              <a:t>※</a:t>
            </a:r>
            <a:r>
              <a:rPr lang="ja-JP" altLang="en-US" sz="1200" baseline="30000" dirty="0" smtClean="0">
                <a:latin typeface="Meiryo UI" panose="020B0604030504040204" pitchFamily="50" charset="-128"/>
                <a:ea typeface="Meiryo UI" panose="020B0604030504040204" pitchFamily="50" charset="-128"/>
              </a:rPr>
              <a:t>１</a:t>
            </a:r>
            <a:r>
              <a:rPr lang="ja-JP" altLang="en-US" sz="1200" dirty="0" smtClean="0">
                <a:latin typeface="Meiryo UI" panose="020B0604030504040204" pitchFamily="50" charset="-128"/>
                <a:ea typeface="Meiryo UI" panose="020B0604030504040204" pitchFamily="50" charset="-128"/>
              </a:rPr>
              <a:t>または同等の渋滞発生箇所において、周辺地域での道路整備状況の確認やプローブデータ</a:t>
            </a:r>
            <a:r>
              <a:rPr lang="ja-JP" altLang="en-US" sz="1200" dirty="0">
                <a:latin typeface="Meiryo UI" panose="020B0604030504040204" pitchFamily="50" charset="-128"/>
                <a:ea typeface="Meiryo UI" panose="020B0604030504040204" pitchFamily="50" charset="-128"/>
              </a:rPr>
              <a:t>等</a:t>
            </a:r>
            <a:r>
              <a:rPr lang="ja-JP" altLang="en-US" sz="1200" dirty="0" smtClean="0">
                <a:latin typeface="Meiryo UI" panose="020B0604030504040204" pitchFamily="50" charset="-128"/>
                <a:ea typeface="Meiryo UI" panose="020B0604030504040204" pitchFamily="50" charset="-128"/>
              </a:rPr>
              <a:t>を活用</a:t>
            </a:r>
            <a:r>
              <a:rPr lang="ja-JP" altLang="en-US" sz="1200" dirty="0">
                <a:latin typeface="Meiryo UI" panose="020B0604030504040204" pitchFamily="50" charset="-128"/>
                <a:ea typeface="Meiryo UI" panose="020B0604030504040204" pitchFamily="50" charset="-128"/>
              </a:rPr>
              <a:t>した渋滞状況のモニタリングを</a:t>
            </a:r>
            <a:r>
              <a:rPr lang="ja-JP" altLang="en-US" sz="1200" dirty="0" smtClean="0">
                <a:latin typeface="Meiryo UI" panose="020B0604030504040204" pitchFamily="50" charset="-128"/>
                <a:ea typeface="Meiryo UI" panose="020B0604030504040204" pitchFamily="50" charset="-128"/>
              </a:rPr>
              <a:t>行い、</a:t>
            </a:r>
            <a:r>
              <a:rPr lang="ja-JP" altLang="en-US" sz="1200" dirty="0">
                <a:latin typeface="Meiryo UI" panose="020B0604030504040204" pitchFamily="50" charset="-128"/>
                <a:ea typeface="Meiryo UI" panose="020B0604030504040204" pitchFamily="50" charset="-128"/>
              </a:rPr>
              <a:t>以下</a:t>
            </a:r>
            <a:r>
              <a:rPr lang="ja-JP" altLang="en-US" sz="1200" dirty="0" smtClean="0">
                <a:latin typeface="Meiryo UI" panose="020B0604030504040204" pitchFamily="50" charset="-128"/>
                <a:ea typeface="Meiryo UI" panose="020B0604030504040204" pitchFamily="50" charset="-128"/>
              </a:rPr>
              <a:t>の観点から優先度を総合的に判断</a:t>
            </a:r>
            <a:r>
              <a:rPr lang="ja-JP" altLang="en-US" sz="1200" dirty="0">
                <a:latin typeface="Meiryo UI" panose="020B0604030504040204" pitchFamily="50" charset="-128"/>
                <a:ea typeface="Meiryo UI" panose="020B0604030504040204" pitchFamily="50" charset="-128"/>
              </a:rPr>
              <a:t>し</a:t>
            </a:r>
            <a:r>
              <a:rPr lang="ja-JP" altLang="en-US" sz="1200" dirty="0" smtClean="0">
                <a:latin typeface="Meiryo UI" panose="020B0604030504040204" pitchFamily="50" charset="-128"/>
                <a:ea typeface="Meiryo UI" panose="020B0604030504040204" pitchFamily="50" charset="-128"/>
              </a:rPr>
              <a:t>、地域の交通事情に応じた渋滞対策を</a:t>
            </a:r>
            <a:r>
              <a:rPr lang="ja-JP" altLang="en-US" sz="1200" dirty="0">
                <a:latin typeface="Meiryo UI" panose="020B0604030504040204" pitchFamily="50" charset="-128"/>
                <a:ea typeface="Meiryo UI" panose="020B0604030504040204" pitchFamily="50" charset="-128"/>
              </a:rPr>
              <a:t>進めます</a:t>
            </a:r>
            <a:r>
              <a:rPr lang="ja-JP" altLang="en-US" sz="1200" dirty="0" smtClean="0">
                <a:latin typeface="Meiryo UI" panose="020B0604030504040204" pitchFamily="50" charset="-128"/>
                <a:ea typeface="Meiryo UI" panose="020B0604030504040204" pitchFamily="50" charset="-128"/>
              </a:rPr>
              <a:t>。なお、渋滞解消に資するバイパス整備事業</a:t>
            </a:r>
            <a:r>
              <a:rPr lang="ja-JP" altLang="en-US" sz="1200" dirty="0">
                <a:latin typeface="Meiryo UI" panose="020B0604030504040204" pitchFamily="50" charset="-128"/>
                <a:ea typeface="Meiryo UI" panose="020B0604030504040204" pitchFamily="50" charset="-128"/>
              </a:rPr>
              <a:t>や立体交差化</a:t>
            </a:r>
            <a:r>
              <a:rPr lang="ja-JP" altLang="en-US" sz="1200" dirty="0" smtClean="0">
                <a:latin typeface="Meiryo UI" panose="020B0604030504040204" pitchFamily="50" charset="-128"/>
                <a:ea typeface="Meiryo UI" panose="020B0604030504040204" pitchFamily="50" charset="-128"/>
              </a:rPr>
              <a:t>事業は、道路ネットワークの機能強化の観点から事業実施を判断します。</a:t>
            </a:r>
            <a:endParaRPr lang="en-US" altLang="ja-JP" sz="1200" baseline="30000" dirty="0" smtClean="0">
              <a:latin typeface="Meiryo UI" panose="020B0604030504040204" pitchFamily="50" charset="-128"/>
              <a:ea typeface="Meiryo UI" panose="020B0604030504040204" pitchFamily="50" charset="-128"/>
            </a:endParaRPr>
          </a:p>
          <a:p>
            <a:pPr marL="180000"/>
            <a:r>
              <a:rPr lang="ja-JP" altLang="en-US" sz="1200" dirty="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　　・「路線の重要性」</a:t>
            </a:r>
            <a:endParaRPr lang="en-US" altLang="ja-JP" sz="1200" dirty="0" smtClean="0">
              <a:latin typeface="Meiryo UI" panose="020B0604030504040204" pitchFamily="50" charset="-128"/>
              <a:ea typeface="Meiryo UI" panose="020B0604030504040204" pitchFamily="50" charset="-128"/>
            </a:endParaRPr>
          </a:p>
          <a:p>
            <a:pPr marL="180000"/>
            <a:r>
              <a:rPr lang="en-US" altLang="ja-JP" sz="1200" dirty="0">
                <a:latin typeface="Meiryo UI" panose="020B0604030504040204" pitchFamily="50" charset="-128"/>
                <a:ea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「渋滞の緩和・解消効果（渋滞長、旅行速度</a:t>
            </a:r>
            <a:r>
              <a:rPr lang="ja-JP" altLang="en-US" sz="1200" dirty="0" smtClean="0">
                <a:latin typeface="Meiryo UI" panose="020B0604030504040204" pitchFamily="50" charset="-128"/>
                <a:ea typeface="Meiryo UI" panose="020B0604030504040204" pitchFamily="50" charset="-128"/>
              </a:rPr>
              <a:t>、交差点需要率</a:t>
            </a:r>
            <a:r>
              <a:rPr lang="en-US" altLang="ja-JP" sz="1200" baseline="30000" dirty="0" smtClean="0">
                <a:latin typeface="Meiryo UI" panose="020B0604030504040204" pitchFamily="50" charset="-128"/>
                <a:ea typeface="Meiryo UI" panose="020B0604030504040204" pitchFamily="50" charset="-128"/>
              </a:rPr>
              <a:t>※</a:t>
            </a:r>
            <a:r>
              <a:rPr lang="ja-JP" altLang="en-US" sz="1200" baseline="30000" dirty="0" smtClean="0">
                <a:latin typeface="Meiryo UI" panose="020B0604030504040204" pitchFamily="50" charset="-128"/>
                <a:ea typeface="Meiryo UI" panose="020B0604030504040204" pitchFamily="50" charset="-128"/>
              </a:rPr>
              <a:t>２</a:t>
            </a:r>
            <a:r>
              <a:rPr lang="ja-JP" altLang="en-US" sz="1200" dirty="0" smtClean="0">
                <a:latin typeface="Meiryo UI" panose="020B0604030504040204" pitchFamily="50" charset="-128"/>
                <a:ea typeface="Meiryo UI" panose="020B0604030504040204" pitchFamily="50" charset="-128"/>
              </a:rPr>
              <a:t>等</a:t>
            </a:r>
            <a:r>
              <a:rPr lang="ja-JP" altLang="en-US" sz="1200" dirty="0">
                <a:latin typeface="Meiryo UI" panose="020B0604030504040204" pitchFamily="50" charset="-128"/>
                <a:ea typeface="Meiryo UI" panose="020B0604030504040204" pitchFamily="50" charset="-128"/>
              </a:rPr>
              <a:t>の緩和・解消効果</a:t>
            </a:r>
            <a:r>
              <a:rPr lang="ja-JP" altLang="en-US" sz="1200" dirty="0" smtClean="0">
                <a:latin typeface="Meiryo UI" panose="020B0604030504040204" pitchFamily="50" charset="-128"/>
                <a:ea typeface="Meiryo UI" panose="020B0604030504040204" pitchFamily="50" charset="-128"/>
              </a:rPr>
              <a:t>、事故</a:t>
            </a:r>
            <a:r>
              <a:rPr lang="ja-JP" altLang="en-US" sz="1200" dirty="0">
                <a:latin typeface="Meiryo UI" panose="020B0604030504040204" pitchFamily="50" charset="-128"/>
                <a:ea typeface="Meiryo UI" panose="020B0604030504040204" pitchFamily="50" charset="-128"/>
              </a:rPr>
              <a:t>件数の</a:t>
            </a:r>
            <a:r>
              <a:rPr lang="ja-JP" altLang="en-US" sz="1200" dirty="0" smtClean="0">
                <a:latin typeface="Meiryo UI" panose="020B0604030504040204" pitchFamily="50" charset="-128"/>
                <a:ea typeface="Meiryo UI" panose="020B0604030504040204" pitchFamily="50" charset="-128"/>
              </a:rPr>
              <a:t>減少）」</a:t>
            </a:r>
            <a:endParaRPr lang="ja-JP" altLang="en-US" sz="1200" dirty="0">
              <a:latin typeface="Meiryo UI" panose="020B0604030504040204" pitchFamily="50" charset="-128"/>
              <a:ea typeface="Meiryo UI" panose="020B0604030504040204" pitchFamily="50" charset="-128"/>
            </a:endParaRPr>
          </a:p>
          <a:p>
            <a:pPr marL="180000"/>
            <a:r>
              <a:rPr lang="ja-JP" altLang="en-US" sz="1200" dirty="0" smtClean="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整備手法（交差点改良やソフト対策など対策案の検討、</a:t>
            </a:r>
            <a:r>
              <a:rPr lang="ja-JP" altLang="en-US" sz="1200" dirty="0" smtClean="0">
                <a:latin typeface="Meiryo UI" panose="020B0604030504040204" pitchFamily="50" charset="-128"/>
                <a:ea typeface="Meiryo UI" panose="020B0604030504040204" pitchFamily="50" charset="-128"/>
              </a:rPr>
              <a:t>対策費用</a:t>
            </a:r>
            <a:r>
              <a:rPr lang="ja-JP" altLang="en-US" sz="1200" dirty="0">
                <a:latin typeface="Meiryo UI" panose="020B0604030504040204" pitchFamily="50" charset="-128"/>
                <a:ea typeface="Meiryo UI" panose="020B0604030504040204" pitchFamily="50" charset="-128"/>
              </a:rPr>
              <a:t>の算出）」</a:t>
            </a:r>
          </a:p>
          <a:p>
            <a:pPr marL="180000"/>
            <a:r>
              <a:rPr lang="ja-JP" altLang="en-US" sz="1200" dirty="0" smtClean="0">
                <a:latin typeface="Meiryo UI" panose="020B0604030504040204" pitchFamily="50" charset="-128"/>
                <a:ea typeface="Meiryo UI" panose="020B0604030504040204" pitchFamily="50" charset="-128"/>
              </a:rPr>
              <a:t>　　　・「早期整備効果</a:t>
            </a:r>
            <a:r>
              <a:rPr lang="ja-JP" altLang="en-US" sz="1200" dirty="0">
                <a:latin typeface="Meiryo UI" panose="020B0604030504040204" pitchFamily="50" charset="-128"/>
                <a:ea typeface="Meiryo UI" panose="020B0604030504040204" pitchFamily="50" charset="-128"/>
              </a:rPr>
              <a:t>発現の可能性（市町村や地元の用地買収や事業への</a:t>
            </a:r>
            <a:r>
              <a:rPr lang="ja-JP" altLang="en-US" sz="1200" dirty="0" smtClean="0">
                <a:latin typeface="Meiryo UI" panose="020B0604030504040204" pitchFamily="50" charset="-128"/>
                <a:ea typeface="Meiryo UI" panose="020B0604030504040204" pitchFamily="50" charset="-128"/>
              </a:rPr>
              <a:t>協力度など）」</a:t>
            </a:r>
            <a:endParaRPr lang="en-US" altLang="ja-JP" sz="1200" dirty="0" smtClean="0">
              <a:latin typeface="Meiryo UI" panose="020B0604030504040204" pitchFamily="50" charset="-128"/>
              <a:ea typeface="Meiryo UI" panose="020B0604030504040204" pitchFamily="50" charset="-128"/>
            </a:endParaRPr>
          </a:p>
        </p:txBody>
      </p:sp>
      <p:sp>
        <p:nvSpPr>
          <p:cNvPr id="78"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79" name="正方形/長方形 78"/>
          <p:cNvSpPr/>
          <p:nvPr/>
        </p:nvSpPr>
        <p:spPr>
          <a:xfrm>
            <a:off x="105423" y="523991"/>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en-US" altLang="ja-JP" sz="1200" dirty="0" smtClean="0">
                <a:solidFill>
                  <a:schemeClr val="tx1"/>
                </a:solidFill>
              </a:rPr>
              <a:t>【</a:t>
            </a:r>
            <a:r>
              <a:rPr lang="ja-JP" altLang="en-US" sz="1200" dirty="0" smtClean="0">
                <a:solidFill>
                  <a:schemeClr val="tx1"/>
                </a:solidFill>
              </a:rPr>
              <a:t>道路</a:t>
            </a:r>
            <a:r>
              <a:rPr lang="ja-JP" altLang="en-US" sz="1200" dirty="0">
                <a:solidFill>
                  <a:schemeClr val="tx1"/>
                </a:solidFill>
              </a:rPr>
              <a:t>ネットワークの機能</a:t>
            </a:r>
            <a:r>
              <a:rPr lang="ja-JP" altLang="en-US" sz="1200" dirty="0" smtClean="0">
                <a:solidFill>
                  <a:schemeClr val="tx1"/>
                </a:solidFill>
              </a:rPr>
              <a:t>強化（休止事業）</a:t>
            </a:r>
            <a:r>
              <a:rPr lang="en-US" altLang="ja-JP" sz="1200" dirty="0" smtClean="0">
                <a:solidFill>
                  <a:schemeClr val="tx1"/>
                </a:solidFill>
              </a:rPr>
              <a:t>】/【</a:t>
            </a:r>
            <a:r>
              <a:rPr lang="ja-JP" altLang="en-US" sz="1200" dirty="0" smtClean="0">
                <a:solidFill>
                  <a:schemeClr val="tx1"/>
                </a:solidFill>
              </a:rPr>
              <a:t>渋滞の解消</a:t>
            </a:r>
            <a:r>
              <a:rPr lang="en-US" altLang="ja-JP" sz="1200" dirty="0" smtClean="0">
                <a:solidFill>
                  <a:schemeClr val="tx1"/>
                </a:solidFill>
              </a:rPr>
              <a:t>】/【</a:t>
            </a:r>
            <a:r>
              <a:rPr lang="ja-JP" altLang="en-US" sz="1200" dirty="0" smtClean="0">
                <a:solidFill>
                  <a:schemeClr val="tx1"/>
                </a:solidFill>
              </a:rPr>
              <a:t>現道の安全確保</a:t>
            </a:r>
            <a:r>
              <a:rPr lang="en-US" altLang="ja-JP" sz="1200" dirty="0" smtClean="0">
                <a:solidFill>
                  <a:schemeClr val="tx1"/>
                </a:solidFill>
              </a:rPr>
              <a:t>】</a:t>
            </a:r>
            <a:r>
              <a:rPr lang="ja-JP" altLang="en-US" sz="1200" dirty="0" smtClean="0">
                <a:solidFill>
                  <a:schemeClr val="tx1"/>
                </a:solidFill>
              </a:rPr>
              <a:t>事業の考え方</a:t>
            </a:r>
            <a:endParaRPr lang="en-US" altLang="ja-JP" sz="1200" dirty="0"/>
          </a:p>
        </p:txBody>
      </p:sp>
      <p:sp>
        <p:nvSpPr>
          <p:cNvPr id="80" name="スライド番号プレースホルダー 1"/>
          <p:cNvSpPr>
            <a:spLocks noGrp="1"/>
          </p:cNvSpPr>
          <p:nvPr>
            <p:ph type="sldNum" sz="quarter" idx="12"/>
          </p:nvPr>
        </p:nvSpPr>
        <p:spPr>
          <a:xfrm>
            <a:off x="7655022" y="6591605"/>
            <a:ext cx="2311400" cy="365125"/>
          </a:xfrm>
        </p:spPr>
        <p:txBody>
          <a:bodyPr/>
          <a:lstStyle/>
          <a:p>
            <a:fld id="{BB9231F5-CC56-497A-A386-7B8232C12A76}" type="slidenum">
              <a:rPr kumimoji="1" lang="ja-JP" altLang="en-US" smtClean="0">
                <a:solidFill>
                  <a:schemeClr val="tx1"/>
                </a:solidFill>
              </a:rPr>
              <a:t>72</a:t>
            </a:fld>
            <a:endParaRPr kumimoji="1" lang="ja-JP" altLang="en-US" dirty="0">
              <a:solidFill>
                <a:schemeClr val="tx1"/>
              </a:solidFill>
            </a:endParaRPr>
          </a:p>
        </p:txBody>
      </p:sp>
      <p:sp>
        <p:nvSpPr>
          <p:cNvPr id="34" name="正方形/長方形 33"/>
          <p:cNvSpPr/>
          <p:nvPr/>
        </p:nvSpPr>
        <p:spPr>
          <a:xfrm>
            <a:off x="105423" y="523991"/>
            <a:ext cx="9720000" cy="614726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105423" y="4621778"/>
            <a:ext cx="9437398" cy="830997"/>
          </a:xfrm>
          <a:prstGeom prst="rect">
            <a:avLst/>
          </a:prstGeom>
          <a:noFill/>
          <a:ln w="6350">
            <a:noFill/>
            <a:prstDash val="sysDash"/>
          </a:ln>
        </p:spPr>
        <p:txBody>
          <a:bodyPr wrap="square" rtlCol="0">
            <a:spAutoFit/>
          </a:bodyPr>
          <a:lstStyle/>
          <a:p>
            <a:pPr marL="324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現道における安全対策については、幅員狭隘箇所や線形不良箇所など、安全面で課題がある区間や箇所のうち、事故や大型車の誤進入等があり、緊急性が高い</a:t>
            </a:r>
            <a:r>
              <a:rPr lang="ja-JP" altLang="en-US" sz="1200" dirty="0">
                <a:latin typeface="Meiryo UI" panose="020B0604030504040204" pitchFamily="50" charset="-128"/>
                <a:ea typeface="Meiryo UI" panose="020B0604030504040204" pitchFamily="50" charset="-128"/>
              </a:rPr>
              <a:t>箇所を重点的に</a:t>
            </a:r>
            <a:r>
              <a:rPr kumimoji="1" lang="ja-JP" altLang="en-US" sz="1200" dirty="0" smtClean="0">
                <a:latin typeface="Meiryo UI" panose="020B0604030504040204" pitchFamily="50" charset="-128"/>
                <a:ea typeface="Meiryo UI" panose="020B0604030504040204" pitchFamily="50" charset="-128"/>
              </a:rPr>
              <a:t>、整備を進めます。</a:t>
            </a:r>
          </a:p>
          <a:p>
            <a:pPr marL="324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対策内容については、費用対効果や早期整備効果発現を見極め、局所改良等のハード対策や他路線への交通転換等のソフト対策の両面から地域の交通事情に応じた現道の安全対策を</a:t>
            </a:r>
            <a:r>
              <a:rPr lang="ja-JP" altLang="en-US" sz="1200" dirty="0">
                <a:latin typeface="Meiryo UI" panose="020B0604030504040204" pitchFamily="50" charset="-128"/>
                <a:ea typeface="Meiryo UI" panose="020B0604030504040204" pitchFamily="50" charset="-128"/>
              </a:rPr>
              <a:t>実施</a:t>
            </a:r>
            <a:r>
              <a:rPr kumimoji="1" lang="ja-JP" altLang="en-US" sz="1200" dirty="0" smtClean="0">
                <a:latin typeface="Meiryo UI" panose="020B0604030504040204" pitchFamily="50" charset="-128"/>
                <a:ea typeface="Meiryo UI" panose="020B0604030504040204" pitchFamily="50" charset="-128"/>
              </a:rPr>
              <a:t>します。　　　　　　　　　　　　　　　　</a:t>
            </a:r>
            <a:endParaRPr kumimoji="1" lang="ja-JP" altLang="en-US" sz="1200"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B3D970D8-2062-4026-9C8F-00E33BE12E55}"/>
              </a:ext>
            </a:extLst>
          </p:cNvPr>
          <p:cNvSpPr txBox="1"/>
          <p:nvPr/>
        </p:nvSpPr>
        <p:spPr>
          <a:xfrm>
            <a:off x="185811" y="4437112"/>
            <a:ext cx="1817805" cy="184666"/>
          </a:xfrm>
          <a:prstGeom prst="rect">
            <a:avLst/>
          </a:prstGeom>
          <a:solidFill>
            <a:schemeClr val="tx1"/>
          </a:solidFill>
        </p:spPr>
        <p:txBody>
          <a:bodyPr wrap="none" lIns="0" tIns="0" rIns="0" bIns="0" rtlCol="0" anchor="ctr" anchorCtr="0">
            <a:spAutoFit/>
          </a:bodyPr>
          <a:lstStyle/>
          <a:p>
            <a:r>
              <a:rPr kumimoji="1" lang="ja-JP" altLang="en-US" sz="1200" u="sng" dirty="0">
                <a:solidFill>
                  <a:schemeClr val="bg1"/>
                </a:solidFill>
                <a:latin typeface="Meiryo UI" panose="020B0604030504040204" pitchFamily="50" charset="-128"/>
                <a:ea typeface="Meiryo UI" panose="020B0604030504040204" pitchFamily="50" charset="-128"/>
              </a:rPr>
              <a:t>■現道の安全</a:t>
            </a:r>
            <a:r>
              <a:rPr kumimoji="1" lang="ja-JP" altLang="en-US" sz="1200" u="sng" dirty="0" smtClean="0">
                <a:solidFill>
                  <a:schemeClr val="bg1"/>
                </a:solidFill>
                <a:latin typeface="Meiryo UI" panose="020B0604030504040204" pitchFamily="50" charset="-128"/>
                <a:ea typeface="Meiryo UI" panose="020B0604030504040204" pitchFamily="50" charset="-128"/>
              </a:rPr>
              <a:t>確保（再掲）</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B3D970D8-2062-4026-9C8F-00E33BE12E55}"/>
              </a:ext>
            </a:extLst>
          </p:cNvPr>
          <p:cNvSpPr txBox="1"/>
          <p:nvPr/>
        </p:nvSpPr>
        <p:spPr>
          <a:xfrm>
            <a:off x="180452" y="1772816"/>
            <a:ext cx="894476" cy="184666"/>
          </a:xfrm>
          <a:prstGeom prst="rect">
            <a:avLst/>
          </a:prstGeom>
          <a:solidFill>
            <a:schemeClr val="tx1"/>
          </a:solidFill>
        </p:spPr>
        <p:txBody>
          <a:bodyPr wrap="none" lIns="0" tIns="0" rIns="0" bIns="0" rtlCol="0" anchor="ctr" anchorCtr="0">
            <a:spAutoFit/>
          </a:bodyPr>
          <a:lstStyle/>
          <a:p>
            <a:r>
              <a:rPr kumimoji="1" lang="ja-JP" altLang="en-US" sz="1200" u="sng" dirty="0">
                <a:solidFill>
                  <a:schemeClr val="bg1"/>
                </a:solidFill>
                <a:latin typeface="Meiryo UI" panose="020B0604030504040204" pitchFamily="50" charset="-128"/>
                <a:ea typeface="Meiryo UI" panose="020B0604030504040204" pitchFamily="50" charset="-128"/>
              </a:rPr>
              <a:t>■渋滞の</a:t>
            </a:r>
            <a:r>
              <a:rPr lang="ja-JP" altLang="en-US" sz="1200" u="sng" dirty="0" smtClean="0">
                <a:solidFill>
                  <a:schemeClr val="bg1"/>
                </a:solidFill>
                <a:latin typeface="Meiryo UI" panose="020B0604030504040204" pitchFamily="50" charset="-128"/>
                <a:ea typeface="Meiryo UI" panose="020B0604030504040204" pitchFamily="50" charset="-128"/>
              </a:rPr>
              <a:t>解消</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1336666" y="6369613"/>
            <a:ext cx="2382120" cy="338554"/>
          </a:xfrm>
          <a:prstGeom prst="rect">
            <a:avLst/>
          </a:prstGeom>
          <a:noFill/>
        </p:spPr>
        <p:txBody>
          <a:bodyPr wrap="square" rtlCol="0">
            <a:spAutoFit/>
          </a:bodyPr>
          <a:lstStyle/>
          <a:p>
            <a:pPr algn="ctr"/>
            <a:r>
              <a:rPr kumimoji="1" lang="ja-JP" altLang="en-US" sz="800" dirty="0" smtClean="0">
                <a:latin typeface="ＭＳ ゴシック" panose="020B0609070205080204" pitchFamily="49" charset="-128"/>
                <a:ea typeface="ＭＳ ゴシック" panose="020B0609070205080204" pitchFamily="49" charset="-128"/>
              </a:rPr>
              <a:t>線形不良・幅員狭隘箇所における事例</a:t>
            </a:r>
            <a:endParaRPr kumimoji="1" lang="en-US" altLang="ja-JP" sz="800" dirty="0" smtClean="0">
              <a:latin typeface="ＭＳ ゴシック" panose="020B0609070205080204" pitchFamily="49" charset="-128"/>
              <a:ea typeface="ＭＳ ゴシック" panose="020B0609070205080204" pitchFamily="49" charset="-128"/>
            </a:endParaRPr>
          </a:p>
          <a:p>
            <a:pPr algn="ctr"/>
            <a:r>
              <a:rPr kumimoji="1" lang="ja-JP" altLang="en-US" sz="800" dirty="0" smtClean="0">
                <a:latin typeface="ＭＳ ゴシック" panose="020B0609070205080204" pitchFamily="49" charset="-128"/>
                <a:ea typeface="ＭＳ ゴシック" panose="020B0609070205080204" pitchFamily="49" charset="-128"/>
              </a:rPr>
              <a:t>茨木摂津線（茨木市）</a:t>
            </a:r>
            <a:endParaRPr kumimoji="1" lang="ja-JP" altLang="en-US" sz="800" dirty="0">
              <a:latin typeface="ＭＳ ゴシック" panose="020B0609070205080204" pitchFamily="49" charset="-128"/>
              <a:ea typeface="ＭＳ ゴシック" panose="020B0609070205080204" pitchFamily="49" charset="-128"/>
            </a:endParaRPr>
          </a:p>
        </p:txBody>
      </p:sp>
      <p:pic>
        <p:nvPicPr>
          <p:cNvPr id="70" name="図 69"/>
          <p:cNvPicPr>
            <a:picLocks noChangeAspect="1"/>
          </p:cNvPicPr>
          <p:nvPr/>
        </p:nvPicPr>
        <p:blipFill rotWithShape="1">
          <a:blip r:embed="rId3" cstate="print">
            <a:extLst>
              <a:ext uri="{28A0092B-C50C-407E-A947-70E740481C1C}">
                <a14:useLocalDpi xmlns:a14="http://schemas.microsoft.com/office/drawing/2010/main" val="0"/>
              </a:ext>
            </a:extLst>
          </a:blip>
          <a:srcRect l="21717" b="36362"/>
          <a:stretch/>
        </p:blipFill>
        <p:spPr>
          <a:xfrm>
            <a:off x="2781305" y="5594088"/>
            <a:ext cx="1114724" cy="765606"/>
          </a:xfrm>
          <a:prstGeom prst="rect">
            <a:avLst/>
          </a:prstGeom>
        </p:spPr>
      </p:pic>
      <p:grpSp>
        <p:nvGrpSpPr>
          <p:cNvPr id="72" name="グループ化 71"/>
          <p:cNvGrpSpPr/>
          <p:nvPr/>
        </p:nvGrpSpPr>
        <p:grpSpPr>
          <a:xfrm>
            <a:off x="1117957" y="5616311"/>
            <a:ext cx="1101129" cy="788333"/>
            <a:chOff x="208680" y="4761404"/>
            <a:chExt cx="1726815" cy="1308899"/>
          </a:xfrm>
        </p:grpSpPr>
        <p:pic>
          <p:nvPicPr>
            <p:cNvPr id="73" name="図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680" y="4761404"/>
              <a:ext cx="1726815" cy="1308899"/>
            </a:xfrm>
            <a:prstGeom prst="rect">
              <a:avLst/>
            </a:prstGeom>
          </p:spPr>
        </p:pic>
        <p:pic>
          <p:nvPicPr>
            <p:cNvPr id="74" name="図 73"/>
            <p:cNvPicPr>
              <a:picLocks noChangeAspect="1"/>
            </p:cNvPicPr>
            <p:nvPr/>
          </p:nvPicPr>
          <p:blipFill rotWithShape="1">
            <a:blip r:embed="rId5" cstate="print">
              <a:extLst>
                <a:ext uri="{28A0092B-C50C-407E-A947-70E740481C1C}">
                  <a14:useLocalDpi xmlns:a14="http://schemas.microsoft.com/office/drawing/2010/main" val="0"/>
                </a:ext>
              </a:extLst>
            </a:blip>
            <a:srcRect l="28717" t="64077" r="53908" b="8633"/>
            <a:stretch/>
          </p:blipFill>
          <p:spPr>
            <a:xfrm>
              <a:off x="462540" y="5581135"/>
              <a:ext cx="300037" cy="357188"/>
            </a:xfrm>
            <a:prstGeom prst="rect">
              <a:avLst/>
            </a:prstGeom>
          </p:spPr>
        </p:pic>
      </p:grpSp>
      <p:sp>
        <p:nvSpPr>
          <p:cNvPr id="82" name="テキスト ボックス 81"/>
          <p:cNvSpPr txBox="1"/>
          <p:nvPr/>
        </p:nvSpPr>
        <p:spPr>
          <a:xfrm>
            <a:off x="4538936" y="5471646"/>
            <a:ext cx="1474492"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ソフト</a:t>
            </a:r>
            <a:r>
              <a:rPr kumimoji="1" lang="ja-JP" altLang="en-US" sz="1100" dirty="0" smtClean="0">
                <a:latin typeface="Meiryo UI" panose="020B0604030504040204" pitchFamily="50" charset="-128"/>
                <a:ea typeface="Meiryo UI" panose="020B0604030504040204" pitchFamily="50" charset="-128"/>
              </a:rPr>
              <a:t>対策</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128762" y="5477259"/>
            <a:ext cx="1474492" cy="261610"/>
          </a:xfrm>
          <a:prstGeom prst="rect">
            <a:avLst/>
          </a:prstGeom>
          <a:noFill/>
        </p:spPr>
        <p:txBody>
          <a:bodyPr wrap="square" rtlCol="0">
            <a:spAutoFit/>
          </a:bodyPr>
          <a:lstStyle/>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ハード</a:t>
            </a:r>
            <a:r>
              <a:rPr kumimoji="1" lang="ja-JP" altLang="en-US" sz="1100" dirty="0" smtClean="0">
                <a:latin typeface="Meiryo UI" panose="020B0604030504040204" pitchFamily="50" charset="-128"/>
                <a:ea typeface="Meiryo UI" panose="020B0604030504040204" pitchFamily="50" charset="-128"/>
              </a:rPr>
              <a:t>対策</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4954475" y="6354126"/>
            <a:ext cx="3640585" cy="215444"/>
          </a:xfrm>
          <a:prstGeom prst="rect">
            <a:avLst/>
          </a:prstGeom>
          <a:noFill/>
        </p:spPr>
        <p:txBody>
          <a:bodyPr wrap="square" rtlCol="0">
            <a:spAutoFit/>
          </a:bodyPr>
          <a:lstStyle/>
          <a:p>
            <a:pPr algn="ctr"/>
            <a:r>
              <a:rPr kumimoji="1" lang="ja-JP" altLang="en-US" sz="800" dirty="0">
                <a:latin typeface="ＭＳ ゴシック" panose="020B0609070205080204" pitchFamily="49" charset="-128"/>
                <a:ea typeface="ＭＳ ゴシック" panose="020B0609070205080204" pitchFamily="49" charset="-128"/>
              </a:rPr>
              <a:t>他路線への交通</a:t>
            </a:r>
            <a:r>
              <a:rPr kumimoji="1" lang="ja-JP" altLang="en-US" sz="800" dirty="0" smtClean="0">
                <a:latin typeface="ＭＳ ゴシック" panose="020B0609070205080204" pitchFamily="49" charset="-128"/>
                <a:ea typeface="ＭＳ ゴシック" panose="020B0609070205080204" pitchFamily="49" charset="-128"/>
              </a:rPr>
              <a:t>転換</a:t>
            </a:r>
            <a:r>
              <a:rPr lang="ja-JP" altLang="en-US" sz="800" dirty="0">
                <a:latin typeface="ＭＳ ゴシック" panose="020B0609070205080204" pitchFamily="49" charset="-128"/>
                <a:ea typeface="ＭＳ ゴシック" panose="020B0609070205080204" pitchFamily="49" charset="-128"/>
              </a:rPr>
              <a:t>イメージ</a:t>
            </a:r>
            <a:r>
              <a:rPr kumimoji="1" lang="en-US" altLang="ja-JP" sz="800" dirty="0" smtClean="0">
                <a:latin typeface="ＭＳ ゴシック" panose="020B0609070205080204" pitchFamily="49" charset="-128"/>
                <a:ea typeface="ＭＳ ゴシック" panose="020B0609070205080204" pitchFamily="49" charset="-128"/>
              </a:rPr>
              <a:t>(ETC2.0</a:t>
            </a:r>
            <a:r>
              <a:rPr kumimoji="1" lang="ja-JP" altLang="en-US" sz="800" dirty="0" smtClean="0">
                <a:latin typeface="ＭＳ ゴシック" panose="020B0609070205080204" pitchFamily="49" charset="-128"/>
                <a:ea typeface="ＭＳ ゴシック" panose="020B0609070205080204" pitchFamily="49" charset="-128"/>
              </a:rPr>
              <a:t>等</a:t>
            </a:r>
            <a:r>
              <a:rPr kumimoji="1" lang="ja-JP" altLang="en-US" sz="800" dirty="0">
                <a:latin typeface="ＭＳ ゴシック" panose="020B0609070205080204" pitchFamily="49" charset="-128"/>
                <a:ea typeface="ＭＳ ゴシック" panose="020B0609070205080204" pitchFamily="49" charset="-128"/>
              </a:rPr>
              <a:t>による誘導</a:t>
            </a:r>
            <a:r>
              <a:rPr kumimoji="1" lang="en-US" altLang="ja-JP" sz="800" dirty="0">
                <a:latin typeface="ＭＳ ゴシック" panose="020B0609070205080204" pitchFamily="49" charset="-128"/>
                <a:ea typeface="ＭＳ ゴシック" panose="020B0609070205080204" pitchFamily="49" charset="-128"/>
              </a:rPr>
              <a:t>)</a:t>
            </a:r>
            <a:endParaRPr kumimoji="1" lang="ja-JP" altLang="en-US" sz="800" dirty="0">
              <a:latin typeface="ＭＳ ゴシック" panose="020B0609070205080204" pitchFamily="49" charset="-128"/>
              <a:ea typeface="ＭＳ ゴシック" panose="020B0609070205080204" pitchFamily="49" charset="-128"/>
            </a:endParaRPr>
          </a:p>
        </p:txBody>
      </p:sp>
      <p:pic>
        <p:nvPicPr>
          <p:cNvPr id="86" name="図 85"/>
          <p:cNvPicPr>
            <a:picLocks noChangeAspect="1"/>
          </p:cNvPicPr>
          <p:nvPr/>
        </p:nvPicPr>
        <p:blipFill rotWithShape="1">
          <a:blip r:embed="rId6"/>
          <a:srcRect l="20981" b="14847"/>
          <a:stretch/>
        </p:blipFill>
        <p:spPr>
          <a:xfrm>
            <a:off x="8109991" y="5535741"/>
            <a:ext cx="939531" cy="798415"/>
          </a:xfrm>
          <a:prstGeom prst="rect">
            <a:avLst/>
          </a:prstGeom>
          <a:effectLst>
            <a:softEdge rad="0"/>
          </a:effectLst>
        </p:spPr>
      </p:pic>
      <p:sp>
        <p:nvSpPr>
          <p:cNvPr id="87" name="テキスト ボックス 86"/>
          <p:cNvSpPr txBox="1"/>
          <p:nvPr/>
        </p:nvSpPr>
        <p:spPr>
          <a:xfrm>
            <a:off x="7958042" y="6347633"/>
            <a:ext cx="1243430" cy="215444"/>
          </a:xfrm>
          <a:prstGeom prst="rect">
            <a:avLst/>
          </a:prstGeom>
          <a:noFill/>
        </p:spPr>
        <p:txBody>
          <a:bodyPr wrap="square" rtlCol="0">
            <a:spAutoFit/>
          </a:bodyPr>
          <a:lstStyle/>
          <a:p>
            <a:pPr algn="ctr"/>
            <a:r>
              <a:rPr kumimoji="1" lang="ja-JP" altLang="en-US" sz="800" dirty="0">
                <a:latin typeface="ＭＳ ゴシック" panose="020B0609070205080204" pitchFamily="49" charset="-128"/>
                <a:ea typeface="ＭＳ ゴシック" panose="020B0609070205080204" pitchFamily="49" charset="-128"/>
              </a:rPr>
              <a:t>注意看板</a:t>
            </a:r>
          </a:p>
        </p:txBody>
      </p:sp>
      <p:sp>
        <p:nvSpPr>
          <p:cNvPr id="97" name="テキスト ボックス 96">
            <a:extLst>
              <a:ext uri="{FF2B5EF4-FFF2-40B4-BE49-F238E27FC236}">
                <a16:creationId xmlns:a16="http://schemas.microsoft.com/office/drawing/2014/main" id="{B3D970D8-2062-4026-9C8F-00E33BE12E55}"/>
              </a:ext>
            </a:extLst>
          </p:cNvPr>
          <p:cNvSpPr txBox="1"/>
          <p:nvPr/>
        </p:nvSpPr>
        <p:spPr>
          <a:xfrm>
            <a:off x="180452" y="905835"/>
            <a:ext cx="2795637" cy="184666"/>
          </a:xfrm>
          <a:prstGeom prst="rect">
            <a:avLst/>
          </a:prstGeom>
          <a:solidFill>
            <a:schemeClr val="tx1"/>
          </a:solidFill>
        </p:spPr>
        <p:txBody>
          <a:bodyPr wrap="none" lIns="0" tIns="0" rIns="0" bIns="0" rtlCol="0" anchor="ctr" anchorCtr="0">
            <a:spAutoFit/>
          </a:bodyPr>
          <a:lstStyle/>
          <a:p>
            <a:r>
              <a:rPr kumimoji="1" lang="ja-JP" altLang="en-US" sz="1200" u="sng" dirty="0">
                <a:solidFill>
                  <a:schemeClr val="bg1"/>
                </a:solidFill>
                <a:latin typeface="Meiryo UI" panose="020B0604030504040204" pitchFamily="50" charset="-128"/>
                <a:ea typeface="Meiryo UI" panose="020B0604030504040204" pitchFamily="50" charset="-128"/>
              </a:rPr>
              <a:t>■道路ネットワーク</a:t>
            </a:r>
            <a:r>
              <a:rPr kumimoji="1" lang="ja-JP" altLang="en-US" sz="1200" u="sng" dirty="0" smtClean="0">
                <a:solidFill>
                  <a:schemeClr val="bg1"/>
                </a:solidFill>
                <a:latin typeface="Meiryo UI" panose="020B0604030504040204" pitchFamily="50" charset="-128"/>
                <a:ea typeface="Meiryo UI" panose="020B0604030504040204" pitchFamily="50" charset="-128"/>
              </a:rPr>
              <a:t>の</a:t>
            </a:r>
            <a:r>
              <a:rPr lang="ja-JP" altLang="en-US" sz="1200" u="sng" dirty="0">
                <a:solidFill>
                  <a:schemeClr val="bg1"/>
                </a:solidFill>
                <a:latin typeface="Meiryo UI" panose="020B0604030504040204" pitchFamily="50" charset="-128"/>
                <a:ea typeface="Meiryo UI" panose="020B0604030504040204" pitchFamily="50" charset="-128"/>
              </a:rPr>
              <a:t>機能</a:t>
            </a:r>
            <a:r>
              <a:rPr kumimoji="1" lang="ja-JP" altLang="en-US" sz="1200" u="sng" dirty="0" smtClean="0">
                <a:solidFill>
                  <a:schemeClr val="bg1"/>
                </a:solidFill>
                <a:latin typeface="Meiryo UI" panose="020B0604030504040204" pitchFamily="50" charset="-128"/>
                <a:ea typeface="Meiryo UI" panose="020B0604030504040204" pitchFamily="50" charset="-128"/>
              </a:rPr>
              <a:t>強化（休止事業）</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58047" y="1110204"/>
            <a:ext cx="9605022" cy="646331"/>
          </a:xfrm>
          <a:prstGeom prst="rect">
            <a:avLst/>
          </a:prstGeom>
          <a:noFill/>
          <a:ln w="6350">
            <a:noFill/>
            <a:prstDash val="sysDash"/>
          </a:ln>
        </p:spPr>
        <p:txBody>
          <a:bodyPr wrap="square" rtlCol="0">
            <a:spAutoFit/>
          </a:bodyPr>
          <a:lstStyle/>
          <a:p>
            <a:pPr marL="360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休止事業については、早期整備効果発現を重視し</a:t>
            </a:r>
            <a:r>
              <a:rPr lang="ja-JP" altLang="en-US" sz="1200" dirty="0" smtClean="0">
                <a:latin typeface="Meiryo UI" panose="020B0604030504040204" pitchFamily="50" charset="-128"/>
                <a:ea typeface="Meiryo UI" panose="020B0604030504040204" pitchFamily="50" charset="-128"/>
              </a:rPr>
              <a:t>、「休止</a:t>
            </a:r>
            <a:r>
              <a:rPr lang="ja-JP" altLang="en-US" sz="1200" dirty="0">
                <a:latin typeface="Meiryo UI" panose="020B0604030504040204" pitchFamily="50" charset="-128"/>
                <a:ea typeface="Meiryo UI" panose="020B0604030504040204" pitchFamily="50" charset="-128"/>
              </a:rPr>
              <a:t>要因の</a:t>
            </a:r>
            <a:r>
              <a:rPr lang="ja-JP" altLang="en-US" sz="1200" dirty="0" smtClean="0">
                <a:latin typeface="Meiryo UI" panose="020B0604030504040204" pitchFamily="50" charset="-128"/>
                <a:ea typeface="Meiryo UI" panose="020B0604030504040204" pitchFamily="50" charset="-128"/>
              </a:rPr>
              <a:t>解消」、「これ</a:t>
            </a:r>
            <a:r>
              <a:rPr lang="ja-JP" altLang="en-US" sz="1200" dirty="0">
                <a:latin typeface="Meiryo UI" panose="020B0604030504040204" pitchFamily="50" charset="-128"/>
                <a:ea typeface="Meiryo UI" panose="020B0604030504040204" pitchFamily="50" charset="-128"/>
              </a:rPr>
              <a:t>までの事業進捗の</a:t>
            </a:r>
            <a:r>
              <a:rPr lang="ja-JP" altLang="en-US" sz="1200" dirty="0" smtClean="0">
                <a:latin typeface="Meiryo UI" panose="020B0604030504040204" pitchFamily="50" charset="-128"/>
                <a:ea typeface="Meiryo UI" panose="020B0604030504040204" pitchFamily="50" charset="-128"/>
              </a:rPr>
              <a:t>程度」、</a:t>
            </a:r>
            <a:r>
              <a:rPr lang="ja-JP" altLang="en-US" sz="1200" dirty="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費用対効果」など</a:t>
            </a:r>
            <a:r>
              <a:rPr lang="ja-JP" altLang="en-US" sz="1200" dirty="0">
                <a:latin typeface="Meiryo UI" panose="020B0604030504040204" pitchFamily="50" charset="-128"/>
                <a:ea typeface="Meiryo UI" panose="020B0604030504040204" pitchFamily="50" charset="-128"/>
              </a:rPr>
              <a:t>を考慮し</a:t>
            </a:r>
            <a:r>
              <a:rPr lang="ja-JP" altLang="en-US" sz="1200" dirty="0" smtClean="0">
                <a:latin typeface="Meiryo UI" panose="020B0604030504040204" pitchFamily="50" charset="-128"/>
                <a:ea typeface="Meiryo UI" panose="020B0604030504040204" pitchFamily="50" charset="-128"/>
              </a:rPr>
              <a:t>、総合的に事業</a:t>
            </a:r>
            <a:r>
              <a:rPr lang="ja-JP" altLang="en-US" sz="1200" dirty="0">
                <a:latin typeface="Meiryo UI" panose="020B0604030504040204" pitchFamily="50" charset="-128"/>
                <a:ea typeface="Meiryo UI" panose="020B0604030504040204" pitchFamily="50" charset="-128"/>
              </a:rPr>
              <a:t>再開</a:t>
            </a:r>
            <a:r>
              <a:rPr lang="ja-JP" altLang="en-US"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検討</a:t>
            </a:r>
            <a:r>
              <a:rPr lang="ja-JP" altLang="en-US" sz="1200" dirty="0" smtClean="0">
                <a:latin typeface="Meiryo UI" panose="020B0604030504040204" pitchFamily="50" charset="-128"/>
                <a:ea typeface="Meiryo UI" panose="020B0604030504040204" pitchFamily="50" charset="-128"/>
              </a:rPr>
              <a:t>します。</a:t>
            </a:r>
            <a:endParaRPr lang="en-US" altLang="ja-JP"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また、事業再開が困難と判断した場合でも、代替方策の検討等とともに、地権者の用地協力など状況の変化に応じて、事業再開を見極めます。</a:t>
            </a:r>
          </a:p>
        </p:txBody>
      </p:sp>
      <p:pic>
        <p:nvPicPr>
          <p:cNvPr id="38" name="図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29457" y="3458381"/>
            <a:ext cx="1123212" cy="801022"/>
          </a:xfrm>
          <a:prstGeom prst="rect">
            <a:avLst/>
          </a:prstGeom>
        </p:spPr>
      </p:pic>
      <p:pic>
        <p:nvPicPr>
          <p:cNvPr id="39" name="図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4513" y="3452837"/>
            <a:ext cx="1118775" cy="802671"/>
          </a:xfrm>
          <a:prstGeom prst="rect">
            <a:avLst/>
          </a:prstGeom>
        </p:spPr>
      </p:pic>
      <p:sp>
        <p:nvSpPr>
          <p:cNvPr id="45" name="テキスト ボックス 44"/>
          <p:cNvSpPr txBox="1"/>
          <p:nvPr/>
        </p:nvSpPr>
        <p:spPr>
          <a:xfrm>
            <a:off x="5737279" y="3336806"/>
            <a:ext cx="1474492"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対策事例</a:t>
            </a:r>
            <a:r>
              <a:rPr kumimoji="1" lang="en-US" altLang="ja-JP" sz="1100" dirty="0" smtClean="0">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46" name="二等辺三角形 45"/>
          <p:cNvSpPr/>
          <p:nvPr/>
        </p:nvSpPr>
        <p:spPr>
          <a:xfrm rot="5400000">
            <a:off x="7842160" y="3784665"/>
            <a:ext cx="548732" cy="1683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Rectangle 235"/>
          <p:cNvSpPr>
            <a:spLocks noChangeArrowheads="1"/>
          </p:cNvSpPr>
          <p:nvPr/>
        </p:nvSpPr>
        <p:spPr bwMode="auto">
          <a:xfrm>
            <a:off x="7382500" y="4234189"/>
            <a:ext cx="1472182" cy="195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ja-JP" altLang="en-US" sz="800" kern="100" dirty="0">
                <a:latin typeface="+mj-ea"/>
                <a:ea typeface="+mj-ea"/>
                <a:cs typeface="メイリオ" panose="020B0604030504040204" pitchFamily="50" charset="-128"/>
              </a:rPr>
              <a:t>交差点改良</a:t>
            </a:r>
            <a:r>
              <a:rPr lang="ja-JP" altLang="en-US" sz="800" kern="100" dirty="0" smtClean="0">
                <a:latin typeface="+mj-ea"/>
                <a:ea typeface="+mj-ea"/>
                <a:cs typeface="メイリオ" panose="020B0604030504040204" pitchFamily="50" charset="-128"/>
              </a:rPr>
              <a:t>事例</a:t>
            </a:r>
            <a:endParaRPr lang="en-US" altLang="ja-JP" sz="800" kern="100" dirty="0" smtClean="0">
              <a:latin typeface="+mj-ea"/>
              <a:ea typeface="+mj-ea"/>
              <a:cs typeface="メイリオ" panose="020B0604030504040204" pitchFamily="50" charset="-128"/>
            </a:endParaRPr>
          </a:p>
          <a:p>
            <a:pPr algn="ctr"/>
            <a:r>
              <a:rPr lang="ja-JP" altLang="en-US" sz="800" kern="100" dirty="0" smtClean="0">
                <a:latin typeface="+mj-ea"/>
                <a:ea typeface="+mj-ea"/>
                <a:cs typeface="メイリオ" panose="020B0604030504040204" pitchFamily="50" charset="-128"/>
              </a:rPr>
              <a:t>（右折レーンの設置）</a:t>
            </a:r>
            <a:endParaRPr lang="en-US" altLang="ja-JP" sz="800" kern="100" dirty="0" smtClean="0">
              <a:latin typeface="+mj-ea"/>
              <a:ea typeface="+mj-ea"/>
              <a:cs typeface="メイリオ" panose="020B0604030504040204" pitchFamily="50" charset="-128"/>
            </a:endParaRPr>
          </a:p>
        </p:txBody>
      </p:sp>
      <p:sp>
        <p:nvSpPr>
          <p:cNvPr id="49" name="二等辺三角形 48"/>
          <p:cNvSpPr/>
          <p:nvPr/>
        </p:nvSpPr>
        <p:spPr>
          <a:xfrm rot="5400000">
            <a:off x="2241124" y="5929070"/>
            <a:ext cx="548732" cy="1683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3613" y="5397484"/>
            <a:ext cx="415411" cy="380824"/>
          </a:xfrm>
          <a:prstGeom prst="rect">
            <a:avLst/>
          </a:prstGeom>
          <a:ln>
            <a:noFill/>
          </a:ln>
          <a:effectLst>
            <a:softEdge rad="25400"/>
          </a:effectLst>
        </p:spPr>
      </p:pic>
      <p:sp>
        <p:nvSpPr>
          <p:cNvPr id="5" name="四角形吹き出し 4"/>
          <p:cNvSpPr/>
          <p:nvPr/>
        </p:nvSpPr>
        <p:spPr>
          <a:xfrm>
            <a:off x="5427062" y="5557075"/>
            <a:ext cx="1495498" cy="821840"/>
          </a:xfrm>
          <a:custGeom>
            <a:avLst/>
            <a:gdLst>
              <a:gd name="connsiteX0" fmla="*/ 0 w 967757"/>
              <a:gd name="connsiteY0" fmla="*/ 0 h 861197"/>
              <a:gd name="connsiteX1" fmla="*/ 564525 w 967757"/>
              <a:gd name="connsiteY1" fmla="*/ 0 h 861197"/>
              <a:gd name="connsiteX2" fmla="*/ 564525 w 967757"/>
              <a:gd name="connsiteY2" fmla="*/ 0 h 861197"/>
              <a:gd name="connsiteX3" fmla="*/ 806464 w 967757"/>
              <a:gd name="connsiteY3" fmla="*/ 0 h 861197"/>
              <a:gd name="connsiteX4" fmla="*/ 967757 w 967757"/>
              <a:gd name="connsiteY4" fmla="*/ 0 h 861197"/>
              <a:gd name="connsiteX5" fmla="*/ 967757 w 967757"/>
              <a:gd name="connsiteY5" fmla="*/ 502365 h 861197"/>
              <a:gd name="connsiteX6" fmla="*/ 1411203 w 967757"/>
              <a:gd name="connsiteY6" fmla="*/ 524374 h 861197"/>
              <a:gd name="connsiteX7" fmla="*/ 967757 w 967757"/>
              <a:gd name="connsiteY7" fmla="*/ 717664 h 861197"/>
              <a:gd name="connsiteX8" fmla="*/ 967757 w 967757"/>
              <a:gd name="connsiteY8" fmla="*/ 861197 h 861197"/>
              <a:gd name="connsiteX9" fmla="*/ 806464 w 967757"/>
              <a:gd name="connsiteY9" fmla="*/ 861197 h 861197"/>
              <a:gd name="connsiteX10" fmla="*/ 564525 w 967757"/>
              <a:gd name="connsiteY10" fmla="*/ 861197 h 861197"/>
              <a:gd name="connsiteX11" fmla="*/ 564525 w 967757"/>
              <a:gd name="connsiteY11" fmla="*/ 861197 h 861197"/>
              <a:gd name="connsiteX12" fmla="*/ 0 w 967757"/>
              <a:gd name="connsiteY12" fmla="*/ 861197 h 861197"/>
              <a:gd name="connsiteX13" fmla="*/ 0 w 967757"/>
              <a:gd name="connsiteY13" fmla="*/ 717664 h 861197"/>
              <a:gd name="connsiteX14" fmla="*/ 0 w 967757"/>
              <a:gd name="connsiteY14" fmla="*/ 502365 h 861197"/>
              <a:gd name="connsiteX15" fmla="*/ 0 w 967757"/>
              <a:gd name="connsiteY15" fmla="*/ 502365 h 861197"/>
              <a:gd name="connsiteX16" fmla="*/ 0 w 967757"/>
              <a:gd name="connsiteY16" fmla="*/ 0 h 861197"/>
              <a:gd name="connsiteX0" fmla="*/ 0 w 1411203"/>
              <a:gd name="connsiteY0" fmla="*/ 0 h 861197"/>
              <a:gd name="connsiteX1" fmla="*/ 564525 w 1411203"/>
              <a:gd name="connsiteY1" fmla="*/ 0 h 861197"/>
              <a:gd name="connsiteX2" fmla="*/ 564525 w 1411203"/>
              <a:gd name="connsiteY2" fmla="*/ 0 h 861197"/>
              <a:gd name="connsiteX3" fmla="*/ 806464 w 1411203"/>
              <a:gd name="connsiteY3" fmla="*/ 0 h 861197"/>
              <a:gd name="connsiteX4" fmla="*/ 967757 w 1411203"/>
              <a:gd name="connsiteY4" fmla="*/ 0 h 861197"/>
              <a:gd name="connsiteX5" fmla="*/ 967757 w 1411203"/>
              <a:gd name="connsiteY5" fmla="*/ 588090 h 861197"/>
              <a:gd name="connsiteX6" fmla="*/ 1411203 w 1411203"/>
              <a:gd name="connsiteY6" fmla="*/ 524374 h 861197"/>
              <a:gd name="connsiteX7" fmla="*/ 967757 w 1411203"/>
              <a:gd name="connsiteY7" fmla="*/ 717664 h 861197"/>
              <a:gd name="connsiteX8" fmla="*/ 967757 w 1411203"/>
              <a:gd name="connsiteY8" fmla="*/ 861197 h 861197"/>
              <a:gd name="connsiteX9" fmla="*/ 806464 w 1411203"/>
              <a:gd name="connsiteY9" fmla="*/ 861197 h 861197"/>
              <a:gd name="connsiteX10" fmla="*/ 564525 w 1411203"/>
              <a:gd name="connsiteY10" fmla="*/ 861197 h 861197"/>
              <a:gd name="connsiteX11" fmla="*/ 564525 w 1411203"/>
              <a:gd name="connsiteY11" fmla="*/ 861197 h 861197"/>
              <a:gd name="connsiteX12" fmla="*/ 0 w 1411203"/>
              <a:gd name="connsiteY12" fmla="*/ 861197 h 861197"/>
              <a:gd name="connsiteX13" fmla="*/ 0 w 1411203"/>
              <a:gd name="connsiteY13" fmla="*/ 717664 h 861197"/>
              <a:gd name="connsiteX14" fmla="*/ 0 w 1411203"/>
              <a:gd name="connsiteY14" fmla="*/ 502365 h 861197"/>
              <a:gd name="connsiteX15" fmla="*/ 0 w 1411203"/>
              <a:gd name="connsiteY15" fmla="*/ 502365 h 861197"/>
              <a:gd name="connsiteX16" fmla="*/ 0 w 1411203"/>
              <a:gd name="connsiteY16" fmla="*/ 0 h 861197"/>
              <a:gd name="connsiteX0" fmla="*/ 0 w 1629120"/>
              <a:gd name="connsiteY0" fmla="*/ 0 h 861197"/>
              <a:gd name="connsiteX1" fmla="*/ 564525 w 1629120"/>
              <a:gd name="connsiteY1" fmla="*/ 0 h 861197"/>
              <a:gd name="connsiteX2" fmla="*/ 564525 w 1629120"/>
              <a:gd name="connsiteY2" fmla="*/ 0 h 861197"/>
              <a:gd name="connsiteX3" fmla="*/ 806464 w 1629120"/>
              <a:gd name="connsiteY3" fmla="*/ 0 h 861197"/>
              <a:gd name="connsiteX4" fmla="*/ 967757 w 1629120"/>
              <a:gd name="connsiteY4" fmla="*/ 0 h 861197"/>
              <a:gd name="connsiteX5" fmla="*/ 967757 w 1629120"/>
              <a:gd name="connsiteY5" fmla="*/ 588090 h 861197"/>
              <a:gd name="connsiteX6" fmla="*/ 1629120 w 1629120"/>
              <a:gd name="connsiteY6" fmla="*/ 574280 h 861197"/>
              <a:gd name="connsiteX7" fmla="*/ 967757 w 1629120"/>
              <a:gd name="connsiteY7" fmla="*/ 717664 h 861197"/>
              <a:gd name="connsiteX8" fmla="*/ 967757 w 1629120"/>
              <a:gd name="connsiteY8" fmla="*/ 861197 h 861197"/>
              <a:gd name="connsiteX9" fmla="*/ 806464 w 1629120"/>
              <a:gd name="connsiteY9" fmla="*/ 861197 h 861197"/>
              <a:gd name="connsiteX10" fmla="*/ 564525 w 1629120"/>
              <a:gd name="connsiteY10" fmla="*/ 861197 h 861197"/>
              <a:gd name="connsiteX11" fmla="*/ 564525 w 1629120"/>
              <a:gd name="connsiteY11" fmla="*/ 861197 h 861197"/>
              <a:gd name="connsiteX12" fmla="*/ 0 w 1629120"/>
              <a:gd name="connsiteY12" fmla="*/ 861197 h 861197"/>
              <a:gd name="connsiteX13" fmla="*/ 0 w 1629120"/>
              <a:gd name="connsiteY13" fmla="*/ 717664 h 861197"/>
              <a:gd name="connsiteX14" fmla="*/ 0 w 1629120"/>
              <a:gd name="connsiteY14" fmla="*/ 502365 h 861197"/>
              <a:gd name="connsiteX15" fmla="*/ 0 w 1629120"/>
              <a:gd name="connsiteY15" fmla="*/ 502365 h 861197"/>
              <a:gd name="connsiteX16" fmla="*/ 0 w 1629120"/>
              <a:gd name="connsiteY16" fmla="*/ 0 h 861197"/>
              <a:gd name="connsiteX0" fmla="*/ 0 w 1520646"/>
              <a:gd name="connsiteY0" fmla="*/ 0 h 861197"/>
              <a:gd name="connsiteX1" fmla="*/ 564525 w 1520646"/>
              <a:gd name="connsiteY1" fmla="*/ 0 h 861197"/>
              <a:gd name="connsiteX2" fmla="*/ 564525 w 1520646"/>
              <a:gd name="connsiteY2" fmla="*/ 0 h 861197"/>
              <a:gd name="connsiteX3" fmla="*/ 806464 w 1520646"/>
              <a:gd name="connsiteY3" fmla="*/ 0 h 861197"/>
              <a:gd name="connsiteX4" fmla="*/ 967757 w 1520646"/>
              <a:gd name="connsiteY4" fmla="*/ 0 h 861197"/>
              <a:gd name="connsiteX5" fmla="*/ 967757 w 1520646"/>
              <a:gd name="connsiteY5" fmla="*/ 588090 h 861197"/>
              <a:gd name="connsiteX6" fmla="*/ 1520646 w 1520646"/>
              <a:gd name="connsiteY6" fmla="*/ 566295 h 861197"/>
              <a:gd name="connsiteX7" fmla="*/ 967757 w 1520646"/>
              <a:gd name="connsiteY7" fmla="*/ 717664 h 861197"/>
              <a:gd name="connsiteX8" fmla="*/ 967757 w 1520646"/>
              <a:gd name="connsiteY8" fmla="*/ 861197 h 861197"/>
              <a:gd name="connsiteX9" fmla="*/ 806464 w 1520646"/>
              <a:gd name="connsiteY9" fmla="*/ 861197 h 861197"/>
              <a:gd name="connsiteX10" fmla="*/ 564525 w 1520646"/>
              <a:gd name="connsiteY10" fmla="*/ 861197 h 861197"/>
              <a:gd name="connsiteX11" fmla="*/ 564525 w 1520646"/>
              <a:gd name="connsiteY11" fmla="*/ 861197 h 861197"/>
              <a:gd name="connsiteX12" fmla="*/ 0 w 1520646"/>
              <a:gd name="connsiteY12" fmla="*/ 861197 h 861197"/>
              <a:gd name="connsiteX13" fmla="*/ 0 w 1520646"/>
              <a:gd name="connsiteY13" fmla="*/ 717664 h 861197"/>
              <a:gd name="connsiteX14" fmla="*/ 0 w 1520646"/>
              <a:gd name="connsiteY14" fmla="*/ 502365 h 861197"/>
              <a:gd name="connsiteX15" fmla="*/ 0 w 1520646"/>
              <a:gd name="connsiteY15" fmla="*/ 502365 h 861197"/>
              <a:gd name="connsiteX16" fmla="*/ 0 w 1520646"/>
              <a:gd name="connsiteY16" fmla="*/ 0 h 8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0646" h="861197">
                <a:moveTo>
                  <a:pt x="0" y="0"/>
                </a:moveTo>
                <a:lnTo>
                  <a:pt x="564525" y="0"/>
                </a:lnTo>
                <a:lnTo>
                  <a:pt x="564525" y="0"/>
                </a:lnTo>
                <a:lnTo>
                  <a:pt x="806464" y="0"/>
                </a:lnTo>
                <a:lnTo>
                  <a:pt x="967757" y="0"/>
                </a:lnTo>
                <a:lnTo>
                  <a:pt x="967757" y="588090"/>
                </a:lnTo>
                <a:lnTo>
                  <a:pt x="1520646" y="566295"/>
                </a:lnTo>
                <a:lnTo>
                  <a:pt x="967757" y="717664"/>
                </a:lnTo>
                <a:lnTo>
                  <a:pt x="967757" y="861197"/>
                </a:lnTo>
                <a:lnTo>
                  <a:pt x="806464" y="861197"/>
                </a:lnTo>
                <a:lnTo>
                  <a:pt x="564525" y="861197"/>
                </a:lnTo>
                <a:lnTo>
                  <a:pt x="564525" y="861197"/>
                </a:lnTo>
                <a:lnTo>
                  <a:pt x="0" y="861197"/>
                </a:lnTo>
                <a:lnTo>
                  <a:pt x="0" y="717664"/>
                </a:lnTo>
                <a:lnTo>
                  <a:pt x="0" y="502365"/>
                </a:lnTo>
                <a:lnTo>
                  <a:pt x="0" y="502365"/>
                </a:lnTo>
                <a:lnTo>
                  <a:pt x="0"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1182" y="5383443"/>
            <a:ext cx="393370" cy="393370"/>
          </a:xfrm>
          <a:prstGeom prst="rect">
            <a:avLst/>
          </a:prstGeom>
          <a:ln>
            <a:noFill/>
          </a:ln>
          <a:effectLst>
            <a:softEdge rad="25400"/>
          </a:effectLst>
        </p:spPr>
      </p:pic>
      <p:sp>
        <p:nvSpPr>
          <p:cNvPr id="9" name="楕円 8"/>
          <p:cNvSpPr/>
          <p:nvPr/>
        </p:nvSpPr>
        <p:spPr>
          <a:xfrm>
            <a:off x="6949588" y="5844897"/>
            <a:ext cx="49537" cy="45719"/>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p:cNvSpPr/>
          <p:nvPr/>
        </p:nvSpPr>
        <p:spPr>
          <a:xfrm>
            <a:off x="6849240" y="5812407"/>
            <a:ext cx="90593" cy="64981"/>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p:cNvSpPr/>
          <p:nvPr/>
        </p:nvSpPr>
        <p:spPr>
          <a:xfrm>
            <a:off x="7276607" y="5865841"/>
            <a:ext cx="49537" cy="45719"/>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p:cNvSpPr/>
          <p:nvPr/>
        </p:nvSpPr>
        <p:spPr>
          <a:xfrm>
            <a:off x="7310679" y="5805264"/>
            <a:ext cx="90593" cy="64981"/>
          </a:xfrm>
          <a:prstGeom prst="ellipse">
            <a:avLst/>
          </a:prstGeom>
          <a:solidFill>
            <a:schemeClr val="bg1"/>
          </a:solidFill>
          <a:ln w="3175">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189605" y="3478576"/>
            <a:ext cx="5598682" cy="553998"/>
          </a:xfrm>
          <a:prstGeom prst="rect">
            <a:avLst/>
          </a:prstGeom>
          <a:noFill/>
          <a:ln w="6350">
            <a:noFill/>
            <a:prstDash val="sysDash"/>
          </a:ln>
        </p:spPr>
        <p:txBody>
          <a:bodyPr wrap="square" rtlCol="0">
            <a:spAutoFit/>
          </a:bodyPr>
          <a:lstStyle/>
          <a:p>
            <a:pPr marL="180000"/>
            <a:r>
              <a:rPr lang="en-US" altLang="ja-JP"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１主要渋滞箇所：</a:t>
            </a:r>
            <a:r>
              <a:rPr lang="ja-JP" altLang="en-US" sz="1000" dirty="0" smtClean="0">
                <a:latin typeface="Meiryo UI" panose="020B0604030504040204" pitchFamily="50" charset="-128"/>
                <a:ea typeface="Meiryo UI" panose="020B0604030504040204" pitchFamily="50" charset="-128"/>
              </a:rPr>
              <a:t>京阪神圏渋滞</a:t>
            </a:r>
            <a:r>
              <a:rPr lang="ja-JP" altLang="en-US" sz="1000" dirty="0">
                <a:latin typeface="Meiryo UI" panose="020B0604030504040204" pitchFamily="50" charset="-128"/>
                <a:ea typeface="Meiryo UI" panose="020B0604030504040204" pitchFamily="50" charset="-128"/>
              </a:rPr>
              <a:t>ボトルネック対策協議会において選定した道路利用者が実感</a:t>
            </a:r>
            <a:r>
              <a:rPr lang="ja-JP" altLang="en-US" sz="1000" dirty="0" smtClean="0">
                <a:latin typeface="Meiryo UI" panose="020B0604030504040204" pitchFamily="50" charset="-128"/>
                <a:ea typeface="Meiryo UI" panose="020B0604030504040204" pitchFamily="50" charset="-128"/>
              </a:rPr>
              <a:t>して  </a:t>
            </a:r>
            <a:endParaRPr lang="en-US" altLang="ja-JP" sz="1000" dirty="0" smtClean="0">
              <a:latin typeface="Meiryo UI" panose="020B0604030504040204" pitchFamily="50" charset="-128"/>
              <a:ea typeface="Meiryo UI" panose="020B0604030504040204" pitchFamily="50" charset="-128"/>
            </a:endParaRPr>
          </a:p>
          <a:p>
            <a:pPr marL="180000"/>
            <a:r>
              <a:rPr lang="en-US" altLang="ja-JP"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いる</a:t>
            </a:r>
            <a:r>
              <a:rPr lang="ja-JP" altLang="en-US" sz="1000" dirty="0">
                <a:latin typeface="Meiryo UI" panose="020B0604030504040204" pitchFamily="50" charset="-128"/>
                <a:ea typeface="Meiryo UI" panose="020B0604030504040204" pitchFamily="50" charset="-128"/>
              </a:rPr>
              <a:t>「渋滞箇所</a:t>
            </a:r>
            <a:r>
              <a:rPr lang="ja-JP" altLang="en-US"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a:p>
            <a:pPr marL="180000"/>
            <a:r>
              <a:rPr lang="en-US" altLang="ja-JP"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２</a:t>
            </a:r>
            <a:r>
              <a:rPr lang="ja-JP" altLang="en-US" sz="1000" dirty="0" smtClean="0">
                <a:latin typeface="Meiryo UI" panose="020B0604030504040204" pitchFamily="50" charset="-128"/>
                <a:ea typeface="Meiryo UI" panose="020B0604030504040204" pitchFamily="50" charset="-128"/>
              </a:rPr>
              <a:t>交差点</a:t>
            </a:r>
            <a:r>
              <a:rPr lang="ja-JP" altLang="en-US" sz="1000" dirty="0">
                <a:latin typeface="Meiryo UI" panose="020B0604030504040204" pitchFamily="50" charset="-128"/>
                <a:ea typeface="Meiryo UI" panose="020B0604030504040204" pitchFamily="50" charset="-128"/>
              </a:rPr>
              <a:t>需要率：交差点が信号で処理できる交通量に対し、実際に流入する交通量の</a:t>
            </a:r>
            <a:r>
              <a:rPr lang="ja-JP" altLang="en-US" sz="1000" dirty="0" smtClean="0">
                <a:latin typeface="Meiryo UI" panose="020B0604030504040204" pitchFamily="50" charset="-128"/>
                <a:ea typeface="Meiryo UI" panose="020B0604030504040204" pitchFamily="50" charset="-128"/>
              </a:rPr>
              <a:t>比率。</a:t>
            </a:r>
            <a:endParaRPr lang="ja-JP" altLang="en-US" sz="1000" dirty="0">
              <a:latin typeface="Meiryo UI" panose="020B0604030504040204" pitchFamily="50" charset="-128"/>
              <a:ea typeface="Meiryo UI" panose="020B0604030504040204" pitchFamily="50" charset="-128"/>
            </a:endParaRPr>
          </a:p>
        </p:txBody>
      </p:sp>
      <p:pic>
        <p:nvPicPr>
          <p:cNvPr id="41" name="図 40"/>
          <p:cNvPicPr>
            <a:picLocks noChangeAspect="1"/>
          </p:cNvPicPr>
          <p:nvPr/>
        </p:nvPicPr>
        <p:blipFill>
          <a:blip r:embed="rId11"/>
          <a:stretch>
            <a:fillRect/>
          </a:stretch>
        </p:blipFill>
        <p:spPr>
          <a:xfrm>
            <a:off x="5427085" y="5548388"/>
            <a:ext cx="938850" cy="842405"/>
          </a:xfrm>
          <a:prstGeom prst="rect">
            <a:avLst/>
          </a:prstGeom>
        </p:spPr>
      </p:pic>
    </p:spTree>
    <p:extLst>
      <p:ext uri="{BB962C8B-B14F-4D97-AF65-F5344CB8AC3E}">
        <p14:creationId xmlns:p14="http://schemas.microsoft.com/office/powerpoint/2010/main" val="396715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txBox="1">
            <a:spLocks/>
          </p:cNvSpPr>
          <p:nvPr/>
        </p:nvSpPr>
        <p:spPr>
          <a:xfrm>
            <a:off x="7645382" y="659603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73</a:t>
            </a:fld>
            <a:endParaRPr lang="ja-JP" altLang="en-US" dirty="0"/>
          </a:p>
        </p:txBody>
      </p:sp>
      <p:sp>
        <p:nvSpPr>
          <p:cNvPr id="9" name="角丸四角形 8"/>
          <p:cNvSpPr/>
          <p:nvPr/>
        </p:nvSpPr>
        <p:spPr>
          <a:xfrm>
            <a:off x="1107531" y="6107569"/>
            <a:ext cx="7721652" cy="5077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smtClean="0">
                <a:solidFill>
                  <a:schemeClr val="tx1"/>
                </a:solidFill>
                <a:latin typeface="Meiryo UI" panose="020B0604030504040204" pitchFamily="50" charset="-128"/>
                <a:ea typeface="Meiryo UI" panose="020B0604030504040204" pitchFamily="50" charset="-128"/>
              </a:rPr>
              <a:t>連続立体</a:t>
            </a:r>
            <a:r>
              <a:rPr lang="ja-JP" altLang="en-US" sz="1400" b="1" u="sng" dirty="0">
                <a:solidFill>
                  <a:schemeClr val="tx1"/>
                </a:solidFill>
                <a:latin typeface="Meiryo UI" panose="020B0604030504040204" pitchFamily="50" charset="-128"/>
                <a:ea typeface="Meiryo UI" panose="020B0604030504040204" pitchFamily="50" charset="-128"/>
              </a:rPr>
              <a:t>交差</a:t>
            </a:r>
            <a:r>
              <a:rPr lang="ja-JP" altLang="en-US" sz="1400" b="1" u="sng" dirty="0" smtClean="0">
                <a:solidFill>
                  <a:schemeClr val="tx1"/>
                </a:solidFill>
                <a:latin typeface="Meiryo UI" panose="020B0604030504040204" pitchFamily="50" charset="-128"/>
                <a:ea typeface="Meiryo UI" panose="020B0604030504040204" pitchFamily="50" charset="-128"/>
              </a:rPr>
              <a:t>事業</a:t>
            </a:r>
            <a:r>
              <a:rPr lang="ja-JP" altLang="en-US" sz="1400" b="1" u="sng" dirty="0">
                <a:solidFill>
                  <a:schemeClr val="tx1"/>
                </a:solidFill>
                <a:latin typeface="Meiryo UI" panose="020B0604030504040204" pitchFamily="50" charset="-128"/>
                <a:ea typeface="Meiryo UI" panose="020B0604030504040204" pitchFamily="50" charset="-128"/>
              </a:rPr>
              <a:t>の新規</a:t>
            </a:r>
            <a:r>
              <a:rPr lang="ja-JP" altLang="en-US" sz="1400" b="1" u="sng" dirty="0" smtClean="0">
                <a:solidFill>
                  <a:schemeClr val="tx1"/>
                </a:solidFill>
                <a:latin typeface="Meiryo UI" panose="020B0604030504040204" pitchFamily="50" charset="-128"/>
                <a:ea typeface="Meiryo UI" panose="020B0604030504040204" pitchFamily="50" charset="-128"/>
              </a:rPr>
              <a:t>事業化　</a:t>
            </a:r>
            <a:r>
              <a:rPr lang="ja-JP" altLang="en-US" sz="1400" b="1" dirty="0" smtClean="0">
                <a:solidFill>
                  <a:schemeClr val="tx1"/>
                </a:solidFill>
                <a:latin typeface="Meiryo UI" panose="020B0604030504040204" pitchFamily="50" charset="-128"/>
                <a:ea typeface="Meiryo UI" panose="020B0604030504040204" pitchFamily="50" charset="-128"/>
              </a:rPr>
              <a:t>（都市</a:t>
            </a:r>
            <a:r>
              <a:rPr lang="ja-JP" altLang="en-US" sz="1400" b="1" dirty="0">
                <a:solidFill>
                  <a:schemeClr val="tx1"/>
                </a:solidFill>
                <a:latin typeface="Meiryo UI" panose="020B0604030504040204" pitchFamily="50" charset="-128"/>
                <a:ea typeface="Meiryo UI" panose="020B0604030504040204" pitchFamily="50" charset="-128"/>
              </a:rPr>
              <a:t>計画決定、事業認可）</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1" name="角丸四角形 10"/>
          <p:cNvSpPr/>
          <p:nvPr/>
        </p:nvSpPr>
        <p:spPr>
          <a:xfrm>
            <a:off x="1107531" y="798437"/>
            <a:ext cx="7721653" cy="36000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検討対象</a:t>
            </a:r>
            <a:r>
              <a:rPr lang="ja-JP" altLang="en-US" sz="1400" b="1" dirty="0">
                <a:solidFill>
                  <a:schemeClr val="tx1"/>
                </a:solidFill>
                <a:latin typeface="Meiryo UI" panose="020B0604030504040204" pitchFamily="50" charset="-128"/>
                <a:ea typeface="Meiryo UI" panose="020B0604030504040204" pitchFamily="50" charset="-128"/>
              </a:rPr>
              <a:t>箇所：大阪府が管理する道路に</a:t>
            </a:r>
            <a:r>
              <a:rPr lang="ja-JP" altLang="en-US" sz="1400" b="1" dirty="0" smtClean="0">
                <a:solidFill>
                  <a:schemeClr val="tx1"/>
                </a:solidFill>
                <a:latin typeface="Meiryo UI" panose="020B0604030504040204" pitchFamily="50" charset="-128"/>
                <a:ea typeface="Meiryo UI" panose="020B0604030504040204" pitchFamily="50" charset="-128"/>
              </a:rPr>
              <a:t>ある</a:t>
            </a:r>
            <a:r>
              <a:rPr lang="ja-JP" altLang="en-US" sz="1400" b="1" dirty="0">
                <a:solidFill>
                  <a:schemeClr val="tx1"/>
                </a:solidFill>
                <a:latin typeface="Meiryo UI" panose="020B0604030504040204" pitchFamily="50" charset="-128"/>
                <a:ea typeface="Meiryo UI" panose="020B0604030504040204" pitchFamily="50" charset="-128"/>
              </a:rPr>
              <a:t>　「開かずの踏切」等の除却が必要な踏切</a:t>
            </a:r>
            <a:r>
              <a:rPr lang="en-US" altLang="ja-JP" sz="1400" baseline="30000" dirty="0" smtClean="0">
                <a:solidFill>
                  <a:schemeClr val="tx1"/>
                </a:solidFill>
                <a:latin typeface="Meiryo UI" panose="020B0604030504040204" pitchFamily="50" charset="-128"/>
                <a:ea typeface="Meiryo UI" panose="020B0604030504040204" pitchFamily="50" charset="-128"/>
              </a:rPr>
              <a:t>※</a:t>
            </a:r>
          </a:p>
        </p:txBody>
      </p:sp>
      <p:sp>
        <p:nvSpPr>
          <p:cNvPr id="15" name="下矢印 14"/>
          <p:cNvSpPr/>
          <p:nvPr/>
        </p:nvSpPr>
        <p:spPr>
          <a:xfrm>
            <a:off x="4874379" y="1190739"/>
            <a:ext cx="174812" cy="1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6" name="下矢印 15"/>
          <p:cNvSpPr/>
          <p:nvPr/>
        </p:nvSpPr>
        <p:spPr>
          <a:xfrm>
            <a:off x="4874379" y="3756590"/>
            <a:ext cx="174812" cy="1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7" name="下矢印 16"/>
          <p:cNvSpPr/>
          <p:nvPr/>
        </p:nvSpPr>
        <p:spPr>
          <a:xfrm>
            <a:off x="4876857" y="5369240"/>
            <a:ext cx="174812" cy="1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31" name="角丸四角形 30"/>
          <p:cNvSpPr/>
          <p:nvPr/>
        </p:nvSpPr>
        <p:spPr>
          <a:xfrm>
            <a:off x="1113318" y="1373208"/>
            <a:ext cx="7715866" cy="32760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地元市による基礎調査（まちづくり、事業規模・手法等）</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39"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0" name="正方形/長方形 39"/>
          <p:cNvSpPr/>
          <p:nvPr/>
        </p:nvSpPr>
        <p:spPr>
          <a:xfrm>
            <a:off x="105423" y="419015"/>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solidFill>
                  <a:sysClr val="windowText" lastClr="000000"/>
                </a:solidFill>
                <a:latin typeface="+mj-ea"/>
                <a:ea typeface="+mj-ea"/>
              </a:rPr>
              <a:t>連続</a:t>
            </a:r>
            <a:r>
              <a:rPr lang="ja-JP" altLang="en-US" sz="1200" dirty="0">
                <a:solidFill>
                  <a:sysClr val="windowText" lastClr="000000"/>
                </a:solidFill>
                <a:latin typeface="+mj-ea"/>
                <a:ea typeface="+mj-ea"/>
              </a:rPr>
              <a:t>立体交差</a:t>
            </a:r>
            <a:r>
              <a:rPr lang="ja-JP" altLang="en-US" sz="1200" dirty="0" smtClean="0">
                <a:solidFill>
                  <a:sysClr val="windowText" lastClr="000000"/>
                </a:solidFill>
                <a:latin typeface="+mj-ea"/>
                <a:ea typeface="+mj-ea"/>
              </a:rPr>
              <a:t>事業</a:t>
            </a:r>
            <a:r>
              <a:rPr lang="ja-JP" altLang="en-US" sz="1200" dirty="0" smtClean="0">
                <a:latin typeface="+mj-ea"/>
                <a:ea typeface="+mj-ea"/>
              </a:rPr>
              <a:t>の実施の考え方</a:t>
            </a:r>
            <a:endParaRPr lang="en-US" altLang="ja-JP" sz="1200" dirty="0">
              <a:latin typeface="+mj-ea"/>
              <a:ea typeface="+mj-ea"/>
            </a:endParaRPr>
          </a:p>
        </p:txBody>
      </p:sp>
      <p:grpSp>
        <p:nvGrpSpPr>
          <p:cNvPr id="3" name="グループ化 2"/>
          <p:cNvGrpSpPr/>
          <p:nvPr/>
        </p:nvGrpSpPr>
        <p:grpSpPr>
          <a:xfrm>
            <a:off x="1113318" y="4509120"/>
            <a:ext cx="7715866" cy="828000"/>
            <a:chOff x="344488" y="4938916"/>
            <a:chExt cx="6371998" cy="956231"/>
          </a:xfrm>
        </p:grpSpPr>
        <p:sp>
          <p:nvSpPr>
            <p:cNvPr id="6" name="正方形/長方形 5"/>
            <p:cNvSpPr/>
            <p:nvPr/>
          </p:nvSpPr>
          <p:spPr>
            <a:xfrm>
              <a:off x="344488" y="4938916"/>
              <a:ext cx="6371998" cy="956231"/>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altLang="ja-JP" sz="1600" dirty="0" smtClean="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420947" y="4960054"/>
              <a:ext cx="4231782" cy="523220"/>
            </a:xfrm>
            <a:prstGeom prst="rect">
              <a:avLst/>
            </a:prstGeom>
            <a:noFill/>
          </p:spPr>
          <p:txBody>
            <a:bodyPr wrap="square" rtlCol="0">
              <a:spAutoFit/>
            </a:bodyPr>
            <a:lstStyle/>
            <a:p>
              <a:r>
                <a:rPr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ja-JP" altLang="en-US" sz="14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ポイント　以下</a:t>
              </a:r>
              <a:r>
                <a:rPr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の状況を勘案し事業化箇所を確定</a:t>
              </a:r>
            </a:p>
            <a:p>
              <a:r>
                <a:rPr kumimoji="1" lang="ja-JP" altLang="en-US" sz="14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kumimoji="1"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1633804" y="5271555"/>
              <a:ext cx="4062534" cy="502702"/>
            </a:xfrm>
            <a:prstGeom prst="rect">
              <a:avLst/>
            </a:prstGeom>
            <a:noFill/>
          </p:spPr>
          <p:txBody>
            <a:bodyPr wrap="square" rtlCol="0">
              <a:spAutoFit/>
            </a:bodyPr>
            <a:lstStyle/>
            <a:p>
              <a:pPr marL="171450" indent="-171450">
                <a:lnSpc>
                  <a:spcPts val="1600"/>
                </a:lnSpc>
                <a:buFont typeface="Wingdings" panose="05000000000000000000" pitchFamily="2" charset="2"/>
                <a:buChar char="Ø"/>
              </a:pPr>
              <a:r>
                <a:rPr lang="ja-JP" altLang="en-US" sz="1200" u="sng" dirty="0">
                  <a:solidFill>
                    <a:sysClr val="windowText" lastClr="000000"/>
                  </a:solidFill>
                  <a:latin typeface="Meiryo UI" panose="020B0604030504040204" pitchFamily="50" charset="-128"/>
                  <a:ea typeface="Meiryo UI" panose="020B0604030504040204" pitchFamily="50" charset="-128"/>
                </a:rPr>
                <a:t>道路管理者、鉄道事業者間での事業化合意</a:t>
              </a:r>
            </a:p>
            <a:p>
              <a:pPr>
                <a:lnSpc>
                  <a:spcPts val="1600"/>
                </a:lnSpc>
              </a:pPr>
              <a:r>
                <a:rPr lang="ja-JP" altLang="en-US" sz="1200" dirty="0" smtClean="0">
                  <a:solidFill>
                    <a:sysClr val="windowText" lastClr="000000"/>
                  </a:solidFill>
                  <a:latin typeface="Meiryo UI" panose="020B0604030504040204" pitchFamily="50" charset="-128"/>
                  <a:ea typeface="Meiryo UI" panose="020B0604030504040204" pitchFamily="50" charset="-128"/>
                </a:rPr>
                <a:t>　　</a:t>
              </a:r>
              <a:r>
                <a:rPr lang="ja-JP" altLang="en-US" sz="1200" u="sng" dirty="0" smtClean="0">
                  <a:solidFill>
                    <a:sysClr val="windowText" lastClr="000000"/>
                  </a:solidFill>
                  <a:latin typeface="Meiryo UI" panose="020B0604030504040204" pitchFamily="50" charset="-128"/>
                  <a:ea typeface="Meiryo UI" panose="020B0604030504040204" pitchFamily="50" charset="-128"/>
                </a:rPr>
                <a:t>（</a:t>
              </a:r>
              <a:r>
                <a:rPr lang="ja-JP" altLang="en-US" sz="1200" u="sng" dirty="0">
                  <a:solidFill>
                    <a:sysClr val="windowText" lastClr="000000"/>
                  </a:solidFill>
                  <a:latin typeface="Meiryo UI" panose="020B0604030504040204" pitchFamily="50" charset="-128"/>
                  <a:ea typeface="Meiryo UI" panose="020B0604030504040204" pitchFamily="50" charset="-128"/>
                </a:rPr>
                <a:t>事業主体、事業期間、費用負担割合、役割分担等</a:t>
              </a:r>
              <a:r>
                <a:rPr lang="ja-JP" altLang="en-US" sz="1200" u="sng" dirty="0" smtClean="0">
                  <a:solidFill>
                    <a:sysClr val="windowText" lastClr="000000"/>
                  </a:solidFill>
                  <a:latin typeface="Meiryo UI" panose="020B0604030504040204" pitchFamily="50" charset="-128"/>
                  <a:ea typeface="Meiryo UI" panose="020B0604030504040204" pitchFamily="50" charset="-128"/>
                </a:rPr>
                <a:t>）</a:t>
              </a:r>
              <a:endParaRPr lang="ja-JP" altLang="en-US" sz="1200" u="sng" dirty="0">
                <a:solidFill>
                  <a:sysClr val="windowText" lastClr="000000"/>
                </a:solidFill>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1113317" y="1926164"/>
            <a:ext cx="7715867" cy="2564491"/>
            <a:chOff x="166181" y="2725032"/>
            <a:chExt cx="4576910" cy="2120354"/>
          </a:xfrm>
        </p:grpSpPr>
        <p:sp>
          <p:nvSpPr>
            <p:cNvPr id="10" name="正方形/長方形 9"/>
            <p:cNvSpPr/>
            <p:nvPr/>
          </p:nvSpPr>
          <p:spPr>
            <a:xfrm>
              <a:off x="256723" y="2866511"/>
              <a:ext cx="4371882" cy="836716"/>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600" b="1" dirty="0" smtClean="0">
                  <a:solidFill>
                    <a:schemeClr val="tx1"/>
                  </a:solidFill>
                  <a:latin typeface="Meiryo UI" panose="020B0604030504040204" pitchFamily="50" charset="-128"/>
                  <a:ea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rPr>
                <a:t>連立事業の検討（事業に必要な</a:t>
              </a:r>
              <a:r>
                <a:rPr lang="en-US" altLang="ja-JP" sz="1600" b="1" dirty="0">
                  <a:solidFill>
                    <a:schemeClr val="tx1"/>
                  </a:solidFill>
                  <a:latin typeface="Meiryo UI" panose="020B0604030504040204" pitchFamily="50" charset="-128"/>
                  <a:ea typeface="Meiryo UI" panose="020B0604030504040204" pitchFamily="50" charset="-128"/>
                </a:rPr>
                <a:t>3</a:t>
              </a:r>
              <a:r>
                <a:rPr lang="ja-JP" altLang="en-US" sz="1600" b="1" dirty="0">
                  <a:solidFill>
                    <a:schemeClr val="tx1"/>
                  </a:solidFill>
                  <a:latin typeface="Meiryo UI" panose="020B0604030504040204" pitchFamily="50" charset="-128"/>
                  <a:ea typeface="Meiryo UI" panose="020B0604030504040204" pitchFamily="50" charset="-128"/>
                </a:rPr>
                <a:t>要素）</a:t>
              </a:r>
              <a:r>
                <a:rPr lang="en-US" altLang="ja-JP" sz="1600" b="1" dirty="0" smtClean="0">
                  <a:solidFill>
                    <a:schemeClr val="tx1"/>
                  </a:solidFill>
                  <a:latin typeface="Meiryo UI" panose="020B0604030504040204" pitchFamily="50" charset="-128"/>
                  <a:ea typeface="Meiryo UI" panose="020B0604030504040204" pitchFamily="50" charset="-128"/>
                </a:rPr>
                <a:t>》</a:t>
              </a: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地元市・鉄道事業者との間で立体交差化計画が</a:t>
              </a:r>
              <a:r>
                <a:rPr lang="ja-JP" altLang="en-US" sz="1400" dirty="0" smtClean="0">
                  <a:solidFill>
                    <a:schemeClr val="tx1"/>
                  </a:solidFill>
                  <a:latin typeface="Meiryo UI" panose="020B0604030504040204" pitchFamily="50" charset="-128"/>
                  <a:ea typeface="Meiryo UI" panose="020B0604030504040204" pitchFamily="50" charset="-128"/>
                </a:rPr>
                <a:t>具体化</a:t>
              </a:r>
              <a:endParaRPr lang="ja-JP" altLang="en-US" sz="1400" dirty="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市町村道の</a:t>
              </a:r>
              <a:r>
                <a:rPr lang="ja-JP" altLang="en-US" sz="1400" dirty="0" smtClean="0">
                  <a:solidFill>
                    <a:schemeClr val="tx1"/>
                  </a:solidFill>
                  <a:latin typeface="Meiryo UI" panose="020B0604030504040204" pitchFamily="50" charset="-128"/>
                  <a:ea typeface="Meiryo UI" panose="020B0604030504040204" pitchFamily="50" charset="-128"/>
                </a:rPr>
                <a:t>緊急対策踏切を除却</a:t>
              </a:r>
              <a:endParaRPr lang="ja-JP" altLang="en-US" sz="1400" dirty="0">
                <a:solidFill>
                  <a:schemeClr val="tx1"/>
                </a:solidFill>
                <a:latin typeface="Meiryo UI" panose="020B0604030504040204" pitchFamily="50" charset="-128"/>
                <a:ea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周辺のまちづくり（区画整理、再開発等）を実施中又は計画が</a:t>
              </a:r>
              <a:r>
                <a:rPr lang="ja-JP" altLang="en-US" sz="1400" dirty="0" smtClean="0">
                  <a:solidFill>
                    <a:schemeClr val="tx1"/>
                  </a:solidFill>
                  <a:latin typeface="Meiryo UI" panose="020B0604030504040204" pitchFamily="50" charset="-128"/>
                  <a:ea typeface="Meiryo UI" panose="020B0604030504040204" pitchFamily="50" charset="-128"/>
                </a:rPr>
                <a:t>具体化</a:t>
              </a:r>
              <a:endParaRPr lang="ja-JP" altLang="en-US" sz="1400" dirty="0">
                <a:solidFill>
                  <a:schemeClr val="tx1"/>
                </a:solidFill>
                <a:latin typeface="Meiryo UI" panose="020B0604030504040204" pitchFamily="50" charset="-128"/>
                <a:ea typeface="Meiryo UI" panose="020B0604030504040204" pitchFamily="50" charset="-128"/>
              </a:endParaRPr>
            </a:p>
          </p:txBody>
        </p:sp>
        <p:sp>
          <p:nvSpPr>
            <p:cNvPr id="20" name="角丸四角形 19"/>
            <p:cNvSpPr/>
            <p:nvPr/>
          </p:nvSpPr>
          <p:spPr>
            <a:xfrm>
              <a:off x="256722" y="3809339"/>
              <a:ext cx="4371882" cy="270864"/>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費用対効果</a:t>
              </a:r>
              <a:r>
                <a:rPr lang="en-US" altLang="ja-JP" sz="1400" b="1" dirty="0" smtClean="0">
                  <a:solidFill>
                    <a:schemeClr val="tx1"/>
                  </a:solidFill>
                  <a:latin typeface="Meiryo UI" panose="020B0604030504040204" pitchFamily="50" charset="-128"/>
                  <a:ea typeface="Meiryo UI" panose="020B0604030504040204" pitchFamily="50" charset="-128"/>
                </a:rPr>
                <a:t>B/</a:t>
              </a:r>
              <a:r>
                <a:rPr lang="ja-JP" altLang="en-US" sz="1400" b="1" dirty="0" smtClean="0">
                  <a:solidFill>
                    <a:schemeClr val="tx1"/>
                  </a:solidFill>
                  <a:latin typeface="Meiryo UI" panose="020B0604030504040204" pitchFamily="50" charset="-128"/>
                  <a:ea typeface="Meiryo UI" panose="020B0604030504040204" pitchFamily="50" charset="-128"/>
                </a:rPr>
                <a:t> </a:t>
              </a:r>
              <a:r>
                <a:rPr lang="en-US" altLang="ja-JP" sz="1400" b="1" dirty="0" smtClean="0">
                  <a:solidFill>
                    <a:schemeClr val="tx1"/>
                  </a:solidFill>
                  <a:latin typeface="Meiryo UI" panose="020B0604030504040204" pitchFamily="50" charset="-128"/>
                  <a:ea typeface="Meiryo UI" panose="020B0604030504040204" pitchFamily="50" charset="-128"/>
                </a:rPr>
                <a:t>C</a:t>
              </a:r>
              <a:r>
                <a:rPr lang="ja-JP" altLang="en-US" sz="1400" b="1" dirty="0" smtClean="0">
                  <a:solidFill>
                    <a:schemeClr val="tx1"/>
                  </a:solidFill>
                  <a:latin typeface="Meiryo UI" panose="020B0604030504040204" pitchFamily="50" charset="-128"/>
                  <a:ea typeface="Meiryo UI" panose="020B0604030504040204" pitchFamily="50" charset="-128"/>
                </a:rPr>
                <a:t>の確認（</a:t>
              </a:r>
              <a:r>
                <a:rPr lang="en-US" altLang="ja-JP" sz="1400" b="1" dirty="0" smtClean="0">
                  <a:solidFill>
                    <a:schemeClr val="tx1"/>
                  </a:solidFill>
                  <a:latin typeface="Meiryo UI" panose="020B0604030504040204" pitchFamily="50" charset="-128"/>
                  <a:ea typeface="Meiryo UI" panose="020B0604030504040204" pitchFamily="50" charset="-128"/>
                </a:rPr>
                <a:t>1.0</a:t>
              </a:r>
              <a:r>
                <a:rPr lang="ja-JP" altLang="en-US" sz="1400" b="1" dirty="0" smtClean="0">
                  <a:solidFill>
                    <a:schemeClr val="tx1"/>
                  </a:solidFill>
                  <a:latin typeface="Meiryo UI" panose="020B0604030504040204" pitchFamily="50" charset="-128"/>
                  <a:ea typeface="Meiryo UI" panose="020B0604030504040204" pitchFamily="50" charset="-128"/>
                </a:rPr>
                <a:t>以上）</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34" name="下矢印 33"/>
            <p:cNvSpPr/>
            <p:nvPr/>
          </p:nvSpPr>
          <p:spPr>
            <a:xfrm>
              <a:off x="2386611" y="4696560"/>
              <a:ext cx="125337" cy="1488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38" name="正方形/長方形 37"/>
            <p:cNvSpPr/>
            <p:nvPr/>
          </p:nvSpPr>
          <p:spPr>
            <a:xfrm>
              <a:off x="166181" y="2725032"/>
              <a:ext cx="4576910" cy="149959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sp>
        <p:nvSpPr>
          <p:cNvPr id="30" name="角丸四角形 29"/>
          <p:cNvSpPr/>
          <p:nvPr/>
        </p:nvSpPr>
        <p:spPr>
          <a:xfrm>
            <a:off x="1107530" y="3965358"/>
            <a:ext cx="7721654" cy="327738"/>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国庫補助調査の採択</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28" name="下矢印 27"/>
          <p:cNvSpPr/>
          <p:nvPr/>
        </p:nvSpPr>
        <p:spPr>
          <a:xfrm>
            <a:off x="4884104" y="1720746"/>
            <a:ext cx="174812" cy="1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1" name="角丸四角形 40"/>
          <p:cNvSpPr/>
          <p:nvPr/>
        </p:nvSpPr>
        <p:spPr>
          <a:xfrm>
            <a:off x="1107530" y="5571286"/>
            <a:ext cx="7721653" cy="327738"/>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rPr>
              <a:t>国の着工準備採択</a:t>
            </a:r>
            <a:endParaRPr lang="ja-JP" altLang="en-US" sz="1400" b="1" dirty="0">
              <a:solidFill>
                <a:schemeClr val="tx1"/>
              </a:solidFill>
              <a:latin typeface="Meiryo UI" panose="020B0604030504040204" pitchFamily="50" charset="-128"/>
              <a:ea typeface="Meiryo UI" panose="020B0604030504040204" pitchFamily="50" charset="-128"/>
            </a:endParaRPr>
          </a:p>
        </p:txBody>
      </p:sp>
      <p:sp>
        <p:nvSpPr>
          <p:cNvPr id="43" name="下矢印 42"/>
          <p:cNvSpPr/>
          <p:nvPr/>
        </p:nvSpPr>
        <p:spPr>
          <a:xfrm>
            <a:off x="4880061" y="5913296"/>
            <a:ext cx="174812" cy="18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6548386" y="1017249"/>
            <a:ext cx="3345702" cy="490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　踏切安全通行カルテ（国土交通省）の緊急対策踏切</a:t>
            </a:r>
          </a:p>
        </p:txBody>
      </p:sp>
      <p:sp>
        <p:nvSpPr>
          <p:cNvPr id="49" name="正方形/長方形 48"/>
          <p:cNvSpPr/>
          <p:nvPr/>
        </p:nvSpPr>
        <p:spPr>
          <a:xfrm>
            <a:off x="105423" y="419016"/>
            <a:ext cx="9720000" cy="629087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126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5" name="正方形/長方形 4"/>
          <p:cNvSpPr/>
          <p:nvPr/>
        </p:nvSpPr>
        <p:spPr>
          <a:xfrm>
            <a:off x="105423" y="419015"/>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t>歩道整備事業の実施の</a:t>
            </a:r>
            <a:r>
              <a:rPr lang="ja-JP" altLang="en-US" sz="1200" dirty="0"/>
              <a:t>考え方</a:t>
            </a:r>
            <a:endParaRPr lang="en-US" altLang="ja-JP" sz="1200" dirty="0"/>
          </a:p>
        </p:txBody>
      </p:sp>
      <p:sp>
        <p:nvSpPr>
          <p:cNvPr id="2" name="スライド番号プレースホルダー 1"/>
          <p:cNvSpPr>
            <a:spLocks noGrp="1"/>
          </p:cNvSpPr>
          <p:nvPr>
            <p:ph type="sldNum" sz="quarter" idx="12"/>
          </p:nvPr>
        </p:nvSpPr>
        <p:spPr>
          <a:xfrm>
            <a:off x="7689304" y="6619807"/>
            <a:ext cx="2311400" cy="365125"/>
          </a:xfrm>
        </p:spPr>
        <p:txBody>
          <a:bodyPr/>
          <a:lstStyle/>
          <a:p>
            <a:fld id="{BB9231F5-CC56-497A-A386-7B8232C12A76}" type="slidenum">
              <a:rPr kumimoji="1" lang="ja-JP" altLang="en-US" smtClean="0">
                <a:solidFill>
                  <a:schemeClr val="tx1"/>
                </a:solidFill>
              </a:rPr>
              <a:t>74</a:t>
            </a:fld>
            <a:endParaRPr kumimoji="1" lang="ja-JP" altLang="en-US" dirty="0">
              <a:solidFill>
                <a:schemeClr val="tx1"/>
              </a:solidFill>
            </a:endParaRPr>
          </a:p>
        </p:txBody>
      </p:sp>
      <p:sp>
        <p:nvSpPr>
          <p:cNvPr id="42" name="正方形/長方形 41"/>
          <p:cNvSpPr/>
          <p:nvPr/>
        </p:nvSpPr>
        <p:spPr>
          <a:xfrm>
            <a:off x="1111612" y="4546412"/>
            <a:ext cx="3481348" cy="1521093"/>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t"/>
          <a:lstStyle/>
          <a:p>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en-US" altLang="ja-JP" sz="900" u="sng" dirty="0" smtClean="0">
                <a:latin typeface="Meiryo UI" panose="020B0604030504040204" pitchFamily="50" charset="-128"/>
                <a:ea typeface="Meiryo UI" panose="020B0604030504040204" pitchFamily="50" charset="-128"/>
              </a:rPr>
              <a:t>10</a:t>
            </a:r>
            <a:r>
              <a:rPr lang="ja-JP" altLang="en-US" sz="900" u="sng" dirty="0" smtClean="0">
                <a:latin typeface="Meiryo UI" panose="020B0604030504040204" pitchFamily="50" charset="-128"/>
                <a:ea typeface="Meiryo UI" panose="020B0604030504040204" pitchFamily="50" charset="-128"/>
              </a:rPr>
              <a:t>年で概成する事業区間のうち、以下の地域状況を総合的に</a:t>
            </a:r>
            <a:endParaRPr lang="en-US" altLang="ja-JP" sz="900" u="sng" dirty="0" smtClean="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ja-JP" altLang="en-US" sz="900" u="sng" dirty="0" smtClean="0">
                <a:latin typeface="Meiryo UI" panose="020B0604030504040204" pitchFamily="50" charset="-128"/>
                <a:ea typeface="Meiryo UI" panose="020B0604030504040204" pitchFamily="50" charset="-128"/>
              </a:rPr>
              <a:t>勘案し優先整備区間を抽出</a:t>
            </a:r>
            <a:endParaRPr lang="en-US" altLang="ja-JP" sz="900" u="sng" dirty="0">
              <a:latin typeface="Meiryo UI" panose="020B0604030504040204" pitchFamily="50" charset="-128"/>
              <a:ea typeface="Meiryo UI" panose="020B0604030504040204" pitchFamily="50" charset="-128"/>
            </a:endParaRPr>
          </a:p>
        </p:txBody>
      </p:sp>
      <p:sp>
        <p:nvSpPr>
          <p:cNvPr id="51" name="角丸四角形 50"/>
          <p:cNvSpPr/>
          <p:nvPr/>
        </p:nvSpPr>
        <p:spPr>
          <a:xfrm>
            <a:off x="5192887" y="4539600"/>
            <a:ext cx="3300615" cy="1225124"/>
          </a:xfrm>
          <a:prstGeom prst="roundRect">
            <a:avLst>
              <a:gd name="adj" fmla="val 11107"/>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現道対策を検討</a:t>
            </a:r>
            <a:r>
              <a:rPr lang="en-US" altLang="ja-JP" sz="1100" b="1" dirty="0">
                <a:latin typeface="Meiryo UI" panose="020B0604030504040204" pitchFamily="50" charset="-128"/>
                <a:ea typeface="Meiryo UI" panose="020B0604030504040204" pitchFamily="50" charset="-128"/>
              </a:rPr>
              <a:t>】</a:t>
            </a: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現道対策の一例≫</a:t>
            </a: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側溝蓋掛けやグリーンベルト</a:t>
            </a: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路面表示（減速標示等）</a:t>
            </a: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車止め・柵設置　等</a:t>
            </a:r>
          </a:p>
          <a:p>
            <a:r>
              <a:rPr lang="ja-JP" altLang="en-US" sz="900" dirty="0" smtClean="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市町村及び警察との協議必須</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sp>
        <p:nvSpPr>
          <p:cNvPr id="52" name="角丸四角形 51"/>
          <p:cNvSpPr/>
          <p:nvPr/>
        </p:nvSpPr>
        <p:spPr>
          <a:xfrm>
            <a:off x="5192887" y="3962249"/>
            <a:ext cx="3300615" cy="3096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重点化区間外</a:t>
            </a:r>
            <a:r>
              <a:rPr lang="en-US" altLang="ja-JP" sz="1400" b="1" dirty="0" smtClean="0">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p:txBody>
      </p:sp>
      <p:sp>
        <p:nvSpPr>
          <p:cNvPr id="53" name="角丸四角形 52"/>
          <p:cNvSpPr/>
          <p:nvPr/>
        </p:nvSpPr>
        <p:spPr>
          <a:xfrm>
            <a:off x="1111609" y="3959933"/>
            <a:ext cx="3481351" cy="309486"/>
          </a:xfrm>
          <a:prstGeom prst="roundRect">
            <a:avLst/>
          </a:prstGeom>
          <a:solidFill>
            <a:srgbClr val="DCE6F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重点化区間</a:t>
            </a:r>
            <a:r>
              <a:rPr lang="en-US" altLang="ja-JP" sz="1400" b="1" dirty="0" smtClean="0">
                <a:solidFill>
                  <a:schemeClr val="tx1"/>
                </a:solidFill>
                <a:latin typeface="Meiryo UI" panose="020B0604030504040204" pitchFamily="50" charset="-128"/>
                <a:ea typeface="Meiryo UI" panose="020B0604030504040204" pitchFamily="50" charset="-128"/>
              </a:rPr>
              <a:t>】</a:t>
            </a:r>
            <a:endParaRPr lang="en-US" altLang="ja-JP" sz="800" b="1" dirty="0">
              <a:solidFill>
                <a:schemeClr val="tx1"/>
              </a:solidFill>
              <a:latin typeface="Meiryo UI" panose="020B0604030504040204" pitchFamily="50" charset="-128"/>
              <a:ea typeface="Meiryo UI" panose="020B0604030504040204" pitchFamily="50" charset="-128"/>
            </a:endParaRPr>
          </a:p>
        </p:txBody>
      </p:sp>
      <p:sp>
        <p:nvSpPr>
          <p:cNvPr id="54" name="角丸四角形 53"/>
          <p:cNvSpPr/>
          <p:nvPr/>
        </p:nvSpPr>
        <p:spPr>
          <a:xfrm>
            <a:off x="1111610" y="6329665"/>
            <a:ext cx="3481350" cy="273331"/>
          </a:xfrm>
          <a:prstGeom prst="roundRect">
            <a:avLst/>
          </a:prstGeom>
          <a:solidFill>
            <a:srgbClr val="DCE6F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優先整備区間</a:t>
            </a:r>
            <a:r>
              <a:rPr lang="en-US" altLang="ja-JP" sz="1400" b="1" dirty="0" smtClean="0">
                <a:solidFill>
                  <a:schemeClr val="tx1"/>
                </a:solidFill>
                <a:latin typeface="Meiryo UI" panose="020B0604030504040204" pitchFamily="50" charset="-128"/>
                <a:ea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1111611" y="2416134"/>
            <a:ext cx="7387265" cy="963252"/>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100" dirty="0">
                <a:latin typeface="Meiryo UI" panose="020B0604030504040204" pitchFamily="50" charset="-128"/>
                <a:ea typeface="Meiryo UI" panose="020B0604030504040204" pitchFamily="50" charset="-128"/>
              </a:rPr>
              <a:t>◎次の要件のいずれかに該当</a:t>
            </a:r>
          </a:p>
          <a:p>
            <a:r>
              <a:rPr lang="ja-JP" altLang="en-US" sz="1100" dirty="0" smtClean="0">
                <a:latin typeface="Meiryo UI" panose="020B0604030504040204" pitchFamily="50" charset="-128"/>
                <a:ea typeface="Meiryo UI" panose="020B0604030504040204" pitchFamily="50" charset="-128"/>
              </a:rPr>
              <a:t>　　　　◆通学</a:t>
            </a:r>
            <a:r>
              <a:rPr lang="ja-JP" altLang="en-US" sz="1100" dirty="0">
                <a:latin typeface="Meiryo UI" panose="020B0604030504040204" pitchFamily="50" charset="-128"/>
                <a:ea typeface="Meiryo UI" panose="020B0604030504040204" pitchFamily="50" charset="-128"/>
              </a:rPr>
              <a:t>路・通学</a:t>
            </a:r>
            <a:r>
              <a:rPr lang="ja-JP" altLang="en-US" sz="1100" dirty="0" smtClean="0">
                <a:latin typeface="Meiryo UI" panose="020B0604030504040204" pitchFamily="50" charset="-128"/>
                <a:ea typeface="Meiryo UI" panose="020B0604030504040204" pitchFamily="50" charset="-128"/>
              </a:rPr>
              <a:t>路交通安全プログラム指定</a:t>
            </a:r>
            <a:r>
              <a:rPr lang="ja-JP" altLang="en-US" sz="1100" dirty="0">
                <a:latin typeface="Meiryo UI" panose="020B0604030504040204" pitchFamily="50" charset="-128"/>
                <a:ea typeface="Meiryo UI" panose="020B0604030504040204" pitchFamily="50" charset="-128"/>
              </a:rPr>
              <a:t>・未就学児の移動経路における緊急合同点検の要対策個所の</a:t>
            </a:r>
            <a:r>
              <a:rPr lang="ja-JP" altLang="en-US" sz="1100" dirty="0" smtClean="0">
                <a:latin typeface="Meiryo UI" panose="020B0604030504040204" pitchFamily="50" charset="-128"/>
                <a:ea typeface="Meiryo UI" panose="020B0604030504040204" pitchFamily="50" charset="-128"/>
              </a:rPr>
              <a:t>いずれ　　</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かに位置づけ</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◆歩行者</a:t>
            </a:r>
            <a:r>
              <a:rPr lang="ja-JP" altLang="en-US" sz="1100" dirty="0">
                <a:latin typeface="Meiryo UI" panose="020B0604030504040204" pitchFamily="50" charset="-128"/>
                <a:ea typeface="Meiryo UI" panose="020B0604030504040204" pitchFamily="50" charset="-128"/>
              </a:rPr>
              <a:t>交通量、自転車交通量の両方が多い（歩行者</a:t>
            </a:r>
            <a:r>
              <a:rPr lang="en-US" altLang="ja-JP" sz="1100" dirty="0">
                <a:latin typeface="Meiryo UI" panose="020B0604030504040204" pitchFamily="50" charset="-128"/>
                <a:ea typeface="Meiryo UI" panose="020B0604030504040204" pitchFamily="50" charset="-128"/>
              </a:rPr>
              <a:t>600</a:t>
            </a:r>
            <a:r>
              <a:rPr lang="ja-JP" altLang="en-US" sz="1100" dirty="0">
                <a:latin typeface="Meiryo UI" panose="020B0604030504040204" pitchFamily="50" charset="-128"/>
                <a:ea typeface="Meiryo UI" panose="020B0604030504040204" pitchFamily="50" charset="-128"/>
              </a:rPr>
              <a:t>人</a:t>
            </a:r>
            <a:r>
              <a:rPr lang="en-US" altLang="ja-JP" sz="1100" dirty="0">
                <a:latin typeface="Meiryo UI" panose="020B0604030504040204" pitchFamily="50" charset="-128"/>
                <a:ea typeface="Meiryo UI" panose="020B0604030504040204" pitchFamily="50" charset="-128"/>
              </a:rPr>
              <a:t>/12H</a:t>
            </a:r>
            <a:r>
              <a:rPr lang="ja-JP" altLang="en-US" sz="1100" dirty="0">
                <a:latin typeface="Meiryo UI" panose="020B0604030504040204" pitchFamily="50" charset="-128"/>
                <a:ea typeface="Meiryo UI" panose="020B0604030504040204" pitchFamily="50" charset="-128"/>
              </a:rPr>
              <a:t>以上かつ自転車</a:t>
            </a:r>
            <a:r>
              <a:rPr lang="en-US" altLang="ja-JP" sz="1100" dirty="0">
                <a:latin typeface="Meiryo UI" panose="020B0604030504040204" pitchFamily="50" charset="-128"/>
                <a:ea typeface="Meiryo UI" panose="020B0604030504040204" pitchFamily="50" charset="-128"/>
              </a:rPr>
              <a:t>700</a:t>
            </a:r>
            <a:r>
              <a:rPr lang="ja-JP" altLang="en-US" sz="1100" dirty="0">
                <a:latin typeface="Meiryo UI" panose="020B0604030504040204" pitchFamily="50" charset="-128"/>
                <a:ea typeface="Meiryo UI" panose="020B0604030504040204" pitchFamily="50" charset="-128"/>
              </a:rPr>
              <a:t>台</a:t>
            </a:r>
            <a:r>
              <a:rPr lang="en-US" altLang="ja-JP" sz="1100" dirty="0">
                <a:latin typeface="Meiryo UI" panose="020B0604030504040204" pitchFamily="50" charset="-128"/>
                <a:ea typeface="Meiryo UI" panose="020B0604030504040204" pitchFamily="50" charset="-128"/>
              </a:rPr>
              <a:t>/12H</a:t>
            </a:r>
            <a:r>
              <a:rPr lang="ja-JP" altLang="en-US" sz="1100" dirty="0">
                <a:latin typeface="Meiryo UI" panose="020B0604030504040204" pitchFamily="50" charset="-128"/>
                <a:ea typeface="Meiryo UI" panose="020B0604030504040204" pitchFamily="50" charset="-128"/>
              </a:rPr>
              <a:t>以上）</a:t>
            </a:r>
          </a:p>
          <a:p>
            <a:r>
              <a:rPr lang="ja-JP" altLang="en-US" sz="1100" dirty="0" smtClean="0">
                <a:latin typeface="Meiryo UI" panose="020B0604030504040204" pitchFamily="50" charset="-128"/>
                <a:ea typeface="Meiryo UI" panose="020B0604030504040204" pitchFamily="50" charset="-128"/>
              </a:rPr>
              <a:t>　　　　◆バリアフリー法</a:t>
            </a:r>
            <a:r>
              <a:rPr lang="ja-JP" altLang="en-US" sz="1100" dirty="0">
                <a:latin typeface="Meiryo UI" panose="020B0604030504040204" pitchFamily="50" charset="-128"/>
                <a:ea typeface="Meiryo UI" panose="020B0604030504040204" pitchFamily="50" charset="-128"/>
              </a:rPr>
              <a:t>に基づく特定道路及び生活関連経路に位置づけ</a:t>
            </a:r>
          </a:p>
        </p:txBody>
      </p:sp>
      <p:sp>
        <p:nvSpPr>
          <p:cNvPr id="56" name="角丸四角形 55"/>
          <p:cNvSpPr/>
          <p:nvPr/>
        </p:nvSpPr>
        <p:spPr>
          <a:xfrm>
            <a:off x="1111610" y="1700808"/>
            <a:ext cx="7387265" cy="437152"/>
          </a:xfrm>
          <a:prstGeom prst="roundRect">
            <a:avLst/>
          </a:prstGeom>
          <a:solidFill>
            <a:srgbClr val="DCE6F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対象路線</a:t>
            </a:r>
            <a:r>
              <a:rPr lang="en-US" altLang="ja-JP" sz="1400" b="1" dirty="0">
                <a:solidFill>
                  <a:schemeClr val="tx1"/>
                </a:solidFill>
                <a:latin typeface="Meiryo UI" panose="020B0604030504040204" pitchFamily="50" charset="-128"/>
                <a:ea typeface="Meiryo UI" panose="020B0604030504040204" pitchFamily="50" charset="-128"/>
              </a:rPr>
              <a:t>】</a:t>
            </a:r>
          </a:p>
          <a:p>
            <a:r>
              <a:rPr lang="ja-JP" altLang="en-US" sz="1050" dirty="0">
                <a:solidFill>
                  <a:schemeClr val="tx1"/>
                </a:solidFill>
                <a:latin typeface="Meiryo UI" panose="020B0604030504040204" pitchFamily="50" charset="-128"/>
                <a:ea typeface="Meiryo UI" panose="020B0604030504040204" pitchFamily="50" charset="-128"/>
              </a:rPr>
              <a:t>　</a:t>
            </a:r>
            <a:r>
              <a:rPr lang="ja-JP" altLang="en-US" sz="1050" dirty="0" smtClean="0">
                <a:solidFill>
                  <a:schemeClr val="tx1"/>
                </a:solidFill>
                <a:latin typeface="Meiryo UI" panose="020B0604030504040204" pitchFamily="50" charset="-128"/>
                <a:ea typeface="Meiryo UI" panose="020B0604030504040204" pitchFamily="50" charset="-128"/>
              </a:rPr>
              <a:t>　○歩</a:t>
            </a:r>
            <a:r>
              <a:rPr lang="ja-JP" altLang="en-US" sz="1050" dirty="0">
                <a:solidFill>
                  <a:schemeClr val="tx1"/>
                </a:solidFill>
                <a:latin typeface="Meiryo UI" panose="020B0604030504040204" pitchFamily="50" charset="-128"/>
                <a:ea typeface="Meiryo UI" panose="020B0604030504040204" pitchFamily="50" charset="-128"/>
              </a:rPr>
              <a:t>道未整備（歩道幅員</a:t>
            </a:r>
            <a:r>
              <a:rPr lang="en-US" altLang="ja-JP" sz="1050" dirty="0">
                <a:solidFill>
                  <a:schemeClr val="tx1"/>
                </a:solidFill>
                <a:latin typeface="Meiryo UI" panose="020B0604030504040204" pitchFamily="50" charset="-128"/>
                <a:ea typeface="Meiryo UI" panose="020B0604030504040204" pitchFamily="50" charset="-128"/>
              </a:rPr>
              <a:t>2.0</a:t>
            </a:r>
            <a:r>
              <a:rPr lang="ja-JP" altLang="en-US" sz="1050" dirty="0" err="1">
                <a:solidFill>
                  <a:schemeClr val="tx1"/>
                </a:solidFill>
                <a:latin typeface="Meiryo UI" panose="020B0604030504040204" pitchFamily="50" charset="-128"/>
                <a:ea typeface="Meiryo UI" panose="020B0604030504040204" pitchFamily="50" charset="-128"/>
              </a:rPr>
              <a:t>ｍ</a:t>
            </a:r>
            <a:r>
              <a:rPr lang="ja-JP" altLang="en-US" sz="1050" dirty="0">
                <a:solidFill>
                  <a:schemeClr val="tx1"/>
                </a:solidFill>
                <a:latin typeface="Meiryo UI" panose="020B0604030504040204" pitchFamily="50" charset="-128"/>
                <a:ea typeface="Meiryo UI" panose="020B0604030504040204" pitchFamily="50" charset="-128"/>
              </a:rPr>
              <a:t>未満のものを含む）の</a:t>
            </a:r>
            <a:r>
              <a:rPr lang="ja-JP" altLang="en-US" sz="1050" dirty="0" smtClean="0">
                <a:solidFill>
                  <a:schemeClr val="tx1"/>
                </a:solidFill>
                <a:latin typeface="Meiryo UI" panose="020B0604030504040204" pitchFamily="50" charset="-128"/>
                <a:ea typeface="Meiryo UI" panose="020B0604030504040204" pitchFamily="50" charset="-128"/>
              </a:rPr>
              <a:t>道路</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2905203" y="3436671"/>
            <a:ext cx="488653" cy="215444"/>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rPr>
              <a:t>Yes</a:t>
            </a:r>
            <a:r>
              <a:rPr lang="ja-JP" altLang="en-US" sz="800" dirty="0">
                <a:latin typeface="Meiryo UI" panose="020B0604030504040204" pitchFamily="50" charset="-128"/>
                <a:ea typeface="Meiryo UI" panose="020B0604030504040204" pitchFamily="50" charset="-128"/>
              </a:rPr>
              <a:t>　　</a:t>
            </a:r>
            <a:endParaRPr kumimoji="1" lang="ja-JP" altLang="en-US" sz="700" dirty="0">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6454376" y="3434941"/>
            <a:ext cx="327653" cy="21544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rPr>
              <a:t>No</a:t>
            </a:r>
            <a:endParaRPr kumimoji="1" lang="ja-JP" altLang="en-US" sz="700" dirty="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6721247" y="4315225"/>
            <a:ext cx="968057"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必要に応じて</a:t>
            </a:r>
            <a:endParaRPr kumimoji="1" lang="ja-JP" altLang="en-US" sz="700" baseline="30000" dirty="0">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2945215" y="6067505"/>
            <a:ext cx="488653" cy="21544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rPr>
              <a:t>Yes</a:t>
            </a:r>
            <a:r>
              <a:rPr lang="ja-JP" altLang="en-US" sz="800" dirty="0">
                <a:latin typeface="Meiryo UI" panose="020B0604030504040204" pitchFamily="50" charset="-128"/>
                <a:ea typeface="Meiryo UI" panose="020B0604030504040204" pitchFamily="50" charset="-128"/>
              </a:rPr>
              <a:t>　　</a:t>
            </a:r>
            <a:endParaRPr kumimoji="1" lang="ja-JP" altLang="en-US" sz="700" dirty="0">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5169027" y="5910169"/>
            <a:ext cx="4535015" cy="507831"/>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rPr>
              <a:t>注：ただし、</a:t>
            </a:r>
            <a:r>
              <a:rPr lang="ja-JP" altLang="en-US" sz="900" dirty="0" smtClean="0">
                <a:latin typeface="Meiryo UI" panose="020B0604030504040204" pitchFamily="50" charset="-128"/>
                <a:ea typeface="Meiryo UI" panose="020B0604030504040204" pitchFamily="50" charset="-128"/>
              </a:rPr>
              <a:t>例外</a:t>
            </a:r>
            <a:r>
              <a:rPr lang="ja-JP" altLang="en-US" sz="900" dirty="0">
                <a:latin typeface="Meiryo UI" panose="020B0604030504040204" pitchFamily="50" charset="-128"/>
                <a:ea typeface="Meiryo UI" panose="020B0604030504040204" pitchFamily="50" charset="-128"/>
              </a:rPr>
              <a:t>として要望区間の大半部分で沿道地権者</a:t>
            </a:r>
            <a:r>
              <a:rPr lang="ja-JP" altLang="en-US" sz="900" dirty="0" smtClean="0">
                <a:latin typeface="Meiryo UI" panose="020B0604030504040204" pitchFamily="50" charset="-128"/>
                <a:ea typeface="Meiryo UI" panose="020B0604030504040204" pitchFamily="50" charset="-128"/>
              </a:rPr>
              <a:t>の用地協力</a:t>
            </a:r>
            <a:r>
              <a:rPr lang="ja-JP" altLang="en-US" sz="900" dirty="0">
                <a:latin typeface="Meiryo UI" panose="020B0604030504040204" pitchFamily="50" charset="-128"/>
                <a:ea typeface="Meiryo UI" panose="020B0604030504040204" pitchFamily="50" charset="-128"/>
              </a:rPr>
              <a:t>が確実に得られる、かつ市町村等の</a:t>
            </a:r>
            <a:r>
              <a:rPr lang="ja-JP" altLang="en-US" sz="900" dirty="0" smtClean="0">
                <a:latin typeface="Meiryo UI" panose="020B0604030504040204" pitchFamily="50" charset="-128"/>
                <a:ea typeface="Meiryo UI" panose="020B0604030504040204" pitchFamily="50" charset="-128"/>
              </a:rPr>
              <a:t>協力が</a:t>
            </a:r>
            <a:r>
              <a:rPr lang="ja-JP" altLang="en-US" sz="900" dirty="0">
                <a:latin typeface="Meiryo UI" panose="020B0604030504040204" pitchFamily="50" charset="-128"/>
                <a:ea typeface="Meiryo UI" panose="020B0604030504040204" pitchFamily="50" charset="-128"/>
              </a:rPr>
              <a:t>得られるなど、短期間で事業完了が見込まれる区間</a:t>
            </a:r>
            <a:r>
              <a:rPr lang="ja-JP" altLang="en-US" sz="900" dirty="0" smtClean="0">
                <a:latin typeface="Meiryo UI" panose="020B0604030504040204" pitchFamily="50" charset="-128"/>
                <a:ea typeface="Meiryo UI" panose="020B0604030504040204" pitchFamily="50" charset="-128"/>
              </a:rPr>
              <a:t>は、事業費や利用状況を勘案し、優先整備区間外であっても事業化</a:t>
            </a:r>
            <a:r>
              <a:rPr lang="ja-JP" altLang="en-US" sz="900" dirty="0">
                <a:latin typeface="Meiryo UI" panose="020B0604030504040204" pitchFamily="50" charset="-128"/>
                <a:ea typeface="Meiryo UI" panose="020B0604030504040204" pitchFamily="50" charset="-128"/>
              </a:rPr>
              <a:t>を</a:t>
            </a:r>
            <a:r>
              <a:rPr lang="ja-JP" altLang="en-US" sz="900" dirty="0" smtClean="0">
                <a:latin typeface="Meiryo UI" panose="020B0604030504040204" pitchFamily="50" charset="-128"/>
                <a:ea typeface="Meiryo UI" panose="020B0604030504040204" pitchFamily="50" charset="-128"/>
              </a:rPr>
              <a:t>検討</a:t>
            </a:r>
            <a:endParaRPr lang="ja-JP" altLang="en-US" sz="900" dirty="0">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255612" y="868032"/>
            <a:ext cx="9552710" cy="723275"/>
          </a:xfrm>
          <a:prstGeom prst="rect">
            <a:avLst/>
          </a:prstGeom>
          <a:noFill/>
        </p:spPr>
        <p:txBody>
          <a:bodyPr wrap="square" rtlCol="0">
            <a:spAutoFit/>
          </a:bodyPr>
          <a:lstStyle/>
          <a:p>
            <a:pPr marL="228600" indent="-228600">
              <a:buFont typeface="+mj-ea"/>
              <a:buAutoNum type="circleNumDbPlain"/>
            </a:pPr>
            <a:r>
              <a:rPr lang="ja-JP" altLang="en-US" sz="1000" dirty="0" smtClean="0">
                <a:latin typeface="Meiryo UI" panose="020B0604030504040204" pitchFamily="50" charset="-128"/>
                <a:ea typeface="Meiryo UI" panose="020B0604030504040204" pitchFamily="50" charset="-128"/>
              </a:rPr>
              <a:t>重点化</a:t>
            </a:r>
            <a:r>
              <a:rPr lang="ja-JP" altLang="en-US" sz="1000" dirty="0">
                <a:latin typeface="Meiryo UI" panose="020B0604030504040204" pitchFamily="50" charset="-128"/>
                <a:ea typeface="Meiryo UI" panose="020B0604030504040204" pitchFamily="50" charset="-128"/>
              </a:rPr>
              <a:t>区間を決定する視点については</a:t>
            </a:r>
            <a:r>
              <a:rPr lang="ja-JP" altLang="en-US" sz="1000" dirty="0" smtClean="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通学路交通安全プログラム</a:t>
            </a:r>
            <a:r>
              <a:rPr lang="ja-JP" altLang="ja-JP" sz="1000" dirty="0" smtClean="0">
                <a:latin typeface="Meiryo UI" panose="020B0604030504040204" pitchFamily="50" charset="-128"/>
                <a:ea typeface="Meiryo UI" panose="020B0604030504040204" pitchFamily="50" charset="-128"/>
              </a:rPr>
              <a:t>・</a:t>
            </a:r>
            <a:r>
              <a:rPr lang="ja-JP" altLang="ja-JP" sz="1000" dirty="0">
                <a:latin typeface="Meiryo UI" panose="020B0604030504040204" pitchFamily="50" charset="-128"/>
                <a:ea typeface="Meiryo UI" panose="020B0604030504040204" pitchFamily="50" charset="-128"/>
              </a:rPr>
              <a:t>未就学児童の移動経路</a:t>
            </a:r>
            <a:r>
              <a:rPr lang="ja-JP" altLang="en-US" sz="1000" dirty="0">
                <a:latin typeface="Meiryo UI" panose="020B0604030504040204" pitchFamily="50" charset="-128"/>
                <a:ea typeface="Meiryo UI" panose="020B0604030504040204" pitchFamily="50" charset="-128"/>
              </a:rPr>
              <a:t>における緊急合同点検の要対策個所の視点を</a:t>
            </a:r>
            <a:r>
              <a:rPr lang="ja-JP" altLang="en-US" sz="1000" dirty="0" smtClean="0">
                <a:latin typeface="Meiryo UI" panose="020B0604030504040204" pitchFamily="50" charset="-128"/>
                <a:ea typeface="Meiryo UI" panose="020B0604030504040204" pitchFamily="50" charset="-128"/>
              </a:rPr>
              <a:t>追加します。</a:t>
            </a:r>
            <a:endParaRPr lang="en-US" altLang="ja-JP" sz="1000"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1000" dirty="0" smtClean="0">
                <a:latin typeface="Meiryo UI" panose="020B0604030504040204" pitchFamily="50" charset="-128"/>
                <a:ea typeface="Meiryo UI" panose="020B0604030504040204" pitchFamily="50" charset="-128"/>
              </a:rPr>
              <a:t>早期</a:t>
            </a:r>
            <a:r>
              <a:rPr lang="ja-JP" altLang="en-US" sz="1000" dirty="0">
                <a:latin typeface="Meiryo UI" panose="020B0604030504040204" pitchFamily="50" charset="-128"/>
                <a:ea typeface="Meiryo UI" panose="020B0604030504040204" pitchFamily="50" charset="-128"/>
              </a:rPr>
              <a:t>効果発現の観点から</a:t>
            </a:r>
            <a:r>
              <a:rPr lang="ja-JP" altLang="ja-JP" sz="1000" dirty="0">
                <a:latin typeface="Meiryo UI" panose="020B0604030504040204" pitchFamily="50" charset="-128"/>
                <a:ea typeface="Meiryo UI" panose="020B0604030504040204" pitchFamily="50" charset="-128"/>
              </a:rPr>
              <a:t>市町村の事業への協力体制や、沿道地権者の用地買収の協力度など地域状況を総合的に勘案し</a:t>
            </a:r>
            <a:r>
              <a:rPr lang="ja-JP" altLang="en-US" sz="1000" dirty="0">
                <a:latin typeface="Meiryo UI" panose="020B0604030504040204" pitchFamily="50" charset="-128"/>
                <a:ea typeface="Meiryo UI" panose="020B0604030504040204" pitchFamily="50" charset="-128"/>
              </a:rPr>
              <a:t>、</a:t>
            </a:r>
            <a:r>
              <a:rPr lang="ja-JP" altLang="ja-JP" sz="1000" dirty="0">
                <a:latin typeface="Meiryo UI" panose="020B0604030504040204" pitchFamily="50" charset="-128"/>
                <a:ea typeface="Meiryo UI" panose="020B0604030504040204" pitchFamily="50" charset="-128"/>
              </a:rPr>
              <a:t>優先整備区間を定め、事業中箇所の進捗状況</a:t>
            </a:r>
            <a:r>
              <a:rPr lang="ja-JP" altLang="en-US" sz="1000" dirty="0">
                <a:latin typeface="Meiryo UI" panose="020B0604030504040204" pitchFamily="50" charset="-128"/>
                <a:ea typeface="Meiryo UI" panose="020B0604030504040204" pitchFamily="50" charset="-128"/>
              </a:rPr>
              <a:t>に応じ</a:t>
            </a:r>
            <a:r>
              <a:rPr lang="ja-JP" altLang="ja-JP" sz="1000" dirty="0">
                <a:latin typeface="Meiryo UI" panose="020B0604030504040204" pitchFamily="50" charset="-128"/>
                <a:ea typeface="Meiryo UI" panose="020B0604030504040204" pitchFamily="50" charset="-128"/>
              </a:rPr>
              <a:t>事業化（整備着手</a:t>
            </a:r>
            <a:r>
              <a:rPr lang="ja-JP"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を検討します</a:t>
            </a:r>
            <a:r>
              <a:rPr lang="ja-JP" altLang="ja-JP" sz="1000" dirty="0" smtClean="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ja-JP" sz="1000" dirty="0" smtClean="0">
                <a:latin typeface="Meiryo UI" panose="020B0604030504040204" pitchFamily="50" charset="-128"/>
                <a:ea typeface="Meiryo UI" panose="020B0604030504040204" pitchFamily="50" charset="-128"/>
              </a:rPr>
              <a:t>事業</a:t>
            </a:r>
            <a:r>
              <a:rPr lang="ja-JP" altLang="ja-JP" sz="1000" dirty="0">
                <a:latin typeface="Meiryo UI" panose="020B0604030504040204" pitchFamily="50" charset="-128"/>
                <a:ea typeface="Meiryo UI" panose="020B0604030504040204" pitchFamily="50" charset="-128"/>
              </a:rPr>
              <a:t>着手</a:t>
            </a:r>
            <a:r>
              <a:rPr lang="ja-JP" altLang="en-US" sz="1000" dirty="0">
                <a:latin typeface="Meiryo UI" panose="020B0604030504040204" pitchFamily="50" charset="-128"/>
                <a:ea typeface="Meiryo UI" panose="020B0604030504040204" pitchFamily="50" charset="-128"/>
              </a:rPr>
              <a:t>に至らない</a:t>
            </a:r>
            <a:r>
              <a:rPr lang="ja-JP" altLang="ja-JP" sz="1000" dirty="0">
                <a:latin typeface="Meiryo UI" panose="020B0604030504040204" pitchFamily="50" charset="-128"/>
                <a:ea typeface="Meiryo UI" panose="020B0604030504040204" pitchFamily="50" charset="-128"/>
              </a:rPr>
              <a:t>箇所</a:t>
            </a:r>
            <a:r>
              <a:rPr lang="ja-JP" altLang="en-US" sz="1000" dirty="0">
                <a:latin typeface="Meiryo UI" panose="020B0604030504040204" pitchFamily="50" charset="-128"/>
                <a:ea typeface="Meiryo UI" panose="020B0604030504040204" pitchFamily="50" charset="-128"/>
              </a:rPr>
              <a:t>においては、大型車の多寡や、幅員狭小など歩行者の安全確保の観点から緊急性が高い場合は、</a:t>
            </a:r>
            <a:r>
              <a:rPr lang="ja-JP" altLang="ja-JP" sz="1000" dirty="0">
                <a:latin typeface="Meiryo UI" panose="020B0604030504040204" pitchFamily="50" charset="-128"/>
                <a:ea typeface="Meiryo UI" panose="020B0604030504040204" pitchFamily="50" charset="-128"/>
              </a:rPr>
              <a:t>現道内の交通</a:t>
            </a:r>
            <a:r>
              <a:rPr lang="ja-JP" altLang="ja-JP" sz="1000" dirty="0" smtClean="0">
                <a:latin typeface="Meiryo UI" panose="020B0604030504040204" pitchFamily="50" charset="-128"/>
                <a:ea typeface="Meiryo UI" panose="020B0604030504040204" pitchFamily="50" charset="-128"/>
              </a:rPr>
              <a:t>安全対策</a:t>
            </a:r>
            <a:r>
              <a:rPr lang="ja-JP" altLang="ja-JP" sz="1000" dirty="0">
                <a:latin typeface="Meiryo UI" panose="020B0604030504040204" pitchFamily="50" charset="-128"/>
                <a:ea typeface="Meiryo UI" panose="020B0604030504040204" pitchFamily="50" charset="-128"/>
              </a:rPr>
              <a:t>に</a:t>
            </a:r>
            <a:r>
              <a:rPr lang="ja-JP" altLang="ja-JP" sz="1000" dirty="0" smtClean="0">
                <a:latin typeface="Meiryo UI" panose="020B0604030504040204" pitchFamily="50" charset="-128"/>
                <a:ea typeface="Meiryo UI" panose="020B0604030504040204" pitchFamily="50" charset="-128"/>
              </a:rPr>
              <a:t>努め</a:t>
            </a:r>
            <a:r>
              <a:rPr lang="ja-JP" altLang="en-US" sz="1000" dirty="0" smtClean="0">
                <a:latin typeface="Meiryo UI" panose="020B0604030504040204" pitchFamily="50" charset="-128"/>
                <a:ea typeface="Meiryo UI" panose="020B0604030504040204" pitchFamily="50" charset="-128"/>
              </a:rPr>
              <a:t>ます</a:t>
            </a:r>
            <a:r>
              <a:rPr lang="ja-JP" altLang="ja-JP" sz="1000" dirty="0" smtClean="0">
                <a:latin typeface="Meiryo UI" panose="020B0604030504040204" pitchFamily="50" charset="-128"/>
                <a:ea typeface="Meiryo UI" panose="020B0604030504040204" pitchFamily="50" charset="-128"/>
              </a:rPr>
              <a:t>。</a:t>
            </a:r>
            <a:endParaRPr lang="ja-JP" altLang="ja-JP" sz="1000" dirty="0">
              <a:latin typeface="Meiryo UI" panose="020B0604030504040204" pitchFamily="50" charset="-128"/>
              <a:ea typeface="Meiryo UI" panose="020B0604030504040204" pitchFamily="50" charset="-128"/>
            </a:endParaRPr>
          </a:p>
        </p:txBody>
      </p:sp>
      <p:sp>
        <p:nvSpPr>
          <p:cNvPr id="32" name="下矢印 31"/>
          <p:cNvSpPr/>
          <p:nvPr/>
        </p:nvSpPr>
        <p:spPr>
          <a:xfrm>
            <a:off x="4711981" y="2165019"/>
            <a:ext cx="174812" cy="2320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79"/>
          <p:cNvSpPr/>
          <p:nvPr/>
        </p:nvSpPr>
        <p:spPr>
          <a:xfrm>
            <a:off x="2816744" y="3401511"/>
            <a:ext cx="3965286" cy="553582"/>
          </a:xfrm>
          <a:custGeom>
            <a:avLst/>
            <a:gdLst>
              <a:gd name="connsiteX0" fmla="*/ 1873558 w 3837117"/>
              <a:gd name="connsiteY0" fmla="*/ 0 h 553582"/>
              <a:gd name="connsiteX1" fmla="*/ 1963558 w 3837117"/>
              <a:gd name="connsiteY1" fmla="*/ 0 h 553582"/>
              <a:gd name="connsiteX2" fmla="*/ 1963558 w 3837117"/>
              <a:gd name="connsiteY2" fmla="*/ 223857 h 553582"/>
              <a:gd name="connsiteX3" fmla="*/ 3793867 w 3837117"/>
              <a:gd name="connsiteY3" fmla="*/ 223857 h 553582"/>
              <a:gd name="connsiteX4" fmla="*/ 3793867 w 3837117"/>
              <a:gd name="connsiteY4" fmla="*/ 322346 h 553582"/>
              <a:gd name="connsiteX5" fmla="*/ 3793414 w 3837117"/>
              <a:gd name="connsiteY5" fmla="*/ 322346 h 553582"/>
              <a:gd name="connsiteX6" fmla="*/ 3793414 w 3837117"/>
              <a:gd name="connsiteY6" fmla="*/ 466176 h 553582"/>
              <a:gd name="connsiteX7" fmla="*/ 3837117 w 3837117"/>
              <a:gd name="connsiteY7" fmla="*/ 466176 h 553582"/>
              <a:gd name="connsiteX8" fmla="*/ 3749711 w 3837117"/>
              <a:gd name="connsiteY8" fmla="*/ 553582 h 553582"/>
              <a:gd name="connsiteX9" fmla="*/ 3662305 w 3837117"/>
              <a:gd name="connsiteY9" fmla="*/ 466176 h 553582"/>
              <a:gd name="connsiteX10" fmla="*/ 3706008 w 3837117"/>
              <a:gd name="connsiteY10" fmla="*/ 466176 h 553582"/>
              <a:gd name="connsiteX11" fmla="*/ 3706008 w 3837117"/>
              <a:gd name="connsiteY11" fmla="*/ 322346 h 553582"/>
              <a:gd name="connsiteX12" fmla="*/ 131109 w 3837117"/>
              <a:gd name="connsiteY12" fmla="*/ 322346 h 553582"/>
              <a:gd name="connsiteX13" fmla="*/ 131109 w 3837117"/>
              <a:gd name="connsiteY13" fmla="*/ 466176 h 553582"/>
              <a:gd name="connsiteX14" fmla="*/ 174812 w 3837117"/>
              <a:gd name="connsiteY14" fmla="*/ 466176 h 553582"/>
              <a:gd name="connsiteX15" fmla="*/ 87406 w 3837117"/>
              <a:gd name="connsiteY15" fmla="*/ 553582 h 553582"/>
              <a:gd name="connsiteX16" fmla="*/ 0 w 3837117"/>
              <a:gd name="connsiteY16" fmla="*/ 466176 h 553582"/>
              <a:gd name="connsiteX17" fmla="*/ 43703 w 3837117"/>
              <a:gd name="connsiteY17" fmla="*/ 466176 h 553582"/>
              <a:gd name="connsiteX18" fmla="*/ 43703 w 3837117"/>
              <a:gd name="connsiteY18" fmla="*/ 322346 h 553582"/>
              <a:gd name="connsiteX19" fmla="*/ 43605 w 3837117"/>
              <a:gd name="connsiteY19" fmla="*/ 322346 h 553582"/>
              <a:gd name="connsiteX20" fmla="*/ 43605 w 3837117"/>
              <a:gd name="connsiteY20" fmla="*/ 223857 h 553582"/>
              <a:gd name="connsiteX21" fmla="*/ 1873558 w 3837117"/>
              <a:gd name="connsiteY21" fmla="*/ 223857 h 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7117" h="553582">
                <a:moveTo>
                  <a:pt x="1873558" y="0"/>
                </a:moveTo>
                <a:lnTo>
                  <a:pt x="1963558" y="0"/>
                </a:lnTo>
                <a:lnTo>
                  <a:pt x="1963558" y="223857"/>
                </a:lnTo>
                <a:lnTo>
                  <a:pt x="3793867" y="223857"/>
                </a:lnTo>
                <a:lnTo>
                  <a:pt x="3793867" y="322346"/>
                </a:lnTo>
                <a:lnTo>
                  <a:pt x="3793414" y="322346"/>
                </a:lnTo>
                <a:lnTo>
                  <a:pt x="3793414" y="466176"/>
                </a:lnTo>
                <a:lnTo>
                  <a:pt x="3837117" y="466176"/>
                </a:lnTo>
                <a:lnTo>
                  <a:pt x="3749711" y="553582"/>
                </a:lnTo>
                <a:lnTo>
                  <a:pt x="3662305" y="466176"/>
                </a:lnTo>
                <a:lnTo>
                  <a:pt x="3706008" y="466176"/>
                </a:lnTo>
                <a:lnTo>
                  <a:pt x="3706008" y="322346"/>
                </a:lnTo>
                <a:lnTo>
                  <a:pt x="131109" y="322346"/>
                </a:lnTo>
                <a:lnTo>
                  <a:pt x="131109" y="466176"/>
                </a:lnTo>
                <a:lnTo>
                  <a:pt x="174812" y="466176"/>
                </a:lnTo>
                <a:lnTo>
                  <a:pt x="87406" y="553582"/>
                </a:lnTo>
                <a:lnTo>
                  <a:pt x="0" y="466176"/>
                </a:lnTo>
                <a:lnTo>
                  <a:pt x="43703" y="466176"/>
                </a:lnTo>
                <a:lnTo>
                  <a:pt x="43703" y="322346"/>
                </a:lnTo>
                <a:lnTo>
                  <a:pt x="43605" y="322346"/>
                </a:lnTo>
                <a:lnTo>
                  <a:pt x="43605" y="223857"/>
                </a:lnTo>
                <a:lnTo>
                  <a:pt x="1873558" y="22385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下矢印 80"/>
          <p:cNvSpPr/>
          <p:nvPr/>
        </p:nvSpPr>
        <p:spPr>
          <a:xfrm>
            <a:off x="2829085" y="4298072"/>
            <a:ext cx="174812" cy="2325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下矢印 81"/>
          <p:cNvSpPr/>
          <p:nvPr/>
        </p:nvSpPr>
        <p:spPr>
          <a:xfrm>
            <a:off x="6622513" y="4304984"/>
            <a:ext cx="174812" cy="2346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下矢印 82"/>
          <p:cNvSpPr/>
          <p:nvPr/>
        </p:nvSpPr>
        <p:spPr>
          <a:xfrm>
            <a:off x="2829085" y="6093296"/>
            <a:ext cx="174812" cy="231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下矢印 83"/>
          <p:cNvSpPr/>
          <p:nvPr/>
        </p:nvSpPr>
        <p:spPr>
          <a:xfrm rot="16200000">
            <a:off x="4793588" y="4948204"/>
            <a:ext cx="174812" cy="5760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4652307" y="4961812"/>
            <a:ext cx="327653" cy="21544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rPr>
              <a:t>No</a:t>
            </a:r>
            <a:endParaRPr kumimoji="1" lang="ja-JP" altLang="en-US" sz="700" dirty="0">
              <a:latin typeface="Meiryo UI" panose="020B0604030504040204" pitchFamily="50" charset="-128"/>
              <a:ea typeface="Meiryo UI" panose="020B0604030504040204" pitchFamily="50" charset="-128"/>
            </a:endParaRPr>
          </a:p>
        </p:txBody>
      </p:sp>
      <p:sp>
        <p:nvSpPr>
          <p:cNvPr id="25" name="正方形/長方形 24"/>
          <p:cNvSpPr/>
          <p:nvPr/>
        </p:nvSpPr>
        <p:spPr>
          <a:xfrm>
            <a:off x="105423" y="419016"/>
            <a:ext cx="9720000" cy="630375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307000" y="4972570"/>
            <a:ext cx="3110680" cy="913070"/>
          </a:xfrm>
          <a:prstGeom prst="rect">
            <a:avLst/>
          </a:prstGeom>
          <a:noFill/>
        </p:spPr>
        <p:txBody>
          <a:bodyPr wrap="square" rtlCol="0">
            <a:spAutoFit/>
          </a:bodyPr>
          <a:lstStyle/>
          <a:p>
            <a:pPr marL="171450" indent="-171450">
              <a:lnSpc>
                <a:spcPts val="1600"/>
              </a:lnSpc>
              <a:buFont typeface="Wingdings" panose="05000000000000000000" pitchFamily="2" charset="2"/>
              <a:buChar char="Ø"/>
            </a:pPr>
            <a:r>
              <a:rPr lang="ja-JP" altLang="en-US" sz="800" u="sng" dirty="0" smtClean="0">
                <a:solidFill>
                  <a:sysClr val="windowText" lastClr="000000"/>
                </a:solidFill>
                <a:latin typeface="Meiryo UI" panose="020B0604030504040204" pitchFamily="50" charset="-128"/>
                <a:ea typeface="Meiryo UI" panose="020B0604030504040204" pitchFamily="50" charset="-128"/>
              </a:rPr>
              <a:t>事故</a:t>
            </a:r>
            <a:r>
              <a:rPr lang="ja-JP" altLang="en-US" sz="800" u="sng" dirty="0">
                <a:solidFill>
                  <a:sysClr val="windowText" lastClr="000000"/>
                </a:solidFill>
                <a:latin typeface="Meiryo UI" panose="020B0604030504040204" pitchFamily="50" charset="-128"/>
                <a:ea typeface="Meiryo UI" panose="020B0604030504040204" pitchFamily="50" charset="-128"/>
              </a:rPr>
              <a:t>や交通量等の定量的評価</a:t>
            </a:r>
          </a:p>
          <a:p>
            <a:pPr marL="171450" indent="-171450">
              <a:lnSpc>
                <a:spcPts val="1600"/>
              </a:lnSpc>
              <a:buFont typeface="Wingdings" panose="05000000000000000000" pitchFamily="2" charset="2"/>
              <a:buChar char="Ø"/>
            </a:pPr>
            <a:r>
              <a:rPr lang="ja-JP" altLang="en-US" sz="800" u="sng" dirty="0" smtClean="0">
                <a:solidFill>
                  <a:sysClr val="windowText" lastClr="000000"/>
                </a:solidFill>
                <a:latin typeface="Meiryo UI" panose="020B0604030504040204" pitchFamily="50" charset="-128"/>
                <a:ea typeface="Meiryo UI" panose="020B0604030504040204" pitchFamily="50" charset="-128"/>
              </a:rPr>
              <a:t>歩行</a:t>
            </a:r>
            <a:r>
              <a:rPr lang="ja-JP" altLang="en-US" sz="800" u="sng" dirty="0">
                <a:solidFill>
                  <a:sysClr val="windowText" lastClr="000000"/>
                </a:solidFill>
                <a:latin typeface="Meiryo UI" panose="020B0604030504040204" pitchFamily="50" charset="-128"/>
                <a:ea typeface="Meiryo UI" panose="020B0604030504040204" pitchFamily="50" charset="-128"/>
              </a:rPr>
              <a:t>空間、代替ルートの有無（幅員など）</a:t>
            </a:r>
          </a:p>
          <a:p>
            <a:pPr marL="171450" indent="-171450">
              <a:lnSpc>
                <a:spcPts val="1600"/>
              </a:lnSpc>
              <a:buFont typeface="Wingdings" panose="05000000000000000000" pitchFamily="2" charset="2"/>
              <a:buChar char="Ø"/>
            </a:pPr>
            <a:r>
              <a:rPr lang="ja-JP" altLang="en-US" sz="800" u="sng" dirty="0" smtClean="0">
                <a:solidFill>
                  <a:sysClr val="windowText" lastClr="000000"/>
                </a:solidFill>
                <a:latin typeface="Meiryo UI" panose="020B0604030504040204" pitchFamily="50" charset="-128"/>
                <a:ea typeface="Meiryo UI" panose="020B0604030504040204" pitchFamily="50" charset="-128"/>
              </a:rPr>
              <a:t>関連</a:t>
            </a:r>
            <a:r>
              <a:rPr lang="ja-JP" altLang="en-US" sz="800" u="sng" dirty="0">
                <a:solidFill>
                  <a:sysClr val="windowText" lastClr="000000"/>
                </a:solidFill>
                <a:latin typeface="Meiryo UI" panose="020B0604030504040204" pitchFamily="50" charset="-128"/>
                <a:ea typeface="Meiryo UI" panose="020B0604030504040204" pitchFamily="50" charset="-128"/>
              </a:rPr>
              <a:t>事業（市整備駅前広場に接続する等）</a:t>
            </a:r>
          </a:p>
          <a:p>
            <a:pPr marL="171450" indent="-171450">
              <a:lnSpc>
                <a:spcPts val="1600"/>
              </a:lnSpc>
              <a:buFont typeface="Wingdings" panose="05000000000000000000" pitchFamily="2" charset="2"/>
              <a:buChar char="Ø"/>
            </a:pPr>
            <a:r>
              <a:rPr lang="ja-JP" altLang="en-US" sz="800" u="sng" dirty="0" smtClean="0">
                <a:solidFill>
                  <a:sysClr val="windowText" lastClr="000000"/>
                </a:solidFill>
                <a:latin typeface="Meiryo UI" panose="020B0604030504040204" pitchFamily="50" charset="-128"/>
                <a:ea typeface="Meiryo UI" panose="020B0604030504040204" pitchFamily="50" charset="-128"/>
              </a:rPr>
              <a:t>早期</a:t>
            </a:r>
            <a:r>
              <a:rPr lang="ja-JP" altLang="en-US" sz="800" u="sng" dirty="0">
                <a:solidFill>
                  <a:sysClr val="windowText" lastClr="000000"/>
                </a:solidFill>
                <a:latin typeface="Meiryo UI" panose="020B0604030504040204" pitchFamily="50" charset="-128"/>
                <a:ea typeface="Meiryo UI" panose="020B0604030504040204" pitchFamily="50" charset="-128"/>
              </a:rPr>
              <a:t>効果発現の</a:t>
            </a:r>
            <a:r>
              <a:rPr lang="ja-JP" altLang="en-US" sz="800" u="sng" dirty="0" smtClean="0">
                <a:solidFill>
                  <a:sysClr val="windowText" lastClr="000000"/>
                </a:solidFill>
                <a:latin typeface="Meiryo UI" panose="020B0604030504040204" pitchFamily="50" charset="-128"/>
                <a:ea typeface="Meiryo UI" panose="020B0604030504040204" pitchFamily="50" charset="-128"/>
              </a:rPr>
              <a:t>観点</a:t>
            </a:r>
            <a:endParaRPr lang="en-US" altLang="ja-JP" sz="800" u="sng" dirty="0" smtClean="0">
              <a:solidFill>
                <a:sysClr val="windowText" lastClr="000000"/>
              </a:solidFill>
              <a:latin typeface="Meiryo UI" panose="020B0604030504040204" pitchFamily="50" charset="-128"/>
              <a:ea typeface="Meiryo UI" panose="020B0604030504040204" pitchFamily="50" charset="-128"/>
            </a:endParaRPr>
          </a:p>
        </p:txBody>
      </p:sp>
      <p:sp>
        <p:nvSpPr>
          <p:cNvPr id="28" name="正方形/長方形 27"/>
          <p:cNvSpPr/>
          <p:nvPr/>
        </p:nvSpPr>
        <p:spPr>
          <a:xfrm>
            <a:off x="1476239" y="5781746"/>
            <a:ext cx="1681146" cy="3556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ja-JP" altLang="en-US" sz="700" dirty="0">
                <a:solidFill>
                  <a:sysClr val="windowText" lastClr="000000"/>
                </a:solidFill>
                <a:latin typeface="Meiryo UI" panose="020B0604030504040204" pitchFamily="50" charset="-128"/>
                <a:ea typeface="Meiryo UI" panose="020B0604030504040204" pitchFamily="50" charset="-128"/>
              </a:rPr>
              <a:t>　　市町村等の事業への協力体制</a:t>
            </a:r>
          </a:p>
          <a:p>
            <a:r>
              <a:rPr lang="ja-JP" altLang="en-US" sz="700" dirty="0">
                <a:solidFill>
                  <a:sysClr val="windowText" lastClr="000000"/>
                </a:solidFill>
                <a:latin typeface="Meiryo UI" panose="020B0604030504040204" pitchFamily="50" charset="-128"/>
                <a:ea typeface="Meiryo UI" panose="020B0604030504040204" pitchFamily="50" charset="-128"/>
              </a:rPr>
              <a:t>　　用地買収の協力度</a:t>
            </a:r>
          </a:p>
        </p:txBody>
      </p:sp>
      <p:sp>
        <p:nvSpPr>
          <p:cNvPr id="29" name="テキスト ボックス 28"/>
          <p:cNvSpPr txBox="1"/>
          <p:nvPr/>
        </p:nvSpPr>
        <p:spPr>
          <a:xfrm>
            <a:off x="1106322" y="4539077"/>
            <a:ext cx="2959594" cy="246221"/>
          </a:xfrm>
          <a:prstGeom prst="rect">
            <a:avLst/>
          </a:prstGeom>
          <a:noFill/>
        </p:spPr>
        <p:txBody>
          <a:bodyPr wrap="square" rtlCol="0">
            <a:spAutoFit/>
          </a:bodyPr>
          <a:lstStyle/>
          <a:p>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ポイント　整備効果　</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優先整備区間の抽出</a:t>
            </a:r>
            <a:r>
              <a:rPr kumimoji="1" lang="en-US" altLang="ja-JP" sz="10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kumimoji="1" lang="ja-JP" altLang="en-US" sz="1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94471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の考え方</a:t>
            </a:r>
            <a:endParaRPr lang="en-US" altLang="ja-JP" sz="1800"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5" name="正方形/長方形 4"/>
          <p:cNvSpPr/>
          <p:nvPr/>
        </p:nvSpPr>
        <p:spPr>
          <a:xfrm>
            <a:off x="105423" y="419015"/>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latin typeface="+mj-ea"/>
                <a:ea typeface="+mj-ea"/>
              </a:rPr>
              <a:t>河川</a:t>
            </a:r>
            <a:r>
              <a:rPr lang="ja-JP" altLang="en-US" sz="1200" dirty="0">
                <a:latin typeface="+mj-ea"/>
                <a:ea typeface="+mj-ea"/>
              </a:rPr>
              <a:t>改修</a:t>
            </a:r>
            <a:r>
              <a:rPr lang="ja-JP" altLang="en-US" sz="1200" dirty="0" smtClean="0">
                <a:latin typeface="+mj-ea"/>
                <a:ea typeface="+mj-ea"/>
              </a:rPr>
              <a:t>事業の実施の考え方</a:t>
            </a:r>
            <a:endParaRPr lang="ja-JP" altLang="en-US" sz="1200" dirty="0">
              <a:latin typeface="+mj-ea"/>
              <a:ea typeface="+mj-ea"/>
            </a:endParaRPr>
          </a:p>
        </p:txBody>
      </p:sp>
      <p:sp>
        <p:nvSpPr>
          <p:cNvPr id="2" name="スライド番号プレースホルダー 1"/>
          <p:cNvSpPr>
            <a:spLocks noGrp="1"/>
          </p:cNvSpPr>
          <p:nvPr>
            <p:ph type="sldNum" sz="quarter" idx="12"/>
          </p:nvPr>
        </p:nvSpPr>
        <p:spPr>
          <a:xfrm>
            <a:off x="7652072" y="6576511"/>
            <a:ext cx="2311400" cy="365125"/>
          </a:xfrm>
        </p:spPr>
        <p:txBody>
          <a:bodyPr/>
          <a:lstStyle/>
          <a:p>
            <a:fld id="{BB9231F5-CC56-497A-A386-7B8232C12A76}" type="slidenum">
              <a:rPr kumimoji="1" lang="ja-JP" altLang="en-US" smtClean="0">
                <a:solidFill>
                  <a:schemeClr val="tx1"/>
                </a:solidFill>
              </a:rPr>
              <a:t>75</a:t>
            </a:fld>
            <a:endParaRPr kumimoji="1" lang="ja-JP" altLang="en-US" dirty="0">
              <a:solidFill>
                <a:schemeClr val="tx1"/>
              </a:solidFill>
            </a:endParaRPr>
          </a:p>
        </p:txBody>
      </p:sp>
      <p:grpSp>
        <p:nvGrpSpPr>
          <p:cNvPr id="112" name="グループ化 111"/>
          <p:cNvGrpSpPr>
            <a:grpSpLocks noChangeAspect="1"/>
          </p:cNvGrpSpPr>
          <p:nvPr/>
        </p:nvGrpSpPr>
        <p:grpSpPr>
          <a:xfrm>
            <a:off x="6632295" y="899145"/>
            <a:ext cx="3283691" cy="2808312"/>
            <a:chOff x="6718731" y="1915305"/>
            <a:chExt cx="3420720" cy="2811723"/>
          </a:xfrm>
        </p:grpSpPr>
        <p:pic>
          <p:nvPicPr>
            <p:cNvPr id="113" name="図 112" descr="スクリーンショット 2020-05-19 11.42.3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8542" y="2230865"/>
              <a:ext cx="2550171" cy="1408821"/>
            </a:xfrm>
            <a:prstGeom prst="rect">
              <a:avLst/>
            </a:prstGeom>
          </p:spPr>
        </p:pic>
        <p:pic>
          <p:nvPicPr>
            <p:cNvPr id="114" name="図 113" descr="スクリーンショット 2020-05-19 11.43.4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5342" y="3791321"/>
              <a:ext cx="2815515" cy="935707"/>
            </a:xfrm>
            <a:prstGeom prst="rect">
              <a:avLst/>
            </a:prstGeom>
          </p:spPr>
        </p:pic>
        <p:sp>
          <p:nvSpPr>
            <p:cNvPr id="115" name="テキスト ボックス 114"/>
            <p:cNvSpPr txBox="1"/>
            <p:nvPr/>
          </p:nvSpPr>
          <p:spPr>
            <a:xfrm>
              <a:off x="6718731" y="1915305"/>
              <a:ext cx="3420720" cy="246221"/>
            </a:xfrm>
            <a:prstGeom prst="rect">
              <a:avLst/>
            </a:prstGeom>
            <a:noFill/>
          </p:spPr>
          <p:txBody>
            <a:bodyPr wrap="square" rtlCol="0">
              <a:spAutoFit/>
            </a:bodyPr>
            <a:lstStyle/>
            <a:p>
              <a:r>
                <a:rPr kumimoji="1" lang="ja-JP" altLang="en-US" sz="1000" dirty="0" smtClean="0">
                  <a:latin typeface="HG丸ｺﾞｼｯｸM-PRO" panose="020F0600000000000000" pitchFamily="50" charset="-128"/>
                  <a:ea typeface="HG丸ｺﾞｼｯｸM-PRO" panose="020F0600000000000000" pitchFamily="50" charset="-128"/>
                  <a:cs typeface="ＭＳ Ｐゴシック"/>
                </a:rPr>
                <a:t>＜危険度の考え方＞</a:t>
              </a:r>
              <a:endParaRPr kumimoji="1" lang="ja-JP" altLang="en-US" sz="1000" dirty="0">
                <a:latin typeface="HG丸ｺﾞｼｯｸM-PRO" panose="020F0600000000000000" pitchFamily="50" charset="-128"/>
                <a:ea typeface="HG丸ｺﾞｼｯｸM-PRO" panose="020F0600000000000000" pitchFamily="50" charset="-128"/>
                <a:cs typeface="ＭＳ Ｐゴシック"/>
              </a:endParaRPr>
            </a:p>
          </p:txBody>
        </p:sp>
      </p:grpSp>
      <p:grpSp>
        <p:nvGrpSpPr>
          <p:cNvPr id="212" name="グループ化 211"/>
          <p:cNvGrpSpPr/>
          <p:nvPr/>
        </p:nvGrpSpPr>
        <p:grpSpPr>
          <a:xfrm>
            <a:off x="6596025" y="3949101"/>
            <a:ext cx="3093437" cy="2437487"/>
            <a:chOff x="1022513" y="1596718"/>
            <a:chExt cx="4873812" cy="4035805"/>
          </a:xfrm>
        </p:grpSpPr>
        <p:pic>
          <p:nvPicPr>
            <p:cNvPr id="214" name="図 2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843" y="2174847"/>
              <a:ext cx="4776482" cy="3457676"/>
            </a:xfrm>
            <a:prstGeom prst="rect">
              <a:avLst/>
            </a:prstGeom>
            <a:noFill/>
            <a:ln>
              <a:noFill/>
            </a:ln>
          </p:spPr>
        </p:pic>
        <p:sp>
          <p:nvSpPr>
            <p:cNvPr id="215" name="テキスト ボックス 214"/>
            <p:cNvSpPr txBox="1"/>
            <p:nvPr/>
          </p:nvSpPr>
          <p:spPr>
            <a:xfrm>
              <a:off x="1022513" y="1596718"/>
              <a:ext cx="4001260" cy="425329"/>
            </a:xfrm>
            <a:prstGeom prst="rect">
              <a:avLst/>
            </a:prstGeom>
            <a:noFill/>
          </p:spPr>
          <p:txBody>
            <a:bodyPr wrap="square" rtlCol="0">
              <a:spAutoFit/>
            </a:bodyPr>
            <a:lstStyle/>
            <a:p>
              <a:r>
                <a:rPr kumimoji="1" lang="ja-JP" altLang="en-US" sz="1000" dirty="0" smtClean="0">
                  <a:latin typeface="HG丸ｺﾞｼｯｸM-PRO" panose="020F0600000000000000" pitchFamily="50" charset="-128"/>
                  <a:ea typeface="HG丸ｺﾞｼｯｸM-PRO" panose="020F0600000000000000" pitchFamily="50" charset="-128"/>
                  <a:cs typeface="ＭＳ Ｐゴシック"/>
                </a:rPr>
                <a:t>＜当面の治水目標設定の考え方＞</a:t>
              </a:r>
              <a:endParaRPr kumimoji="1" lang="ja-JP" altLang="en-US" sz="1000" dirty="0">
                <a:latin typeface="HG丸ｺﾞｼｯｸM-PRO" panose="020F0600000000000000" pitchFamily="50" charset="-128"/>
                <a:ea typeface="HG丸ｺﾞｼｯｸM-PRO" panose="020F0600000000000000" pitchFamily="50" charset="-128"/>
                <a:cs typeface="ＭＳ Ｐゴシック"/>
              </a:endParaRPr>
            </a:p>
          </p:txBody>
        </p:sp>
      </p:grpSp>
      <p:sp>
        <p:nvSpPr>
          <p:cNvPr id="219" name="正方形/長方形 218"/>
          <p:cNvSpPr/>
          <p:nvPr/>
        </p:nvSpPr>
        <p:spPr>
          <a:xfrm>
            <a:off x="6632296" y="821043"/>
            <a:ext cx="3102774" cy="5699905"/>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grpSp>
        <p:nvGrpSpPr>
          <p:cNvPr id="12" name="グループ化 11"/>
          <p:cNvGrpSpPr/>
          <p:nvPr/>
        </p:nvGrpSpPr>
        <p:grpSpPr>
          <a:xfrm>
            <a:off x="308438" y="1223169"/>
            <a:ext cx="6632605" cy="5430885"/>
            <a:chOff x="318039" y="1093689"/>
            <a:chExt cx="6632605" cy="5430885"/>
          </a:xfrm>
        </p:grpSpPr>
        <p:grpSp>
          <p:nvGrpSpPr>
            <p:cNvPr id="50" name="グループ化 49"/>
            <p:cNvGrpSpPr/>
            <p:nvPr/>
          </p:nvGrpSpPr>
          <p:grpSpPr>
            <a:xfrm>
              <a:off x="318039" y="1093689"/>
              <a:ext cx="6632605" cy="5430885"/>
              <a:chOff x="318039" y="850281"/>
              <a:chExt cx="6632605" cy="5430885"/>
            </a:xfrm>
          </p:grpSpPr>
          <p:sp>
            <p:nvSpPr>
              <p:cNvPr id="60" name="正方形/長方形 59"/>
              <p:cNvSpPr>
                <a:spLocks noChangeArrowheads="1"/>
              </p:cNvSpPr>
              <p:nvPr/>
            </p:nvSpPr>
            <p:spPr bwMode="auto">
              <a:xfrm>
                <a:off x="1334020" y="5958551"/>
                <a:ext cx="5616624" cy="322615"/>
              </a:xfrm>
              <a:prstGeom prst="rect">
                <a:avLst/>
              </a:prstGeom>
              <a:noFill/>
              <a:ln w="6350">
                <a:noFill/>
                <a:headEnd/>
                <a:tailEnd/>
              </a:ln>
            </p:spPr>
            <p:style>
              <a:lnRef idx="2">
                <a:schemeClr val="dk1"/>
              </a:lnRef>
              <a:fillRef idx="1">
                <a:schemeClr val="lt1"/>
              </a:fillRef>
              <a:effectRef idx="0">
                <a:schemeClr val="dk1"/>
              </a:effectRef>
              <a:fontRef idx="minor">
                <a:schemeClr val="dk1"/>
              </a:fontRef>
            </p:style>
            <p:txBody>
              <a:bodyPr rot="0" vert="horz" wrap="square" lIns="36000" tIns="36000" rIns="36000" bIns="36000" anchor="t" anchorCtr="0" upright="1">
                <a:noAutofit/>
              </a:bodyPr>
              <a:lstStyle/>
              <a:p>
                <a:pPr>
                  <a:lnSpc>
                    <a:spcPts val="1300"/>
                  </a:lnSpc>
                </a:pPr>
                <a:r>
                  <a:rPr kumimoji="1" lang="en-US" altLang="ja-JP" sz="900" dirty="0" smtClean="0">
                    <a:solidFill>
                      <a:schemeClr val="tx1"/>
                    </a:solidFill>
                    <a:latin typeface="Meiryo UI" panose="020B0604030504040204" pitchFamily="50" charset="-128"/>
                    <a:ea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rPr>
                  <a:t>ただし、氾濫解析の結果によ</a:t>
                </a:r>
                <a:r>
                  <a:rPr kumimoji="1" lang="ja-JP" altLang="en-US" sz="900" dirty="0">
                    <a:solidFill>
                      <a:schemeClr val="tx1"/>
                    </a:solidFill>
                    <a:latin typeface="Meiryo UI" panose="020B0604030504040204" pitchFamily="50" charset="-128"/>
                    <a:ea typeface="Meiryo UI" panose="020B0604030504040204" pitchFamily="50" charset="-128"/>
                  </a:rPr>
                  <a:t>り</a:t>
                </a:r>
                <a:r>
                  <a:rPr kumimoji="1" lang="ja-JP" altLang="en-US" sz="900" dirty="0" smtClean="0">
                    <a:solidFill>
                      <a:schemeClr val="tx1"/>
                    </a:solidFill>
                    <a:latin typeface="Meiryo UI" panose="020B0604030504040204" pitchFamily="50" charset="-128"/>
                    <a:ea typeface="Meiryo UI" panose="020B0604030504040204" pitchFamily="50" charset="-128"/>
                  </a:rPr>
                  <a:t>地先の危険度が高くなった場合等は、</a:t>
                </a:r>
                <a:r>
                  <a:rPr kumimoji="1" lang="ja-JP" altLang="en-US" sz="9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優先度を上げて対策を実施。</a:t>
                </a:r>
                <a:endParaRPr kumimoji="1" lang="en-US" altLang="ja-JP" sz="90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82" name="グループ化 81"/>
              <p:cNvGrpSpPr/>
              <p:nvPr/>
            </p:nvGrpSpPr>
            <p:grpSpPr>
              <a:xfrm>
                <a:off x="318039" y="850281"/>
                <a:ext cx="6006716" cy="4051906"/>
                <a:chOff x="918242" y="-1459979"/>
                <a:chExt cx="4732589" cy="5989083"/>
              </a:xfrm>
            </p:grpSpPr>
            <p:sp>
              <p:nvSpPr>
                <p:cNvPr id="92" name="角丸四角形 91"/>
                <p:cNvSpPr>
                  <a:spLocks noChangeArrowheads="1"/>
                </p:cNvSpPr>
                <p:nvPr/>
              </p:nvSpPr>
              <p:spPr bwMode="auto">
                <a:xfrm>
                  <a:off x="918242" y="-1459979"/>
                  <a:ext cx="4732588" cy="571495"/>
                </a:xfrm>
                <a:prstGeom prst="roundRect">
                  <a:avLst>
                    <a:gd name="adj" fmla="val 23630"/>
                  </a:avLst>
                </a:prstGeom>
                <a:solidFill>
                  <a:schemeClr val="accent1">
                    <a:lumMod val="20000"/>
                    <a:lumOff val="80000"/>
                  </a:schemeClr>
                </a:solidFill>
                <a:ln w="25400" algn="ctr">
                  <a:solidFill>
                    <a:srgbClr val="385D8A"/>
                  </a:solidFill>
                  <a:round/>
                  <a:headEnd/>
                  <a:tailEnd/>
                </a:ln>
              </p:spPr>
              <p:txBody>
                <a:bodyPr rot="0" vert="horz" wrap="square" lIns="91440" tIns="45720" rIns="91440" bIns="45720" anchor="ctr" anchorCtr="0" upright="1">
                  <a:noAutofit/>
                </a:bodyPr>
                <a:lstStyle/>
                <a:p>
                  <a:pPr algn="ctr"/>
                  <a:r>
                    <a:rPr lang="ja-JP" altLang="en-US" sz="1200" b="1" u="sng" kern="100" dirty="0" smtClean="0">
                      <a:latin typeface="Meiryo UI" panose="020B0604030504040204" pitchFamily="50" charset="-128"/>
                      <a:ea typeface="Meiryo UI" panose="020B0604030504040204" pitchFamily="50" charset="-128"/>
                      <a:cs typeface="Times New Roman" panose="02020603050405020304" pitchFamily="18" charset="0"/>
                    </a:rPr>
                    <a:t>大阪府管理河川（</a:t>
                  </a:r>
                  <a:r>
                    <a:rPr lang="en-US" altLang="ja-JP" sz="1200" b="1" u="sng" kern="100" dirty="0" smtClean="0">
                      <a:latin typeface="Meiryo UI" panose="020B0604030504040204" pitchFamily="50" charset="-128"/>
                      <a:ea typeface="Meiryo UI" panose="020B0604030504040204" pitchFamily="50" charset="-128"/>
                      <a:cs typeface="Times New Roman" panose="02020603050405020304" pitchFamily="18" charset="0"/>
                    </a:rPr>
                    <a:t>154</a:t>
                  </a:r>
                  <a:r>
                    <a:rPr lang="ja-JP" altLang="en-US" sz="1200" b="1" u="sng" kern="100" dirty="0" smtClean="0">
                      <a:latin typeface="Meiryo UI" panose="020B0604030504040204" pitchFamily="50" charset="-128"/>
                      <a:ea typeface="Meiryo UI" panose="020B0604030504040204" pitchFamily="50" charset="-128"/>
                      <a:cs typeface="Times New Roman" panose="02020603050405020304" pitchFamily="18" charset="0"/>
                    </a:rPr>
                    <a:t>河川）</a:t>
                  </a:r>
                  <a:endParaRPr lang="ja-JP" sz="1200" u="sng"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3" name="角丸四角形 92"/>
                <p:cNvSpPr>
                  <a:spLocks noChangeArrowheads="1"/>
                </p:cNvSpPr>
                <p:nvPr/>
              </p:nvSpPr>
              <p:spPr bwMode="auto">
                <a:xfrm>
                  <a:off x="1666891" y="3846627"/>
                  <a:ext cx="3983940" cy="682477"/>
                </a:xfrm>
                <a:prstGeom prst="roundRect">
                  <a:avLst>
                    <a:gd name="adj" fmla="val 23630"/>
                  </a:avLst>
                </a:prstGeom>
                <a:solidFill>
                  <a:schemeClr val="bg1"/>
                </a:solidFill>
                <a:ln w="25400" algn="ctr">
                  <a:solidFill>
                    <a:srgbClr val="385D8A"/>
                  </a:solidFill>
                  <a:round/>
                  <a:headEnd/>
                  <a:tailEnd/>
                </a:ln>
              </p:spPr>
              <p:txBody>
                <a:bodyPr rot="0" vert="horz" wrap="square" lIns="91440" tIns="45720" rIns="91440" bIns="45720" anchor="ctr" anchorCtr="0" upright="1">
                  <a:noAutofit/>
                </a:bodyPr>
                <a:lstStyle/>
                <a:p>
                  <a:pPr algn="ctr"/>
                  <a:r>
                    <a:rPr lang="ja-JP" sz="1200" b="1" kern="100" dirty="0">
                      <a:effectLst/>
                      <a:latin typeface="+mj-ea"/>
                      <a:ea typeface="+mj-ea"/>
                      <a:cs typeface="Times New Roman" panose="02020603050405020304" pitchFamily="18" charset="0"/>
                    </a:rPr>
                    <a:t>　</a:t>
                  </a:r>
                  <a:endParaRPr lang="ja-JP" sz="1200" kern="100" dirty="0">
                    <a:effectLst/>
                    <a:latin typeface="+mj-ea"/>
                    <a:ea typeface="+mj-ea"/>
                    <a:cs typeface="Times New Roman" panose="02020603050405020304" pitchFamily="18" charset="0"/>
                  </a:endParaRPr>
                </a:p>
              </p:txBody>
            </p:sp>
          </p:grpSp>
        </p:grpSp>
        <p:sp>
          <p:nvSpPr>
            <p:cNvPr id="95" name="下矢印 94"/>
            <p:cNvSpPr/>
            <p:nvPr/>
          </p:nvSpPr>
          <p:spPr>
            <a:xfrm>
              <a:off x="3268853" y="1523717"/>
              <a:ext cx="135326" cy="3621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角丸四角形 96"/>
            <p:cNvSpPr/>
            <p:nvPr/>
          </p:nvSpPr>
          <p:spPr>
            <a:xfrm>
              <a:off x="1268241" y="1920440"/>
              <a:ext cx="5056513" cy="2162890"/>
            </a:xfrm>
            <a:prstGeom prst="roundRect">
              <a:avLst>
                <a:gd name="adj" fmla="val 5366"/>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8" name="テキスト ボックス 97"/>
            <p:cNvSpPr txBox="1"/>
            <p:nvPr/>
          </p:nvSpPr>
          <p:spPr>
            <a:xfrm>
              <a:off x="1464866" y="1947419"/>
              <a:ext cx="3744416" cy="276999"/>
            </a:xfrm>
            <a:prstGeom prst="rect">
              <a:avLst/>
            </a:prstGeom>
            <a:noFill/>
          </p:spPr>
          <p:txBody>
            <a:bodyPr wrap="square" rtlCol="0">
              <a:spAutoFit/>
            </a:bodyPr>
            <a:lstStyle/>
            <a:p>
              <a:r>
                <a:rPr lang="ja-JP" altLang="en-US"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ポイント</a:t>
              </a:r>
              <a:r>
                <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整備効果　</a:t>
              </a:r>
              <a:r>
                <a:rPr lang="en-US" altLang="ja-JP"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優先性の評価</a:t>
              </a:r>
              <a:r>
                <a:rPr lang="en-US" altLang="ja-JP"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99" name="テキスト ボックス 98"/>
            <p:cNvSpPr txBox="1"/>
            <p:nvPr/>
          </p:nvSpPr>
          <p:spPr>
            <a:xfrm>
              <a:off x="1571821" y="2654446"/>
              <a:ext cx="4756786" cy="1479892"/>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r>
                <a:rPr lang="ja-JP" altLang="en-US" sz="1100" b="1" u="sng" dirty="0" smtClean="0">
                  <a:latin typeface="Meiryo UI" panose="020B0604030504040204" pitchFamily="50" charset="-128"/>
                  <a:ea typeface="Meiryo UI" panose="020B0604030504040204" pitchFamily="50" charset="-128"/>
                </a:rPr>
                <a:t>近年の河川氾濫による家屋浸水被害が発生</a:t>
              </a:r>
              <a:endParaRPr lang="en-US" altLang="ja-JP" sz="1100" b="1" u="sng" dirty="0">
                <a:latin typeface="Meiryo UI" panose="020B0604030504040204" pitchFamily="50" charset="-128"/>
                <a:ea typeface="Meiryo UI" panose="020B0604030504040204" pitchFamily="50" charset="-128"/>
              </a:endParaRPr>
            </a:p>
            <a:p>
              <a:pPr marL="171450" indent="-171450">
                <a:lnSpc>
                  <a:spcPct val="150000"/>
                </a:lnSpc>
                <a:buFont typeface="Wingdings" panose="05000000000000000000" pitchFamily="2" charset="2"/>
                <a:buChar char="Ø"/>
              </a:pPr>
              <a:r>
                <a:rPr lang="en-US" altLang="ja-JP" sz="1100" b="1" u="sng" dirty="0" smtClean="0">
                  <a:latin typeface="Meiryo UI" panose="020B0604030504040204" pitchFamily="50" charset="-128"/>
                  <a:ea typeface="Meiryo UI" panose="020B0604030504040204" pitchFamily="50" charset="-128"/>
                </a:rPr>
                <a:t>50</a:t>
              </a:r>
              <a:r>
                <a:rPr lang="ja-JP" altLang="en-US" sz="1100" b="1" u="sng" dirty="0" smtClean="0">
                  <a:latin typeface="Meiryo UI" panose="020B0604030504040204" pitchFamily="50" charset="-128"/>
                  <a:ea typeface="Meiryo UI" panose="020B0604030504040204" pitchFamily="50" charset="-128"/>
                </a:rPr>
                <a:t>㎜</a:t>
              </a:r>
              <a:r>
                <a:rPr lang="en-US" altLang="ja-JP" sz="1100" b="1" u="sng" dirty="0" smtClean="0">
                  <a:latin typeface="Meiryo UI" panose="020B0604030504040204" pitchFamily="50" charset="-128"/>
                  <a:ea typeface="Meiryo UI" panose="020B0604030504040204" pitchFamily="50" charset="-128"/>
                </a:rPr>
                <a:t>/h</a:t>
              </a:r>
              <a:r>
                <a:rPr lang="ja-JP" altLang="en-US" sz="1100" b="1" u="sng" dirty="0" smtClean="0">
                  <a:latin typeface="Meiryo UI" panose="020B0604030504040204" pitchFamily="50" charset="-128"/>
                  <a:ea typeface="Meiryo UI" panose="020B0604030504040204" pitchFamily="50" charset="-128"/>
                </a:rPr>
                <a:t>降雨で浸水によるリスクが発生（危険度</a:t>
              </a:r>
              <a:r>
                <a:rPr lang="en-US" altLang="ja-JP" sz="1100" b="1" u="sng" dirty="0" smtClean="0">
                  <a:latin typeface="Meiryo UI" panose="020B0604030504040204" pitchFamily="50" charset="-128"/>
                  <a:ea typeface="Meiryo UI" panose="020B0604030504040204" pitchFamily="50" charset="-128"/>
                </a:rPr>
                <a:t>Ⅲ</a:t>
              </a:r>
              <a:r>
                <a:rPr lang="ja-JP" altLang="en-US" sz="1100" b="1" u="sng" dirty="0" err="1" smtClean="0">
                  <a:latin typeface="Meiryo UI" panose="020B0604030504040204" pitchFamily="50" charset="-128"/>
                  <a:ea typeface="Meiryo UI" panose="020B0604030504040204" pitchFamily="50" charset="-128"/>
                </a:rPr>
                <a:t>、</a:t>
              </a:r>
              <a:r>
                <a:rPr lang="en-US" altLang="ja-JP" sz="1100" b="1" u="sng" dirty="0" smtClean="0">
                  <a:latin typeface="Meiryo UI" panose="020B0604030504040204" pitchFamily="50" charset="-128"/>
                  <a:ea typeface="Meiryo UI" panose="020B0604030504040204" pitchFamily="50" charset="-128"/>
                </a:rPr>
                <a:t>Ⅱ</a:t>
              </a:r>
              <a:r>
                <a:rPr lang="ja-JP" altLang="en-US" sz="1100" b="1" u="sng" dirty="0" err="1" smtClean="0">
                  <a:latin typeface="Meiryo UI" panose="020B0604030504040204" pitchFamily="50" charset="-128"/>
                  <a:ea typeface="Meiryo UI" panose="020B0604030504040204" pitchFamily="50" charset="-128"/>
                </a:rPr>
                <a:t>、</a:t>
              </a:r>
              <a:r>
                <a:rPr lang="en-US" altLang="ja-JP" sz="1100" b="1" u="sng" dirty="0" smtClean="0">
                  <a:latin typeface="Meiryo UI" panose="020B0604030504040204" pitchFamily="50" charset="-128"/>
                  <a:ea typeface="Meiryo UI" panose="020B0604030504040204" pitchFamily="50" charset="-128"/>
                </a:rPr>
                <a:t>Ⅰ</a:t>
              </a:r>
              <a:r>
                <a:rPr lang="ja-JP" altLang="en-US" sz="1100" b="1" u="sng" dirty="0" smtClean="0">
                  <a:latin typeface="Meiryo UI" panose="020B0604030504040204" pitchFamily="50" charset="-128"/>
                  <a:ea typeface="Meiryo UI" panose="020B0604030504040204" pitchFamily="50" charset="-128"/>
                </a:rPr>
                <a:t>）</a:t>
              </a:r>
              <a:endParaRPr lang="en-US" altLang="ja-JP" sz="1100" b="1" u="sng" dirty="0">
                <a:latin typeface="Meiryo UI" panose="020B0604030504040204" pitchFamily="50" charset="-128"/>
                <a:ea typeface="Meiryo UI" panose="020B0604030504040204" pitchFamily="50" charset="-128"/>
              </a:endParaRPr>
            </a:p>
            <a:p>
              <a:pPr marL="171450" indent="-171450">
                <a:lnSpc>
                  <a:spcPct val="150000"/>
                </a:lnSpc>
                <a:buFont typeface="Wingdings" panose="05000000000000000000" pitchFamily="2" charset="2"/>
                <a:buChar char="Ø"/>
              </a:pPr>
              <a:r>
                <a:rPr lang="ja-JP" altLang="en-US" sz="1100" b="1" u="sng" dirty="0" smtClean="0">
                  <a:latin typeface="Meiryo UI" panose="020B0604030504040204" pitchFamily="50" charset="-128"/>
                  <a:ea typeface="Meiryo UI" panose="020B0604030504040204" pitchFamily="50" charset="-128"/>
                </a:rPr>
                <a:t>当面の治水目標において高いリスク（危険度</a:t>
              </a:r>
              <a:r>
                <a:rPr lang="en-US" altLang="ja-JP" sz="1100" b="1" u="sng" dirty="0" smtClean="0">
                  <a:latin typeface="Meiryo UI" panose="020B0604030504040204" pitchFamily="50" charset="-128"/>
                  <a:ea typeface="Meiryo UI" panose="020B0604030504040204" pitchFamily="50" charset="-128"/>
                </a:rPr>
                <a:t>Ⅲ</a:t>
              </a:r>
              <a:r>
                <a:rPr lang="ja-JP" altLang="en-US" sz="1100" b="1" u="sng" dirty="0" err="1" smtClean="0">
                  <a:latin typeface="Meiryo UI" panose="020B0604030504040204" pitchFamily="50" charset="-128"/>
                  <a:ea typeface="Meiryo UI" panose="020B0604030504040204" pitchFamily="50" charset="-128"/>
                </a:rPr>
                <a:t>、</a:t>
              </a:r>
              <a:r>
                <a:rPr lang="en-US" altLang="ja-JP" sz="1100" b="1" u="sng" dirty="0" smtClean="0">
                  <a:latin typeface="Meiryo UI" panose="020B0604030504040204" pitchFamily="50" charset="-128"/>
                  <a:ea typeface="Meiryo UI" panose="020B0604030504040204" pitchFamily="50" charset="-128"/>
                </a:rPr>
                <a:t>Ⅱ</a:t>
              </a:r>
              <a:r>
                <a:rPr lang="ja-JP" altLang="en-US" sz="1100" b="1" u="sng" dirty="0" smtClean="0">
                  <a:latin typeface="Meiryo UI" panose="020B0604030504040204" pitchFamily="50" charset="-128"/>
                  <a:ea typeface="Meiryo UI" panose="020B0604030504040204" pitchFamily="50" charset="-128"/>
                </a:rPr>
                <a:t>：床上浸水）が発生</a:t>
              </a:r>
              <a:endParaRPr lang="en-US" altLang="ja-JP" sz="1100" b="1" u="sng" dirty="0" smtClean="0">
                <a:latin typeface="Meiryo UI" panose="020B0604030504040204" pitchFamily="50" charset="-128"/>
                <a:ea typeface="Meiryo UI" panose="020B0604030504040204" pitchFamily="50" charset="-128"/>
              </a:endParaRPr>
            </a:p>
            <a:p>
              <a:pPr>
                <a:lnSpc>
                  <a:spcPct val="150000"/>
                </a:lnSpc>
              </a:pPr>
              <a:endParaRPr lang="en-US" altLang="ja-JP" sz="1100" b="1" u="sng" dirty="0" smtClean="0">
                <a:latin typeface="Meiryo UI" panose="020B0604030504040204" pitchFamily="50" charset="-128"/>
                <a:ea typeface="Meiryo UI" panose="020B0604030504040204" pitchFamily="50" charset="-128"/>
              </a:endParaRPr>
            </a:p>
            <a:p>
              <a:pPr marL="171450" indent="-171450">
                <a:lnSpc>
                  <a:spcPts val="1000"/>
                </a:lnSpc>
                <a:buFont typeface="Wingdings" panose="05000000000000000000" pitchFamily="2" charset="2"/>
                <a:buChar char="Ø"/>
              </a:pPr>
              <a:r>
                <a:rPr lang="ja-JP" altLang="en-US" sz="1100" b="1" u="sng" dirty="0" smtClean="0">
                  <a:latin typeface="Meiryo UI" panose="020B0604030504040204" pitchFamily="50" charset="-128"/>
                  <a:ea typeface="Meiryo UI" panose="020B0604030504040204" pitchFamily="50" charset="-128"/>
                </a:rPr>
                <a:t>他施策等との相乗効果など</a:t>
              </a:r>
              <a:endParaRPr lang="en-US" altLang="ja-JP" sz="1100" b="1" u="sng" dirty="0" smtClean="0">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endParaRPr lang="en-US" altLang="ja-JP" sz="1100" b="1" u="sng" dirty="0">
                <a:latin typeface="Meiryo UI" panose="020B0604030504040204" pitchFamily="50" charset="-128"/>
                <a:ea typeface="Meiryo UI" panose="020B0604030504040204" pitchFamily="50" charset="-128"/>
              </a:endParaRPr>
            </a:p>
          </p:txBody>
        </p:sp>
        <p:sp>
          <p:nvSpPr>
            <p:cNvPr id="101" name="テキスト ボックス 100"/>
            <p:cNvSpPr txBox="1"/>
            <p:nvPr/>
          </p:nvSpPr>
          <p:spPr>
            <a:xfrm>
              <a:off x="1511153" y="2367691"/>
              <a:ext cx="2782070" cy="297517"/>
            </a:xfrm>
            <a:prstGeom prst="rect">
              <a:avLst/>
            </a:prstGeom>
            <a:noFill/>
          </p:spPr>
          <p:txBody>
            <a:bodyPr wrap="square" rtlCol="0">
              <a:spAutoFit/>
            </a:bodyPr>
            <a:lstStyle/>
            <a:p>
              <a:pPr>
                <a:lnSpc>
                  <a:spcPts val="1600"/>
                </a:lnSpc>
              </a:pPr>
              <a:r>
                <a:rPr lang="ja-JP" altLang="en-US" sz="1200" b="1" u="sng" dirty="0">
                  <a:latin typeface="Meiryo UI" panose="020B0604030504040204" pitchFamily="50" charset="-128"/>
                  <a:ea typeface="Meiryo UI" panose="020B0604030504040204" pitchFamily="50" charset="-128"/>
                </a:rPr>
                <a:t>次の</a:t>
              </a:r>
              <a:r>
                <a:rPr lang="ja-JP" altLang="en-US" sz="1200" b="1" u="sng" dirty="0" smtClean="0">
                  <a:latin typeface="Meiryo UI" panose="020B0604030504040204" pitchFamily="50" charset="-128"/>
                  <a:ea typeface="Meiryo UI" panose="020B0604030504040204" pitchFamily="50" charset="-128"/>
                </a:rPr>
                <a:t>項目から、優先度を総合的に判断</a:t>
              </a:r>
              <a:endParaRPr lang="en-US" altLang="ja-JP" sz="1200" b="1" u="sng"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876882" y="3455047"/>
              <a:ext cx="2169184" cy="215444"/>
            </a:xfrm>
            <a:prstGeom prst="rect">
              <a:avLst/>
            </a:prstGeom>
            <a:noFill/>
          </p:spPr>
          <p:txBody>
            <a:bodyPr wrap="none" rtlCol="0">
              <a:spAutoFit/>
            </a:bodyPr>
            <a:lstStyle/>
            <a:p>
              <a:r>
                <a:rPr lang="ja-JP" altLang="en-US" sz="800" b="1" u="sng" dirty="0">
                  <a:latin typeface="Meiryo UI" panose="020B0604030504040204" pitchFamily="50" charset="-128"/>
                  <a:ea typeface="Meiryo UI" panose="020B0604030504040204" pitchFamily="50" charset="-128"/>
                </a:rPr>
                <a:t>（</a:t>
              </a:r>
              <a:r>
                <a:rPr lang="en-US" altLang="ja-JP" sz="800" b="1" u="sng" dirty="0">
                  <a:latin typeface="Meiryo UI" panose="020B0604030504040204" pitchFamily="50" charset="-128"/>
                  <a:ea typeface="Meiryo UI" panose="020B0604030504040204" pitchFamily="50" charset="-128"/>
                </a:rPr>
                <a:t>65mm/h</a:t>
              </a:r>
              <a:r>
                <a:rPr lang="ja-JP" altLang="en-US" sz="800" b="1" u="sng" dirty="0">
                  <a:latin typeface="Meiryo UI" panose="020B0604030504040204" pitchFamily="50" charset="-128"/>
                  <a:ea typeface="Meiryo UI" panose="020B0604030504040204" pitchFamily="50" charset="-128"/>
                </a:rPr>
                <a:t>もしくは</a:t>
              </a:r>
              <a:r>
                <a:rPr lang="en-US" altLang="ja-JP" sz="800" b="1" u="sng" dirty="0">
                  <a:latin typeface="Meiryo UI" panose="020B0604030504040204" pitchFamily="50" charset="-128"/>
                  <a:ea typeface="Meiryo UI" panose="020B0604030504040204" pitchFamily="50" charset="-128"/>
                </a:rPr>
                <a:t>80mm/h</a:t>
              </a:r>
              <a:r>
                <a:rPr lang="ja-JP" altLang="en-US" sz="800" b="1" u="sng" dirty="0">
                  <a:latin typeface="Meiryo UI" panose="020B0604030504040204" pitchFamily="50" charset="-128"/>
                  <a:ea typeface="Meiryo UI" panose="020B0604030504040204" pitchFamily="50" charset="-128"/>
                </a:rPr>
                <a:t>程度の降雨</a:t>
              </a:r>
              <a:r>
                <a:rPr lang="ja-JP" altLang="en-US" sz="800" b="1" u="sng" dirty="0" smtClean="0">
                  <a:latin typeface="Meiryo UI" panose="020B0604030504040204" pitchFamily="50" charset="-128"/>
                  <a:ea typeface="Meiryo UI" panose="020B0604030504040204" pitchFamily="50" charset="-128"/>
                </a:rPr>
                <a:t>）</a:t>
              </a:r>
              <a:endParaRPr lang="en-US" altLang="ja-JP" sz="800" b="1" u="sng" dirty="0">
                <a:latin typeface="Meiryo UI" panose="020B0604030504040204" pitchFamily="50" charset="-128"/>
                <a:ea typeface="Meiryo UI" panose="020B0604030504040204" pitchFamily="50" charset="-128"/>
              </a:endParaRPr>
            </a:p>
          </p:txBody>
        </p:sp>
        <p:sp>
          <p:nvSpPr>
            <p:cNvPr id="102" name="下矢印 101"/>
            <p:cNvSpPr/>
            <p:nvPr/>
          </p:nvSpPr>
          <p:spPr>
            <a:xfrm>
              <a:off x="3283526" y="4129640"/>
              <a:ext cx="137967" cy="5035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3" name="テキスト ボックス 102"/>
            <p:cNvSpPr txBox="1"/>
            <p:nvPr/>
          </p:nvSpPr>
          <p:spPr>
            <a:xfrm>
              <a:off x="1484095" y="4754733"/>
              <a:ext cx="4392000" cy="276999"/>
            </a:xfrm>
            <a:prstGeom prst="rect">
              <a:avLst/>
            </a:prstGeom>
            <a:noFill/>
          </p:spPr>
          <p:txBody>
            <a:bodyPr wrap="square" rtlCol="0">
              <a:spAutoFit/>
            </a:bodyPr>
            <a:lstStyle/>
            <a:p>
              <a:pPr algn="ctr"/>
              <a:r>
                <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費用対効果Ｂ／Ｃの確認（１．０以上）</a:t>
              </a:r>
              <a:endParaRPr lang="ja-JP" altLang="en-US" sz="12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06" name="正方形/長方形 105"/>
            <p:cNvSpPr/>
            <p:nvPr/>
          </p:nvSpPr>
          <p:spPr>
            <a:xfrm>
              <a:off x="2550445" y="5695469"/>
              <a:ext cx="1620000" cy="396000"/>
            </a:xfrm>
            <a:prstGeom prst="rect">
              <a:avLst/>
            </a:prstGeom>
            <a:solidFill>
              <a:schemeClr val="accent1">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新規事業</a:t>
              </a:r>
              <a:r>
                <a:rPr lang="ja-JP" altLang="en-US" sz="1200" b="1" dirty="0" smtClean="0">
                  <a:solidFill>
                    <a:schemeClr val="tx1"/>
                  </a:solidFill>
                  <a:latin typeface="Meiryo UI" panose="020B0604030504040204" pitchFamily="50" charset="-128"/>
                  <a:ea typeface="Meiryo UI" panose="020B0604030504040204" pitchFamily="50" charset="-128"/>
                </a:rPr>
                <a:t>着手</a:t>
              </a:r>
              <a:endParaRPr lang="en-US" altLang="ja-JP" sz="1200" b="1" dirty="0">
                <a:solidFill>
                  <a:schemeClr val="tx1"/>
                </a:solidFill>
                <a:latin typeface="Meiryo UI" panose="020B0604030504040204" pitchFamily="50" charset="-128"/>
                <a:ea typeface="Meiryo UI" panose="020B0604030504040204" pitchFamily="50" charset="-128"/>
              </a:endParaRPr>
            </a:p>
          </p:txBody>
        </p:sp>
        <p:sp>
          <p:nvSpPr>
            <p:cNvPr id="108" name="角丸四角形 107"/>
            <p:cNvSpPr/>
            <p:nvPr/>
          </p:nvSpPr>
          <p:spPr>
            <a:xfrm>
              <a:off x="318039" y="1920440"/>
              <a:ext cx="403221" cy="3225155"/>
            </a:xfrm>
            <a:prstGeom prst="roundRect">
              <a:avLst>
                <a:gd name="adj" fmla="val 25493"/>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9" name="テキスト ボックス 108"/>
            <p:cNvSpPr txBox="1"/>
            <p:nvPr/>
          </p:nvSpPr>
          <p:spPr>
            <a:xfrm>
              <a:off x="318039" y="2332936"/>
              <a:ext cx="369332" cy="2337335"/>
            </a:xfrm>
            <a:prstGeom prst="rect">
              <a:avLst/>
            </a:prstGeom>
            <a:noFill/>
          </p:spPr>
          <p:txBody>
            <a:bodyPr vert="eaVert" wrap="square" rtlCol="0">
              <a:spAutoFit/>
            </a:bodyPr>
            <a:lstStyle/>
            <a:p>
              <a:pPr algn="ctr"/>
              <a:r>
                <a:rPr lang="ja-JP" altLang="en-US" sz="1200" dirty="0">
                  <a:latin typeface="Meiryo UI" panose="020B0604030504040204" pitchFamily="50" charset="-128"/>
                  <a:ea typeface="Meiryo UI" panose="020B0604030504040204" pitchFamily="50" charset="-128"/>
                </a:rPr>
                <a:t>未着手</a:t>
              </a:r>
              <a:endParaRPr lang="en-US" altLang="ja-JP" sz="1200" dirty="0">
                <a:latin typeface="Meiryo UI" panose="020B0604030504040204" pitchFamily="50" charset="-128"/>
                <a:ea typeface="Meiryo UI" panose="020B0604030504040204" pitchFamily="50" charset="-128"/>
              </a:endParaRPr>
            </a:p>
          </p:txBody>
        </p:sp>
        <p:sp>
          <p:nvSpPr>
            <p:cNvPr id="111" name="下矢印 110"/>
            <p:cNvSpPr/>
            <p:nvPr/>
          </p:nvSpPr>
          <p:spPr>
            <a:xfrm rot="5400000">
              <a:off x="926105" y="2824476"/>
              <a:ext cx="123474" cy="4189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6" name="テキスト ボックス 115"/>
            <p:cNvSpPr txBox="1"/>
            <p:nvPr/>
          </p:nvSpPr>
          <p:spPr>
            <a:xfrm>
              <a:off x="748316" y="2757720"/>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No</a:t>
              </a:r>
              <a:endParaRPr lang="ja-JP" altLang="en-US" sz="1000" dirty="0">
                <a:latin typeface="Meiryo UI" panose="020B0604030504040204" pitchFamily="50" charset="-128"/>
                <a:ea typeface="Meiryo UI" panose="020B0604030504040204" pitchFamily="50" charset="-128"/>
              </a:endParaRPr>
            </a:p>
          </p:txBody>
        </p:sp>
        <p:sp>
          <p:nvSpPr>
            <p:cNvPr id="117" name="テキスト ボックス 116"/>
            <p:cNvSpPr txBox="1"/>
            <p:nvPr/>
          </p:nvSpPr>
          <p:spPr>
            <a:xfrm>
              <a:off x="726067" y="4628627"/>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No</a:t>
              </a:r>
              <a:endParaRPr lang="ja-JP" altLang="en-US" sz="1000" dirty="0">
                <a:latin typeface="Meiryo UI" panose="020B0604030504040204" pitchFamily="50" charset="-128"/>
                <a:ea typeface="Meiryo UI" panose="020B0604030504040204" pitchFamily="50" charset="-128"/>
              </a:endParaRPr>
            </a:p>
          </p:txBody>
        </p:sp>
        <p:sp>
          <p:nvSpPr>
            <p:cNvPr id="119" name="テキスト ボックス 118"/>
            <p:cNvSpPr txBox="1"/>
            <p:nvPr/>
          </p:nvSpPr>
          <p:spPr>
            <a:xfrm>
              <a:off x="3268853" y="4192979"/>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sp>
          <p:nvSpPr>
            <p:cNvPr id="121" name="下矢印 120"/>
            <p:cNvSpPr/>
            <p:nvPr/>
          </p:nvSpPr>
          <p:spPr>
            <a:xfrm rot="5400000">
              <a:off x="905770" y="4661618"/>
              <a:ext cx="159425" cy="453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2" name="下矢印 121"/>
            <p:cNvSpPr/>
            <p:nvPr/>
          </p:nvSpPr>
          <p:spPr>
            <a:xfrm>
              <a:off x="3268853" y="5183077"/>
              <a:ext cx="152640" cy="4690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3" name="テキスト ボックス 122"/>
            <p:cNvSpPr txBox="1"/>
            <p:nvPr/>
          </p:nvSpPr>
          <p:spPr>
            <a:xfrm>
              <a:off x="3260950" y="5262877"/>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grpSp>
      <p:sp>
        <p:nvSpPr>
          <p:cNvPr id="37" name="正方形/長方形 36"/>
          <p:cNvSpPr/>
          <p:nvPr/>
        </p:nvSpPr>
        <p:spPr>
          <a:xfrm>
            <a:off x="105423" y="419016"/>
            <a:ext cx="9720000" cy="623936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201625" y="808157"/>
            <a:ext cx="4023646" cy="276999"/>
          </a:xfrm>
          <a:prstGeom prst="rect">
            <a:avLst/>
          </a:prstGeom>
          <a:noFill/>
        </p:spPr>
        <p:txBody>
          <a:bodyPr wrap="square" rtlCol="0">
            <a:spAutoFit/>
          </a:bodyPr>
          <a:lstStyle/>
          <a:p>
            <a:r>
              <a:rPr lang="ja-JP" altLang="en-US" sz="1200" b="1" dirty="0" smtClean="0">
                <a:latin typeface="Meiryo UI" pitchFamily="50" charset="-128"/>
                <a:ea typeface="Meiryo UI" pitchFamily="50" charset="-128"/>
                <a:cs typeface="Meiryo UI" pitchFamily="50" charset="-128"/>
              </a:rPr>
              <a:t>＜「防ぐ」施策（施設整備）の実施の考え方＞</a:t>
            </a:r>
            <a:endParaRPr lang="ja-JP" altLang="en-US" sz="1200" b="1"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228318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p:cNvSpPr txBox="1">
            <a:spLocks/>
          </p:cNvSpPr>
          <p:nvPr/>
        </p:nvSpPr>
        <p:spPr>
          <a:xfrm>
            <a:off x="-10105" y="0"/>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の考え方</a:t>
            </a:r>
            <a:endParaRPr lang="en-US" altLang="ja-JP" sz="1800"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5" name="正方形/長方形 4"/>
          <p:cNvSpPr/>
          <p:nvPr/>
        </p:nvSpPr>
        <p:spPr>
          <a:xfrm>
            <a:off x="105423" y="419015"/>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latin typeface="+mj-ea"/>
                <a:ea typeface="+mj-ea"/>
              </a:rPr>
              <a:t>土砂災害対策</a:t>
            </a:r>
            <a:r>
              <a:rPr lang="ja-JP" altLang="en-US" sz="1200" dirty="0">
                <a:latin typeface="+mj-ea"/>
                <a:ea typeface="+mj-ea"/>
              </a:rPr>
              <a:t>事業の実施の</a:t>
            </a:r>
            <a:r>
              <a:rPr lang="ja-JP" altLang="en-US" sz="1200" dirty="0" smtClean="0">
                <a:latin typeface="+mj-ea"/>
                <a:ea typeface="+mj-ea"/>
              </a:rPr>
              <a:t>考え方</a:t>
            </a:r>
            <a:endParaRPr lang="ja-JP" altLang="en-US" sz="1200" dirty="0">
              <a:latin typeface="+mj-ea"/>
              <a:ea typeface="+mj-ea"/>
            </a:endParaRPr>
          </a:p>
        </p:txBody>
      </p:sp>
      <p:sp>
        <p:nvSpPr>
          <p:cNvPr id="2" name="スライド番号プレースホルダー 1"/>
          <p:cNvSpPr>
            <a:spLocks noGrp="1"/>
          </p:cNvSpPr>
          <p:nvPr>
            <p:ph type="sldNum" sz="quarter" idx="12"/>
          </p:nvPr>
        </p:nvSpPr>
        <p:spPr>
          <a:xfrm>
            <a:off x="7675887" y="6624588"/>
            <a:ext cx="2311400" cy="365125"/>
          </a:xfrm>
        </p:spPr>
        <p:txBody>
          <a:bodyPr/>
          <a:lstStyle/>
          <a:p>
            <a:fld id="{BB9231F5-CC56-497A-A386-7B8232C12A76}" type="slidenum">
              <a:rPr kumimoji="1" lang="ja-JP" altLang="en-US" smtClean="0"/>
              <a:t>76</a:t>
            </a:fld>
            <a:endParaRPr kumimoji="1" lang="ja-JP" altLang="en-US" dirty="0"/>
          </a:p>
        </p:txBody>
      </p:sp>
      <p:sp>
        <p:nvSpPr>
          <p:cNvPr id="46" name="テキスト ボックス 45"/>
          <p:cNvSpPr txBox="1"/>
          <p:nvPr/>
        </p:nvSpPr>
        <p:spPr>
          <a:xfrm>
            <a:off x="196895" y="3033129"/>
            <a:ext cx="1388254" cy="281387"/>
          </a:xfrm>
          <a:prstGeom prst="rect">
            <a:avLst/>
          </a:prstGeom>
          <a:noFill/>
        </p:spPr>
        <p:txBody>
          <a:bodyPr wrap="square" lIns="65306" tIns="32653" rIns="65306" bIns="32653" rtlCol="0">
            <a:spAutoFit/>
          </a:bodyPr>
          <a:lstStyle/>
          <a:p>
            <a:r>
              <a:rPr lang="ja-JP" altLang="en-US" sz="1400" dirty="0">
                <a:latin typeface="Meiryo UI" pitchFamily="50" charset="-128"/>
                <a:ea typeface="Meiryo UI" pitchFamily="50" charset="-128"/>
                <a:cs typeface="Meiryo UI" pitchFamily="50" charset="-128"/>
              </a:rPr>
              <a:t>ソフト対策</a:t>
            </a:r>
          </a:p>
        </p:txBody>
      </p:sp>
      <p:sp>
        <p:nvSpPr>
          <p:cNvPr id="52" name="テキスト ボックス 51"/>
          <p:cNvSpPr txBox="1"/>
          <p:nvPr/>
        </p:nvSpPr>
        <p:spPr>
          <a:xfrm>
            <a:off x="2696630" y="3017744"/>
            <a:ext cx="1944216" cy="281387"/>
          </a:xfrm>
          <a:prstGeom prst="rect">
            <a:avLst/>
          </a:prstGeom>
          <a:noFill/>
        </p:spPr>
        <p:txBody>
          <a:bodyPr wrap="square" lIns="65306" tIns="32653" rIns="65306" bIns="32653" rtlCol="0">
            <a:spAutoFit/>
          </a:bodyPr>
          <a:lstStyle/>
          <a:p>
            <a:r>
              <a:rPr lang="ja-JP" altLang="en-US" sz="1400" dirty="0">
                <a:latin typeface="Meiryo UI" pitchFamily="50" charset="-128"/>
                <a:ea typeface="Meiryo UI" pitchFamily="50" charset="-128"/>
                <a:cs typeface="Meiryo UI" pitchFamily="50" charset="-128"/>
              </a:rPr>
              <a:t>ハード対策</a:t>
            </a:r>
          </a:p>
        </p:txBody>
      </p:sp>
      <p:sp>
        <p:nvSpPr>
          <p:cNvPr id="56" name="片側の 2 つの角を丸めた四角形 55"/>
          <p:cNvSpPr/>
          <p:nvPr/>
        </p:nvSpPr>
        <p:spPr>
          <a:xfrm rot="10800000" flipV="1">
            <a:off x="221466" y="2082942"/>
            <a:ext cx="4581770" cy="1531036"/>
          </a:xfrm>
          <a:prstGeom prst="round2Same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65" name="片側の 2 つの角を丸めた四角形 64"/>
          <p:cNvSpPr/>
          <p:nvPr/>
        </p:nvSpPr>
        <p:spPr>
          <a:xfrm rot="10800000">
            <a:off x="2564871" y="3679037"/>
            <a:ext cx="2237548" cy="1663209"/>
          </a:xfrm>
          <a:prstGeom prst="round2SameRect">
            <a:avLst/>
          </a:prstGeom>
          <a:solidFill>
            <a:schemeClr val="accent1">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35" name="テキスト ボックス 34"/>
          <p:cNvSpPr txBox="1"/>
          <p:nvPr/>
        </p:nvSpPr>
        <p:spPr>
          <a:xfrm>
            <a:off x="5049381" y="810410"/>
            <a:ext cx="4023646" cy="307777"/>
          </a:xfrm>
          <a:prstGeom prst="rect">
            <a:avLst/>
          </a:prstGeom>
          <a:noFill/>
        </p:spPr>
        <p:txBody>
          <a:bodyPr wrap="square" rtlCol="0">
            <a:spAutoFit/>
          </a:bodyPr>
          <a:lstStyle/>
          <a:p>
            <a:r>
              <a:rPr lang="ja-JP" altLang="en-US" sz="1400" b="1" dirty="0" smtClean="0">
                <a:latin typeface="Meiryo UI" pitchFamily="50" charset="-128"/>
                <a:ea typeface="Meiryo UI" pitchFamily="50" charset="-128"/>
                <a:cs typeface="Meiryo UI" pitchFamily="50" charset="-128"/>
              </a:rPr>
              <a:t>＜「防ぐ」施策（施設整備）の実施の考え方＞</a:t>
            </a:r>
            <a:endParaRPr lang="ja-JP" altLang="en-US" sz="1400" b="1" dirty="0">
              <a:latin typeface="Meiryo UI" pitchFamily="50" charset="-128"/>
              <a:ea typeface="Meiryo UI" pitchFamily="50" charset="-128"/>
              <a:cs typeface="Meiryo UI" pitchFamily="50" charset="-128"/>
            </a:endParaRPr>
          </a:p>
        </p:txBody>
      </p:sp>
      <p:grpSp>
        <p:nvGrpSpPr>
          <p:cNvPr id="3" name="グループ化 2"/>
          <p:cNvGrpSpPr/>
          <p:nvPr/>
        </p:nvGrpSpPr>
        <p:grpSpPr>
          <a:xfrm>
            <a:off x="149343" y="805982"/>
            <a:ext cx="4875852" cy="5844883"/>
            <a:chOff x="149343" y="848937"/>
            <a:chExt cx="4875852" cy="5844883"/>
          </a:xfrm>
        </p:grpSpPr>
        <p:sp>
          <p:nvSpPr>
            <p:cNvPr id="11" name="角丸四角形 10"/>
            <p:cNvSpPr/>
            <p:nvPr/>
          </p:nvSpPr>
          <p:spPr>
            <a:xfrm>
              <a:off x="149343" y="1783836"/>
              <a:ext cx="4743954" cy="3682151"/>
            </a:xfrm>
            <a:prstGeom prst="roundRect">
              <a:avLst>
                <a:gd name="adj" fmla="val 6368"/>
              </a:avLst>
            </a:pr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rot="10800000" flipV="1">
              <a:off x="286820" y="2145104"/>
              <a:ext cx="4540987" cy="1384995"/>
            </a:xfrm>
            <a:prstGeom prst="rect">
              <a:avLst/>
            </a:prstGeom>
            <a:noFill/>
          </p:spPr>
          <p:txBody>
            <a:bodyPr wrap="square" rtlCol="0">
              <a:spAutoFit/>
            </a:bodyPr>
            <a:lstStyle/>
            <a:p>
              <a:pPr lvl="0" algn="ctr"/>
              <a:r>
                <a:rPr lang="ja-JP" altLang="en-US" sz="1400" b="1" u="sng" dirty="0" smtClean="0">
                  <a:latin typeface="Meiryo UI" pitchFamily="50" charset="-128"/>
                  <a:ea typeface="Meiryo UI" pitchFamily="50" charset="-128"/>
                  <a:cs typeface="Meiryo UI" pitchFamily="50" charset="-128"/>
                </a:rPr>
                <a:t>「逃げる」施策</a:t>
              </a:r>
              <a:endParaRPr lang="en-US" altLang="ja-JP" sz="1400" b="1" u="sng" dirty="0" smtClean="0">
                <a:latin typeface="Meiryo UI" pitchFamily="50" charset="-128"/>
                <a:ea typeface="Meiryo UI" pitchFamily="50" charset="-128"/>
                <a:cs typeface="Meiryo UI" pitchFamily="50" charset="-128"/>
              </a:endParaRPr>
            </a:p>
            <a:p>
              <a:pPr lvl="0" algn="ct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土砂災害警戒区域等の区域指定による土砂災害リスクの周知</a:t>
              </a:r>
              <a:r>
                <a:rPr lang="en-US" altLang="ja-JP" sz="1200" dirty="0" smtClean="0">
                  <a:latin typeface="Meiryo UI" pitchFamily="50" charset="-128"/>
                  <a:ea typeface="Meiryo UI" pitchFamily="50" charset="-128"/>
                  <a:cs typeface="Meiryo UI" pitchFamily="50" charset="-128"/>
                </a:rPr>
                <a:t>~</a:t>
              </a:r>
            </a:p>
            <a:p>
              <a:pPr lvl="0"/>
              <a:endParaRPr lang="en-US" altLang="ja-JP" sz="1200" dirty="0" smtClean="0">
                <a:latin typeface="Meiryo UI" pitchFamily="50" charset="-128"/>
                <a:ea typeface="Meiryo UI" pitchFamily="50" charset="-128"/>
                <a:cs typeface="Meiryo UI" pitchFamily="50" charset="-128"/>
              </a:endParaRPr>
            </a:p>
            <a:p>
              <a:pPr lvl="0"/>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対象区域</a:t>
              </a: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人家のある土砂災害警戒区域</a:t>
              </a:r>
              <a:endParaRPr lang="en-US" altLang="ja-JP" sz="1100" dirty="0" smtClean="0">
                <a:latin typeface="Meiryo UI" pitchFamily="50" charset="-128"/>
                <a:ea typeface="Meiryo UI" pitchFamily="50" charset="-128"/>
                <a:cs typeface="Meiryo UI" pitchFamily="50" charset="-128"/>
              </a:endParaRPr>
            </a:p>
            <a:p>
              <a:pPr lvl="0"/>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対策</a:t>
              </a:r>
              <a:r>
                <a:rPr lang="en-US" altLang="ja-JP" sz="1100" dirty="0" smtClean="0">
                  <a:latin typeface="Meiryo UI" pitchFamily="50" charset="-128"/>
                  <a:ea typeface="Meiryo UI" pitchFamily="50" charset="-128"/>
                  <a:cs typeface="Meiryo UI" pitchFamily="50" charset="-128"/>
                </a:rPr>
                <a:t>】</a:t>
              </a:r>
            </a:p>
            <a:p>
              <a:pPr lvl="0"/>
              <a:r>
                <a:rPr lang="ja-JP" altLang="en-US" sz="1100" dirty="0" smtClean="0">
                  <a:latin typeface="Meiryo UI" pitchFamily="50" charset="-128"/>
                  <a:ea typeface="Meiryo UI" pitchFamily="50" charset="-128"/>
                  <a:cs typeface="Meiryo UI" pitchFamily="50" charset="-128"/>
                </a:rPr>
                <a:t>☞地区単位でのハザードマップ作成・避難訓練などに取り組む市町村への支援</a:t>
              </a:r>
              <a:endParaRPr lang="en-US" altLang="ja-JP" sz="1100" dirty="0" smtClean="0">
                <a:latin typeface="Meiryo UI" pitchFamily="50" charset="-128"/>
                <a:ea typeface="Meiryo UI" pitchFamily="50" charset="-128"/>
                <a:cs typeface="Meiryo UI" pitchFamily="50" charset="-128"/>
              </a:endParaRPr>
            </a:p>
            <a:p>
              <a:pPr lvl="0"/>
              <a:r>
                <a:rPr lang="ja-JP" altLang="en-US" sz="1100" dirty="0" smtClean="0">
                  <a:latin typeface="Meiryo UI" pitchFamily="50" charset="-128"/>
                  <a:ea typeface="Meiryo UI" pitchFamily="50" charset="-128"/>
                  <a:cs typeface="Meiryo UI" pitchFamily="50" charset="-128"/>
                </a:rPr>
                <a:t>☞分かりやすい防災情報の提供　など</a:t>
              </a:r>
              <a:endParaRPr lang="ja-JP" altLang="en-US" sz="1100" dirty="0">
                <a:latin typeface="Meiryo UI" pitchFamily="50" charset="-128"/>
                <a:ea typeface="Meiryo UI" pitchFamily="50" charset="-128"/>
                <a:cs typeface="Meiryo UI" pitchFamily="50" charset="-128"/>
              </a:endParaRPr>
            </a:p>
          </p:txBody>
        </p:sp>
        <p:sp>
          <p:nvSpPr>
            <p:cNvPr id="59" name="片側の 2 つの角を丸めた四角形 58"/>
            <p:cNvSpPr/>
            <p:nvPr/>
          </p:nvSpPr>
          <p:spPr>
            <a:xfrm rot="10800000">
              <a:off x="227921" y="3721992"/>
              <a:ext cx="2290229" cy="1669181"/>
            </a:xfrm>
            <a:prstGeom prst="round2Same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61" name="テキスト ボックス 60"/>
            <p:cNvSpPr txBox="1"/>
            <p:nvPr/>
          </p:nvSpPr>
          <p:spPr>
            <a:xfrm>
              <a:off x="262249" y="3729537"/>
              <a:ext cx="2237111" cy="1261884"/>
            </a:xfrm>
            <a:prstGeom prst="rect">
              <a:avLst/>
            </a:prstGeom>
            <a:noFill/>
          </p:spPr>
          <p:txBody>
            <a:bodyPr wrap="square" rtlCol="0">
              <a:spAutoFit/>
            </a:bodyPr>
            <a:lstStyle/>
            <a:p>
              <a:pPr algn="ctr"/>
              <a:r>
                <a:rPr lang="ja-JP" altLang="en-US" sz="1400" b="1" u="sng" dirty="0">
                  <a:latin typeface="Meiryo UI" pitchFamily="50" charset="-128"/>
                  <a:ea typeface="Meiryo UI" pitchFamily="50" charset="-128"/>
                  <a:cs typeface="Meiryo UI" pitchFamily="50" charset="-128"/>
                </a:rPr>
                <a:t>「凌ぐ</a:t>
              </a:r>
              <a:r>
                <a:rPr lang="ja-JP" altLang="en-US" sz="1400" b="1" u="sng" dirty="0" smtClean="0">
                  <a:latin typeface="Meiryo UI" pitchFamily="50" charset="-128"/>
                  <a:ea typeface="Meiryo UI" pitchFamily="50" charset="-128"/>
                  <a:cs typeface="Meiryo UI" pitchFamily="50" charset="-128"/>
                </a:rPr>
                <a:t>」施策</a:t>
              </a:r>
              <a:endParaRPr lang="en-US" altLang="ja-JP" sz="1400" dirty="0" smtClean="0">
                <a:latin typeface="Meiryo UI" pitchFamily="50" charset="-128"/>
                <a:ea typeface="Meiryo UI" pitchFamily="50" charset="-128"/>
                <a:cs typeface="Meiryo UI" pitchFamily="50" charset="-128"/>
              </a:endParaRPr>
            </a:p>
            <a:p>
              <a:pPr>
                <a:spcBef>
                  <a:spcPts val="600"/>
                </a:spcBef>
              </a:pPr>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対象区域</a:t>
              </a:r>
              <a:r>
                <a:rPr lang="en-US" altLang="ja-JP" sz="1100" dirty="0" smtClean="0">
                  <a:latin typeface="Meiryo UI" pitchFamily="50" charset="-128"/>
                  <a:ea typeface="Meiryo UI" pitchFamily="50" charset="-128"/>
                  <a:cs typeface="Meiryo UI" pitchFamily="50" charset="-128"/>
                </a:rPr>
                <a:t>】</a:t>
              </a:r>
            </a:p>
            <a:p>
              <a:r>
                <a:rPr lang="ja-JP" altLang="en-US" sz="1100" dirty="0" smtClean="0">
                  <a:latin typeface="Meiryo UI" pitchFamily="50" charset="-128"/>
                  <a:ea typeface="Meiryo UI" pitchFamily="50" charset="-128"/>
                  <a:cs typeface="Meiryo UI" pitchFamily="50" charset="-128"/>
                </a:rPr>
                <a:t>土砂災害特別警戒</a:t>
              </a:r>
              <a:r>
                <a:rPr lang="ja-JP" altLang="en-US" sz="1100" dirty="0">
                  <a:latin typeface="Meiryo UI" pitchFamily="50" charset="-128"/>
                  <a:ea typeface="Meiryo UI" pitchFamily="50" charset="-128"/>
                  <a:cs typeface="Meiryo UI" pitchFamily="50" charset="-128"/>
                </a:rPr>
                <a:t>区域</a:t>
              </a:r>
              <a:endParaRPr lang="en-US" altLang="ja-JP" sz="1100" dirty="0" smtClean="0">
                <a:latin typeface="Meiryo UI" pitchFamily="50" charset="-128"/>
                <a:ea typeface="Meiryo UI" pitchFamily="50" charset="-128"/>
                <a:cs typeface="Meiryo UI" pitchFamily="50" charset="-128"/>
              </a:endParaRPr>
            </a:p>
            <a:p>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対策</a:t>
              </a:r>
              <a:r>
                <a:rPr lang="en-US" altLang="ja-JP" sz="1100" dirty="0" smtClean="0">
                  <a:latin typeface="Meiryo UI" pitchFamily="50" charset="-128"/>
                  <a:ea typeface="Meiryo UI" pitchFamily="50" charset="-128"/>
                  <a:cs typeface="Meiryo UI" pitchFamily="50" charset="-128"/>
                </a:rPr>
                <a:t>】</a:t>
              </a:r>
            </a:p>
            <a:p>
              <a:r>
                <a:rPr lang="ja-JP" altLang="en-US" sz="1100" dirty="0" smtClean="0">
                  <a:latin typeface="Meiryo UI" pitchFamily="50" charset="-128"/>
                  <a:ea typeface="Meiryo UI" pitchFamily="50" charset="-128"/>
                  <a:cs typeface="Meiryo UI" pitchFamily="50" charset="-128"/>
                </a:rPr>
                <a:t>☞新規開発の抑制</a:t>
              </a:r>
              <a:endParaRPr lang="en-US" altLang="ja-JP" sz="1100" dirty="0" smtClean="0">
                <a:latin typeface="Meiryo UI" pitchFamily="50" charset="-128"/>
                <a:ea typeface="Meiryo UI" pitchFamily="50" charset="-128"/>
                <a:cs typeface="Meiryo UI" pitchFamily="50" charset="-128"/>
              </a:endParaRPr>
            </a:p>
            <a:p>
              <a:r>
                <a:rPr lang="ja-JP" altLang="en-US" sz="1100" dirty="0" smtClean="0">
                  <a:latin typeface="Meiryo UI" pitchFamily="50" charset="-128"/>
                  <a:ea typeface="Meiryo UI" pitchFamily="50" charset="-128"/>
                  <a:cs typeface="Meiryo UI" pitchFamily="50" charset="-128"/>
                </a:rPr>
                <a:t>☞既存家屋の移転・補強の促進</a:t>
              </a:r>
              <a:endParaRPr lang="en-US" altLang="ja-JP" sz="1100" dirty="0" smtClean="0">
                <a:latin typeface="Meiryo UI" pitchFamily="50" charset="-128"/>
                <a:ea typeface="Meiryo UI" pitchFamily="50" charset="-128"/>
                <a:cs typeface="Meiryo UI" pitchFamily="50" charset="-128"/>
              </a:endParaRPr>
            </a:p>
          </p:txBody>
        </p:sp>
        <p:sp>
          <p:nvSpPr>
            <p:cNvPr id="72" name="テキスト ボックス 71"/>
            <p:cNvSpPr txBox="1"/>
            <p:nvPr/>
          </p:nvSpPr>
          <p:spPr>
            <a:xfrm>
              <a:off x="2581054" y="3704549"/>
              <a:ext cx="2253880" cy="1600438"/>
            </a:xfrm>
            <a:prstGeom prst="rect">
              <a:avLst/>
            </a:prstGeom>
            <a:noFill/>
          </p:spPr>
          <p:txBody>
            <a:bodyPr wrap="square" rtlCol="0">
              <a:spAutoFit/>
            </a:bodyPr>
            <a:lstStyle/>
            <a:p>
              <a:pPr algn="ctr"/>
              <a:r>
                <a:rPr lang="ja-JP" altLang="en-US" sz="1400" b="1" u="sng" dirty="0">
                  <a:latin typeface="Meiryo UI" pitchFamily="50" charset="-128"/>
                  <a:ea typeface="Meiryo UI" pitchFamily="50" charset="-128"/>
                  <a:cs typeface="Meiryo UI" pitchFamily="50" charset="-128"/>
                </a:rPr>
                <a:t>「防ぐ</a:t>
              </a:r>
              <a:r>
                <a:rPr lang="ja-JP" altLang="en-US" sz="1400" b="1" u="sng" dirty="0" smtClean="0">
                  <a:latin typeface="Meiryo UI" pitchFamily="50" charset="-128"/>
                  <a:ea typeface="Meiryo UI" pitchFamily="50" charset="-128"/>
                  <a:cs typeface="Meiryo UI" pitchFamily="50" charset="-128"/>
                </a:rPr>
                <a:t>」施策</a:t>
              </a:r>
              <a:endParaRPr lang="en-US" altLang="ja-JP" sz="1400" dirty="0" smtClean="0">
                <a:latin typeface="Meiryo UI" pitchFamily="50" charset="-128"/>
                <a:ea typeface="Meiryo UI" pitchFamily="50" charset="-128"/>
                <a:cs typeface="Meiryo UI" pitchFamily="50" charset="-128"/>
              </a:endParaRPr>
            </a:p>
            <a:p>
              <a:pPr>
                <a:spcBef>
                  <a:spcPts val="600"/>
                </a:spcBef>
              </a:pP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対象区域</a:t>
              </a:r>
              <a:r>
                <a:rPr lang="en-US" altLang="ja-JP" sz="1100" dirty="0">
                  <a:latin typeface="Meiryo UI" pitchFamily="50" charset="-128"/>
                  <a:ea typeface="Meiryo UI" pitchFamily="50" charset="-128"/>
                  <a:cs typeface="Meiryo UI" pitchFamily="50" charset="-128"/>
                </a:rPr>
                <a:t>】</a:t>
              </a:r>
            </a:p>
            <a:p>
              <a:r>
                <a:rPr lang="ja-JP" altLang="en-US" sz="1100" dirty="0">
                  <a:latin typeface="Meiryo UI" pitchFamily="50" charset="-128"/>
                  <a:ea typeface="Meiryo UI" pitchFamily="50" charset="-128"/>
                  <a:cs typeface="Meiryo UI" pitchFamily="50" charset="-128"/>
                </a:rPr>
                <a:t>土砂</a:t>
              </a:r>
              <a:r>
                <a:rPr lang="ja-JP" altLang="en-US" sz="1100" dirty="0" smtClean="0">
                  <a:latin typeface="Meiryo UI" pitchFamily="50" charset="-128"/>
                  <a:ea typeface="Meiryo UI" pitchFamily="50" charset="-128"/>
                  <a:cs typeface="Meiryo UI" pitchFamily="50" charset="-128"/>
                </a:rPr>
                <a:t>災害警戒</a:t>
              </a:r>
              <a:r>
                <a:rPr lang="ja-JP" altLang="en-US" sz="1100" dirty="0">
                  <a:latin typeface="Meiryo UI" pitchFamily="50" charset="-128"/>
                  <a:ea typeface="Meiryo UI" pitchFamily="50" charset="-128"/>
                  <a:cs typeface="Meiryo UI" pitchFamily="50" charset="-128"/>
                </a:rPr>
                <a:t>区域</a:t>
              </a:r>
            </a:p>
            <a:p>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対策</a:t>
              </a:r>
              <a:r>
                <a:rPr lang="en-US" altLang="ja-JP" sz="1100" dirty="0">
                  <a:latin typeface="Meiryo UI" pitchFamily="50" charset="-128"/>
                  <a:ea typeface="Meiryo UI" pitchFamily="50" charset="-128"/>
                  <a:cs typeface="Meiryo UI" pitchFamily="50" charset="-128"/>
                </a:rPr>
                <a:t>】</a:t>
              </a:r>
            </a:p>
            <a:p>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対策箇所の重点化を図り、</a:t>
              </a:r>
              <a:endParaRPr lang="en-US" altLang="ja-JP" sz="1100" dirty="0" smtClean="0">
                <a:latin typeface="Meiryo UI" pitchFamily="50" charset="-128"/>
                <a:ea typeface="Meiryo UI" pitchFamily="50" charset="-128"/>
                <a:cs typeface="Meiryo UI" pitchFamily="50" charset="-128"/>
              </a:endParaRPr>
            </a:p>
            <a:p>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効果的・効率的に施設を整備</a:t>
              </a:r>
              <a:r>
                <a:rPr lang="en-US" altLang="ja-JP" sz="900" dirty="0" smtClean="0">
                  <a:latin typeface="Meiryo UI" pitchFamily="50" charset="-128"/>
                  <a:ea typeface="Meiryo UI" pitchFamily="50" charset="-128"/>
                  <a:cs typeface="Meiryo UI" pitchFamily="50" charset="-128"/>
                </a:rPr>
                <a:t>※</a:t>
              </a:r>
            </a:p>
            <a:p>
              <a:r>
                <a:rPr lang="ja-JP" altLang="en-US" sz="1100" dirty="0" smtClean="0">
                  <a:latin typeface="Meiryo UI" pitchFamily="50" charset="-128"/>
                  <a:ea typeface="Meiryo UI" pitchFamily="50" charset="-128"/>
                  <a:cs typeface="Meiryo UI" pitchFamily="50" charset="-128"/>
                </a:rPr>
                <a:t>　　「土石流対策」</a:t>
              </a:r>
              <a:endParaRPr lang="en-US" altLang="ja-JP" sz="1100" dirty="0" smtClean="0">
                <a:latin typeface="Meiryo UI" pitchFamily="50" charset="-128"/>
                <a:ea typeface="Meiryo UI" pitchFamily="50" charset="-128"/>
                <a:cs typeface="Meiryo UI" pitchFamily="50" charset="-128"/>
              </a:endParaRPr>
            </a:p>
            <a:p>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「急傾斜地崩壊対策」　</a:t>
              </a:r>
              <a:endParaRPr lang="ja-JP" altLang="en-US" sz="1100" dirty="0">
                <a:latin typeface="Meiryo UI" pitchFamily="50" charset="-128"/>
                <a:ea typeface="Meiryo UI" pitchFamily="50" charset="-128"/>
                <a:cs typeface="Meiryo UI" pitchFamily="50" charset="-128"/>
              </a:endParaRPr>
            </a:p>
          </p:txBody>
        </p:sp>
        <p:sp>
          <p:nvSpPr>
            <p:cNvPr id="75" name="AutoShape 2937"/>
            <p:cNvSpPr>
              <a:spLocks noChangeArrowheads="1"/>
            </p:cNvSpPr>
            <p:nvPr/>
          </p:nvSpPr>
          <p:spPr bwMode="auto">
            <a:xfrm flipV="1">
              <a:off x="257642" y="1256198"/>
              <a:ext cx="4493662" cy="328082"/>
            </a:xfrm>
            <a:prstGeom prst="triangle">
              <a:avLst>
                <a:gd name="adj" fmla="val 50000"/>
              </a:avLst>
            </a:prstGeom>
            <a:solidFill>
              <a:srgbClr val="FFFF00"/>
            </a:solidFill>
            <a:ln>
              <a:solidFill>
                <a:schemeClr val="accent6">
                  <a:lumMod val="75000"/>
                </a:schemeClr>
              </a:solidFill>
            </a:ln>
            <a:effectLst/>
            <a:extLst/>
          </p:spPr>
          <p:txBody>
            <a:bodyPr rot="0" vert="horz" wrap="square" lIns="74295" tIns="8890" rIns="74295" bIns="8890" anchor="t" anchorCtr="0" upright="1">
              <a:noAutofit/>
            </a:bodyPr>
            <a:lstStyle/>
            <a:p>
              <a:endParaRPr lang="ja-JP" altLang="en-US"/>
            </a:p>
          </p:txBody>
        </p:sp>
        <p:sp>
          <p:nvSpPr>
            <p:cNvPr id="10" name="正方形/長方形 9"/>
            <p:cNvSpPr/>
            <p:nvPr/>
          </p:nvSpPr>
          <p:spPr>
            <a:xfrm>
              <a:off x="149343" y="848937"/>
              <a:ext cx="4738174" cy="35961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rPr>
                <a:t>土砂災害防止法に基づく土砂災害警戒区域等の区域指定</a:t>
              </a:r>
              <a:endParaRPr kumimoji="1" lang="ja-JP" altLang="en-US" sz="1400" b="1" dirty="0">
                <a:solidFill>
                  <a:schemeClr val="bg1"/>
                </a:solidFill>
              </a:endParaRPr>
            </a:p>
          </p:txBody>
        </p:sp>
        <p:sp>
          <p:nvSpPr>
            <p:cNvPr id="76" name="正方形/長方形 75"/>
            <p:cNvSpPr/>
            <p:nvPr/>
          </p:nvSpPr>
          <p:spPr>
            <a:xfrm>
              <a:off x="541441" y="1634352"/>
              <a:ext cx="3959015" cy="359615"/>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rPr>
                <a:t>土砂災害対策の総合的・効果的な推進</a:t>
              </a:r>
              <a:endParaRPr kumimoji="1" lang="ja-JP" altLang="en-US" sz="1400" b="1" dirty="0">
                <a:solidFill>
                  <a:schemeClr val="tx1"/>
                </a:solidFill>
              </a:endParaRPr>
            </a:p>
          </p:txBody>
        </p:sp>
        <p:sp>
          <p:nvSpPr>
            <p:cNvPr id="12" name="正方形/長方形 11"/>
            <p:cNvSpPr/>
            <p:nvPr/>
          </p:nvSpPr>
          <p:spPr>
            <a:xfrm>
              <a:off x="149344" y="5922218"/>
              <a:ext cx="4831052" cy="771602"/>
            </a:xfrm>
            <a:prstGeom prst="rect">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smtClean="0">
                  <a:solidFill>
                    <a:schemeClr val="tx1"/>
                  </a:solidFill>
                </a:rPr>
                <a:t>≪参考≫</a:t>
              </a:r>
              <a:endParaRPr lang="en-US" altLang="ja-JP" sz="1200" b="1" dirty="0">
                <a:solidFill>
                  <a:schemeClr val="tx1"/>
                </a:solidFill>
              </a:endParaRPr>
            </a:p>
            <a:p>
              <a:r>
                <a:rPr lang="ja-JP" altLang="en-US" sz="1100" dirty="0" smtClean="0">
                  <a:solidFill>
                    <a:schemeClr val="tx1"/>
                  </a:solidFill>
                </a:rPr>
                <a:t>・土砂災害防止法に基づく区域指定を平成</a:t>
              </a:r>
              <a:r>
                <a:rPr lang="en-US" altLang="ja-JP" sz="1100" dirty="0" smtClean="0">
                  <a:solidFill>
                    <a:schemeClr val="tx1"/>
                  </a:solidFill>
                </a:rPr>
                <a:t>28</a:t>
              </a:r>
              <a:r>
                <a:rPr lang="ja-JP" altLang="en-US" sz="1100" dirty="0" smtClean="0">
                  <a:solidFill>
                    <a:schemeClr val="tx1"/>
                  </a:solidFill>
                </a:rPr>
                <a:t>年に完了</a:t>
              </a:r>
              <a:endParaRPr lang="en-US" altLang="ja-JP" sz="1100" dirty="0">
                <a:solidFill>
                  <a:schemeClr val="tx1"/>
                </a:solidFill>
              </a:endParaRPr>
            </a:p>
            <a:p>
              <a:r>
                <a:rPr kumimoji="1" lang="ja-JP" altLang="en-US" sz="1100" dirty="0" smtClean="0">
                  <a:solidFill>
                    <a:schemeClr val="tx1"/>
                  </a:solidFill>
                </a:rPr>
                <a:t>・府域の土砂災害警戒区域　</a:t>
              </a:r>
              <a:r>
                <a:rPr kumimoji="1" lang="en-US" altLang="ja-JP" sz="1100" dirty="0" smtClean="0">
                  <a:solidFill>
                    <a:schemeClr val="tx1"/>
                  </a:solidFill>
                </a:rPr>
                <a:t>8,366</a:t>
              </a:r>
              <a:r>
                <a:rPr kumimoji="1" lang="ja-JP" altLang="en-US" sz="1100" dirty="0" smtClean="0">
                  <a:solidFill>
                    <a:schemeClr val="tx1"/>
                  </a:solidFill>
                </a:rPr>
                <a:t>箇所　　　　　　</a:t>
              </a:r>
              <a:endParaRPr kumimoji="1" lang="en-US" altLang="ja-JP" sz="1100" dirty="0" smtClean="0">
                <a:solidFill>
                  <a:schemeClr val="tx1"/>
                </a:solidFill>
              </a:endParaRPr>
            </a:p>
            <a:p>
              <a:r>
                <a:rPr lang="ja-JP" altLang="en-US" sz="1100" dirty="0">
                  <a:solidFill>
                    <a:schemeClr val="tx1"/>
                  </a:solidFill>
                </a:rPr>
                <a:t>　</a:t>
              </a:r>
              <a:r>
                <a:rPr lang="ja-JP" altLang="en-US" sz="1100" dirty="0" smtClean="0">
                  <a:solidFill>
                    <a:schemeClr val="tx1"/>
                  </a:solidFill>
                </a:rPr>
                <a:t>　（このうち、土砂災害特別警戒区域　</a:t>
              </a:r>
              <a:r>
                <a:rPr lang="en-US" altLang="ja-JP" sz="1100" dirty="0" smtClean="0">
                  <a:solidFill>
                    <a:schemeClr val="tx1"/>
                  </a:solidFill>
                </a:rPr>
                <a:t>7,771</a:t>
              </a:r>
              <a:r>
                <a:rPr lang="ja-JP" altLang="en-US" sz="1100" dirty="0" smtClean="0">
                  <a:solidFill>
                    <a:schemeClr val="tx1"/>
                  </a:solidFill>
                </a:rPr>
                <a:t>箇所）　</a:t>
              </a:r>
              <a:r>
                <a:rPr lang="en-US" altLang="ja-JP" sz="1100" dirty="0" smtClean="0">
                  <a:solidFill>
                    <a:schemeClr val="tx1"/>
                  </a:solidFill>
                </a:rPr>
                <a:t>【</a:t>
              </a:r>
              <a:r>
                <a:rPr kumimoji="1" lang="ja-JP" altLang="en-US" sz="1100" dirty="0" smtClean="0">
                  <a:solidFill>
                    <a:schemeClr val="tx1"/>
                  </a:solidFill>
                </a:rPr>
                <a:t>令和</a:t>
              </a:r>
              <a:r>
                <a:rPr kumimoji="1" lang="en-US" altLang="ja-JP" sz="1100" dirty="0" smtClean="0">
                  <a:solidFill>
                    <a:schemeClr val="tx1"/>
                  </a:solidFill>
                </a:rPr>
                <a:t>2</a:t>
              </a:r>
              <a:r>
                <a:rPr kumimoji="1" lang="ja-JP" altLang="en-US" sz="1100" dirty="0" smtClean="0">
                  <a:solidFill>
                    <a:schemeClr val="tx1"/>
                  </a:solidFill>
                </a:rPr>
                <a:t>年</a:t>
              </a:r>
              <a:r>
                <a:rPr kumimoji="1" lang="en-US" altLang="ja-JP" sz="1100" dirty="0" smtClean="0">
                  <a:solidFill>
                    <a:schemeClr val="tx1"/>
                  </a:solidFill>
                </a:rPr>
                <a:t>11</a:t>
              </a:r>
              <a:r>
                <a:rPr kumimoji="1" lang="ja-JP" altLang="en-US" sz="1100" dirty="0" smtClean="0">
                  <a:solidFill>
                    <a:schemeClr val="tx1"/>
                  </a:solidFill>
                </a:rPr>
                <a:t>月</a:t>
              </a:r>
              <a:r>
                <a:rPr kumimoji="1" lang="en-US" altLang="ja-JP" sz="1100" dirty="0" smtClean="0">
                  <a:solidFill>
                    <a:schemeClr val="tx1"/>
                  </a:solidFill>
                </a:rPr>
                <a:t>1</a:t>
              </a:r>
              <a:r>
                <a:rPr kumimoji="1" lang="ja-JP" altLang="en-US" sz="1100" dirty="0" smtClean="0">
                  <a:solidFill>
                    <a:schemeClr val="tx1"/>
                  </a:solidFill>
                </a:rPr>
                <a:t>日現在</a:t>
              </a:r>
              <a:r>
                <a:rPr kumimoji="1" lang="en-US" altLang="ja-JP" sz="1100" dirty="0" smtClean="0">
                  <a:solidFill>
                    <a:schemeClr val="tx1"/>
                  </a:solidFill>
                </a:rPr>
                <a:t>】</a:t>
              </a:r>
              <a:endParaRPr kumimoji="1" lang="ja-JP" altLang="en-US" sz="1100" dirty="0">
                <a:solidFill>
                  <a:schemeClr val="tx1"/>
                </a:solidFill>
              </a:endParaRPr>
            </a:p>
          </p:txBody>
        </p:sp>
        <p:sp>
          <p:nvSpPr>
            <p:cNvPr id="60" name="テキスト ボックス 59"/>
            <p:cNvSpPr txBox="1"/>
            <p:nvPr/>
          </p:nvSpPr>
          <p:spPr>
            <a:xfrm>
              <a:off x="190261" y="5456231"/>
              <a:ext cx="4834934" cy="369332"/>
            </a:xfrm>
            <a:prstGeom prst="rect">
              <a:avLst/>
            </a:prstGeom>
            <a:noFill/>
          </p:spPr>
          <p:txBody>
            <a:bodyPr wrap="square" rtlCol="0">
              <a:spAutoFit/>
            </a:bodyPr>
            <a:lstStyle/>
            <a:p>
              <a:r>
                <a:rPr lang="en-US" altLang="ja-JP" sz="900" dirty="0" smtClean="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「地すべり対策」は、災害発生等で地すべり現象が確認された場合に実施。</a:t>
              </a:r>
              <a:endParaRPr lang="en-US" altLang="ja-JP" sz="900" dirty="0" smtClean="0">
                <a:latin typeface="Meiryo UI" pitchFamily="50" charset="-128"/>
                <a:ea typeface="Meiryo UI" pitchFamily="50" charset="-128"/>
                <a:cs typeface="Meiryo UI" pitchFamily="50" charset="-128"/>
              </a:endParaRPr>
            </a:p>
            <a:p>
              <a:r>
                <a:rPr lang="ja-JP" altLang="en-US" sz="900" dirty="0">
                  <a:latin typeface="Meiryo UI" pitchFamily="50" charset="-128"/>
                  <a:ea typeface="Meiryo UI" pitchFamily="50" charset="-128"/>
                  <a:cs typeface="Meiryo UI" pitchFamily="50" charset="-128"/>
                </a:rPr>
                <a:t>　</a:t>
              </a:r>
              <a:r>
                <a:rPr lang="ja-JP" altLang="en-US" sz="900" dirty="0" smtClean="0">
                  <a:latin typeface="Meiryo UI" pitchFamily="50" charset="-128"/>
                  <a:ea typeface="Meiryo UI" pitchFamily="50" charset="-128"/>
                  <a:cs typeface="Meiryo UI" pitchFamily="50" charset="-128"/>
                </a:rPr>
                <a:t>　（事業化要件：地すべり等防止法に基づく区域指定・地権者の同意など）</a:t>
              </a:r>
              <a:endParaRPr lang="en-US" altLang="ja-JP" sz="900" dirty="0" smtClean="0">
                <a:latin typeface="Meiryo UI" pitchFamily="50" charset="-128"/>
                <a:ea typeface="Meiryo UI" pitchFamily="50" charset="-128"/>
                <a:cs typeface="Meiryo UI" pitchFamily="50" charset="-128"/>
              </a:endParaRPr>
            </a:p>
          </p:txBody>
        </p:sp>
      </p:grpSp>
      <p:grpSp>
        <p:nvGrpSpPr>
          <p:cNvPr id="8" name="グループ化 7"/>
          <p:cNvGrpSpPr/>
          <p:nvPr/>
        </p:nvGrpSpPr>
        <p:grpSpPr>
          <a:xfrm>
            <a:off x="5103773" y="1155689"/>
            <a:ext cx="4567119" cy="5429776"/>
            <a:chOff x="5103242" y="1220286"/>
            <a:chExt cx="4567119" cy="5429776"/>
          </a:xfrm>
        </p:grpSpPr>
        <p:grpSp>
          <p:nvGrpSpPr>
            <p:cNvPr id="7" name="グループ化 6"/>
            <p:cNvGrpSpPr/>
            <p:nvPr/>
          </p:nvGrpSpPr>
          <p:grpSpPr>
            <a:xfrm>
              <a:off x="5103242" y="1700808"/>
              <a:ext cx="4567119" cy="4949254"/>
              <a:chOff x="5103242" y="1700808"/>
              <a:chExt cx="4567119" cy="4949254"/>
            </a:xfrm>
          </p:grpSpPr>
          <p:grpSp>
            <p:nvGrpSpPr>
              <p:cNvPr id="66" name="グループ化 65"/>
              <p:cNvGrpSpPr/>
              <p:nvPr/>
            </p:nvGrpSpPr>
            <p:grpSpPr>
              <a:xfrm>
                <a:off x="5103242" y="1700808"/>
                <a:ext cx="4567119" cy="4949254"/>
                <a:chOff x="1286703" y="1072461"/>
                <a:chExt cx="4567119" cy="4949254"/>
              </a:xfrm>
            </p:grpSpPr>
            <p:grpSp>
              <p:nvGrpSpPr>
                <p:cNvPr id="90" name="グループ化 89"/>
                <p:cNvGrpSpPr/>
                <p:nvPr/>
              </p:nvGrpSpPr>
              <p:grpSpPr>
                <a:xfrm>
                  <a:off x="1286703" y="1072461"/>
                  <a:ext cx="3810199" cy="3270041"/>
                  <a:chOff x="1681436" y="-1491356"/>
                  <a:chExt cx="3001991" cy="4833416"/>
                </a:xfrm>
              </p:grpSpPr>
              <p:sp>
                <p:nvSpPr>
                  <p:cNvPr id="93" name="角丸四角形 92"/>
                  <p:cNvSpPr>
                    <a:spLocks noChangeArrowheads="1"/>
                  </p:cNvSpPr>
                  <p:nvPr/>
                </p:nvSpPr>
                <p:spPr bwMode="auto">
                  <a:xfrm>
                    <a:off x="1681436" y="-1491356"/>
                    <a:ext cx="3001991" cy="638638"/>
                  </a:xfrm>
                  <a:prstGeom prst="roundRect">
                    <a:avLst>
                      <a:gd name="adj" fmla="val 23630"/>
                    </a:avLst>
                  </a:prstGeom>
                  <a:solidFill>
                    <a:srgbClr val="DCE6F2"/>
                  </a:solidFill>
                  <a:ln w="25400" algn="ctr">
                    <a:solidFill>
                      <a:srgbClr val="0070C0"/>
                    </a:solidFill>
                    <a:round/>
                    <a:headEnd/>
                    <a:tailEnd/>
                  </a:ln>
                </p:spPr>
                <p:txBody>
                  <a:bodyPr rot="0" vert="horz" wrap="square" lIns="91440" tIns="45720" rIns="91440" bIns="45720" anchor="ctr" anchorCtr="0" upright="1">
                    <a:noAutofit/>
                  </a:bodyPr>
                  <a:lstStyle/>
                  <a:p>
                    <a:pPr algn="ctr"/>
                    <a:r>
                      <a:rPr lang="ja-JP" altLang="en-US" sz="1200" b="1" u="sng" kern="100" dirty="0" smtClean="0">
                        <a:latin typeface="Meiryo UI" panose="020B0604030504040204" pitchFamily="50" charset="-128"/>
                        <a:ea typeface="Meiryo UI" panose="020B0604030504040204" pitchFamily="50" charset="-128"/>
                        <a:cs typeface="Times New Roman" panose="02020603050405020304" pitchFamily="18" charset="0"/>
                      </a:rPr>
                      <a:t>土砂災害警戒区域　指定箇所</a:t>
                    </a:r>
                    <a:endParaRPr lang="ja-JP" sz="1200" u="sng"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94" name="角丸四角形 93"/>
                  <p:cNvSpPr>
                    <a:spLocks noChangeArrowheads="1"/>
                  </p:cNvSpPr>
                  <p:nvPr/>
                </p:nvSpPr>
                <p:spPr bwMode="auto">
                  <a:xfrm>
                    <a:off x="1718079" y="2659583"/>
                    <a:ext cx="2965348" cy="682477"/>
                  </a:xfrm>
                  <a:prstGeom prst="roundRect">
                    <a:avLst>
                      <a:gd name="adj" fmla="val 23630"/>
                    </a:avLst>
                  </a:prstGeom>
                  <a:solidFill>
                    <a:schemeClr val="bg1"/>
                  </a:solidFill>
                  <a:ln w="25400" algn="ctr">
                    <a:solidFill>
                      <a:srgbClr val="385D8A"/>
                    </a:solidFill>
                    <a:round/>
                    <a:headEnd/>
                    <a:tailEnd/>
                  </a:ln>
                </p:spPr>
                <p:txBody>
                  <a:bodyPr rot="0" vert="horz" wrap="square" lIns="91440" tIns="45720" rIns="91440" bIns="45720" anchor="ctr" anchorCtr="0" upright="1">
                    <a:noAutofit/>
                  </a:bodyPr>
                  <a:lstStyle/>
                  <a:p>
                    <a:pPr algn="ctr"/>
                    <a:r>
                      <a:rPr lang="ja-JP" sz="1200" b="1" kern="100" dirty="0">
                        <a:effectLst/>
                        <a:latin typeface="+mj-ea"/>
                        <a:ea typeface="+mj-ea"/>
                        <a:cs typeface="Times New Roman" panose="02020603050405020304" pitchFamily="18" charset="0"/>
                      </a:rPr>
                      <a:t>　</a:t>
                    </a:r>
                    <a:endParaRPr lang="ja-JP" sz="1200" kern="100" dirty="0">
                      <a:effectLst/>
                      <a:latin typeface="+mj-ea"/>
                      <a:ea typeface="+mj-ea"/>
                      <a:cs typeface="Times New Roman" panose="02020603050405020304" pitchFamily="18" charset="0"/>
                    </a:endParaRPr>
                  </a:p>
                </p:txBody>
              </p:sp>
            </p:grpSp>
            <p:sp>
              <p:nvSpPr>
                <p:cNvPr id="68" name="下矢印 67"/>
                <p:cNvSpPr/>
                <p:nvPr/>
              </p:nvSpPr>
              <p:spPr>
                <a:xfrm>
                  <a:off x="4225200" y="1522413"/>
                  <a:ext cx="151621" cy="2777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9" name="角丸四角形 68"/>
                <p:cNvSpPr/>
                <p:nvPr/>
              </p:nvSpPr>
              <p:spPr>
                <a:xfrm>
                  <a:off x="1352600" y="1822135"/>
                  <a:ext cx="3744302" cy="1615570"/>
                </a:xfrm>
                <a:prstGeom prst="roundRect">
                  <a:avLst>
                    <a:gd name="adj" fmla="val 5366"/>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0" name="テキスト ボックス 69"/>
                <p:cNvSpPr txBox="1"/>
                <p:nvPr/>
              </p:nvSpPr>
              <p:spPr>
                <a:xfrm>
                  <a:off x="1496501" y="1874174"/>
                  <a:ext cx="3744416" cy="276999"/>
                </a:xfrm>
                <a:prstGeom prst="rect">
                  <a:avLst/>
                </a:prstGeom>
                <a:noFill/>
              </p:spPr>
              <p:txBody>
                <a:bodyPr wrap="square" rtlCol="0">
                  <a:spAutoFit/>
                </a:bodyPr>
                <a:lstStyle/>
                <a:p>
                  <a:r>
                    <a:rPr lang="ja-JP" altLang="en-US"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ポイント</a:t>
                  </a:r>
                  <a:r>
                    <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整備効果　</a:t>
                  </a:r>
                  <a:r>
                    <a:rPr lang="en-US" altLang="ja-JP"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ja-JP" altLang="en-US"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優先性の評価</a:t>
                  </a:r>
                  <a:r>
                    <a:rPr lang="en-US" altLang="ja-JP" sz="12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1602144" y="2511968"/>
                  <a:ext cx="3557009" cy="854080"/>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r>
                    <a:rPr lang="ja-JP" altLang="en-US" sz="1100" b="1" u="sng" dirty="0" smtClean="0">
                      <a:latin typeface="Meiryo UI" panose="020B0604030504040204" pitchFamily="50" charset="-128"/>
                      <a:ea typeface="Meiryo UI" panose="020B0604030504040204" pitchFamily="50" charset="-128"/>
                    </a:rPr>
                    <a:t>災害発生の危険度（地形・斜面の変状の状況など）</a:t>
                  </a:r>
                  <a:endParaRPr lang="en-US" altLang="ja-JP" sz="1100" b="1" u="sng" dirty="0">
                    <a:latin typeface="Meiryo UI" panose="020B0604030504040204" pitchFamily="50" charset="-128"/>
                    <a:ea typeface="Meiryo UI" panose="020B0604030504040204" pitchFamily="50" charset="-128"/>
                  </a:endParaRPr>
                </a:p>
                <a:p>
                  <a:pPr marL="171450" indent="-171450">
                    <a:lnSpc>
                      <a:spcPct val="150000"/>
                    </a:lnSpc>
                    <a:buFont typeface="Wingdings" panose="05000000000000000000" pitchFamily="2" charset="2"/>
                    <a:buChar char="Ø"/>
                  </a:pPr>
                  <a:r>
                    <a:rPr lang="ja-JP" altLang="en-US" sz="1100" b="1" u="sng" dirty="0" smtClean="0">
                      <a:latin typeface="Meiryo UI" panose="020B0604030504040204" pitchFamily="50" charset="-128"/>
                      <a:ea typeface="Meiryo UI" panose="020B0604030504040204" pitchFamily="50" charset="-128"/>
                    </a:rPr>
                    <a:t>災害発生時の影響（人家の戸数、避難所、</a:t>
                  </a:r>
                  <a:endParaRPr lang="en-US" altLang="ja-JP" sz="1100" b="1" u="sng" dirty="0" smtClean="0">
                    <a:latin typeface="Meiryo UI" panose="020B0604030504040204" pitchFamily="50" charset="-128"/>
                    <a:ea typeface="Meiryo UI" panose="020B0604030504040204" pitchFamily="50" charset="-128"/>
                  </a:endParaRPr>
                </a:p>
                <a:p>
                  <a:pPr>
                    <a:lnSpc>
                      <a:spcPct val="150000"/>
                    </a:lnSpc>
                  </a:pPr>
                  <a:r>
                    <a:rPr lang="ja-JP" altLang="en-US" sz="1100" b="1" dirty="0">
                      <a:latin typeface="Meiryo UI" panose="020B0604030504040204" pitchFamily="50" charset="-128"/>
                      <a:ea typeface="Meiryo UI" panose="020B0604030504040204" pitchFamily="50" charset="-128"/>
                    </a:rPr>
                    <a:t>　</a:t>
                  </a:r>
                  <a:r>
                    <a:rPr lang="ja-JP" altLang="en-US" sz="1100" b="1" dirty="0" smtClean="0">
                      <a:latin typeface="Meiryo UI" panose="020B0604030504040204" pitchFamily="50" charset="-128"/>
                      <a:ea typeface="Meiryo UI" panose="020B0604030504040204" pitchFamily="50" charset="-128"/>
                    </a:rPr>
                    <a:t>　　　　　　　　　　　　　　　　　　</a:t>
                  </a:r>
                  <a:r>
                    <a:rPr lang="ja-JP" altLang="en-US" sz="1100" b="1" u="sng" dirty="0" smtClean="0">
                      <a:latin typeface="Meiryo UI" panose="020B0604030504040204" pitchFamily="50" charset="-128"/>
                      <a:ea typeface="Meiryo UI" panose="020B0604030504040204" pitchFamily="50" charset="-128"/>
                    </a:rPr>
                    <a:t>要配慮者利用施設など）</a:t>
                  </a:r>
                  <a:endParaRPr lang="en-US" altLang="ja-JP" sz="1100" b="1" u="sng" dirty="0">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1542788" y="2182175"/>
                  <a:ext cx="2782070" cy="274242"/>
                </a:xfrm>
                <a:prstGeom prst="rect">
                  <a:avLst/>
                </a:prstGeom>
                <a:noFill/>
              </p:spPr>
              <p:txBody>
                <a:bodyPr wrap="square" rtlCol="0">
                  <a:spAutoFit/>
                </a:bodyPr>
                <a:lstStyle/>
                <a:p>
                  <a:pPr>
                    <a:lnSpc>
                      <a:spcPts val="1600"/>
                    </a:lnSpc>
                  </a:pPr>
                  <a:r>
                    <a:rPr lang="ja-JP" altLang="en-US" sz="1200" b="1" u="sng" dirty="0">
                      <a:latin typeface="Meiryo UI" panose="020B0604030504040204" pitchFamily="50" charset="-128"/>
                      <a:ea typeface="Meiryo UI" panose="020B0604030504040204" pitchFamily="50" charset="-128"/>
                    </a:rPr>
                    <a:t>次の</a:t>
                  </a:r>
                  <a:r>
                    <a:rPr lang="ja-JP" altLang="en-US" sz="1200" b="1" u="sng" dirty="0" smtClean="0">
                      <a:latin typeface="Meiryo UI" panose="020B0604030504040204" pitchFamily="50" charset="-128"/>
                      <a:ea typeface="Meiryo UI" panose="020B0604030504040204" pitchFamily="50" charset="-128"/>
                    </a:rPr>
                    <a:t>項目から、優先度を総合的に判断</a:t>
                  </a:r>
                  <a:endParaRPr lang="en-US" altLang="ja-JP" sz="1200" b="1" u="sng" dirty="0">
                    <a:latin typeface="Meiryo UI" panose="020B0604030504040204" pitchFamily="50" charset="-128"/>
                    <a:ea typeface="Meiryo UI" panose="020B0604030504040204" pitchFamily="50" charset="-128"/>
                  </a:endParaRPr>
                </a:p>
              </p:txBody>
            </p:sp>
            <p:sp>
              <p:nvSpPr>
                <p:cNvPr id="77" name="下矢印 76"/>
                <p:cNvSpPr/>
                <p:nvPr/>
              </p:nvSpPr>
              <p:spPr>
                <a:xfrm>
                  <a:off x="4146417" y="3465990"/>
                  <a:ext cx="171923" cy="376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テキスト ボックス 77"/>
                <p:cNvSpPr txBox="1"/>
                <p:nvPr/>
              </p:nvSpPr>
              <p:spPr>
                <a:xfrm>
                  <a:off x="1312807" y="3962763"/>
                  <a:ext cx="3856102" cy="276999"/>
                </a:xfrm>
                <a:prstGeom prst="rect">
                  <a:avLst/>
                </a:prstGeom>
                <a:noFill/>
              </p:spPr>
              <p:txBody>
                <a:bodyPr wrap="square" rtlCol="0">
                  <a:spAutoFit/>
                </a:bodyPr>
                <a:lstStyle/>
                <a:p>
                  <a:pPr algn="ctr"/>
                  <a:r>
                    <a:rPr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費用対効果Ｂ／Ｃの確認（１．０以上）</a:t>
                  </a:r>
                  <a:endParaRPr lang="ja-JP" altLang="en-US" sz="12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79" name="正方形/長方形 78"/>
                <p:cNvSpPr/>
                <p:nvPr/>
              </p:nvSpPr>
              <p:spPr>
                <a:xfrm>
                  <a:off x="1333212" y="5625715"/>
                  <a:ext cx="3763690" cy="396000"/>
                </a:xfrm>
                <a:prstGeom prst="rect">
                  <a:avLst/>
                </a:prstGeom>
                <a:solidFill>
                  <a:srgbClr val="DCE6F2"/>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rPr>
                    <a:t>新規事業</a:t>
                  </a:r>
                  <a:r>
                    <a:rPr lang="ja-JP" altLang="en-US" sz="1200" b="1" dirty="0" smtClean="0">
                      <a:solidFill>
                        <a:schemeClr val="tx1"/>
                      </a:solidFill>
                      <a:latin typeface="Meiryo UI" panose="020B0604030504040204" pitchFamily="50" charset="-128"/>
                      <a:ea typeface="Meiryo UI" panose="020B0604030504040204" pitchFamily="50" charset="-128"/>
                    </a:rPr>
                    <a:t>着手</a:t>
                  </a:r>
                  <a:endParaRPr lang="en-US" altLang="ja-JP" sz="1200" b="1" dirty="0">
                    <a:solidFill>
                      <a:schemeClr val="tx1"/>
                    </a:solidFill>
                    <a:latin typeface="Meiryo UI" panose="020B0604030504040204" pitchFamily="50" charset="-128"/>
                    <a:ea typeface="Meiryo UI" panose="020B0604030504040204" pitchFamily="50" charset="-128"/>
                  </a:endParaRPr>
                </a:p>
              </p:txBody>
            </p:sp>
            <p:sp>
              <p:nvSpPr>
                <p:cNvPr id="80" name="角丸四角形 79"/>
                <p:cNvSpPr/>
                <p:nvPr/>
              </p:nvSpPr>
              <p:spPr>
                <a:xfrm>
                  <a:off x="5474205" y="1826807"/>
                  <a:ext cx="379617" cy="3379727"/>
                </a:xfrm>
                <a:prstGeom prst="roundRect">
                  <a:avLst>
                    <a:gd name="adj" fmla="val 23452"/>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テキスト ボックス 80"/>
                <p:cNvSpPr txBox="1"/>
                <p:nvPr/>
              </p:nvSpPr>
              <p:spPr>
                <a:xfrm>
                  <a:off x="5464448" y="2321527"/>
                  <a:ext cx="369332" cy="2337335"/>
                </a:xfrm>
                <a:prstGeom prst="rect">
                  <a:avLst/>
                </a:prstGeom>
                <a:noFill/>
              </p:spPr>
              <p:txBody>
                <a:bodyPr vert="eaVert" wrap="square" rtlCol="0">
                  <a:spAutoFit/>
                </a:bodyPr>
                <a:lstStyle/>
                <a:p>
                  <a:pPr algn="ctr"/>
                  <a:r>
                    <a:rPr lang="ja-JP" altLang="en-US" sz="1200" dirty="0">
                      <a:latin typeface="Meiryo UI" panose="020B0604030504040204" pitchFamily="50" charset="-128"/>
                      <a:ea typeface="Meiryo UI" panose="020B0604030504040204" pitchFamily="50" charset="-128"/>
                    </a:rPr>
                    <a:t>未着手</a:t>
                  </a:r>
                  <a:endParaRPr lang="en-US" altLang="ja-JP" sz="1200" dirty="0">
                    <a:latin typeface="Meiryo UI" panose="020B0604030504040204" pitchFamily="50" charset="-128"/>
                    <a:ea typeface="Meiryo UI" panose="020B0604030504040204" pitchFamily="50" charset="-128"/>
                  </a:endParaRPr>
                </a:p>
              </p:txBody>
            </p:sp>
            <p:sp>
              <p:nvSpPr>
                <p:cNvPr id="82" name="下矢印 81"/>
                <p:cNvSpPr/>
                <p:nvPr/>
              </p:nvSpPr>
              <p:spPr>
                <a:xfrm rot="16200000">
                  <a:off x="5203783" y="2383740"/>
                  <a:ext cx="147633" cy="300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テキスト ボックス 82"/>
                <p:cNvSpPr txBox="1"/>
                <p:nvPr/>
              </p:nvSpPr>
              <p:spPr>
                <a:xfrm>
                  <a:off x="5020750" y="3743038"/>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No</a:t>
                  </a:r>
                  <a:endParaRPr lang="ja-JP" altLang="en-US" sz="1000" dirty="0">
                    <a:latin typeface="Meiryo UI" panose="020B0604030504040204" pitchFamily="50" charset="-128"/>
                    <a:ea typeface="Meiryo UI" panose="020B0604030504040204" pitchFamily="50" charset="-128"/>
                  </a:endParaRPr>
                </a:p>
              </p:txBody>
            </p:sp>
            <p:sp>
              <p:nvSpPr>
                <p:cNvPr id="84" name="テキスト ボックス 83"/>
                <p:cNvSpPr txBox="1"/>
                <p:nvPr/>
              </p:nvSpPr>
              <p:spPr>
                <a:xfrm>
                  <a:off x="4952885" y="2258166"/>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No</a:t>
                  </a:r>
                  <a:endParaRPr lang="ja-JP" altLang="en-US" sz="1000" dirty="0">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4194687" y="3488712"/>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sp>
              <p:nvSpPr>
                <p:cNvPr id="87" name="下矢印 86"/>
                <p:cNvSpPr/>
                <p:nvPr/>
              </p:nvSpPr>
              <p:spPr>
                <a:xfrm>
                  <a:off x="4146416" y="5223675"/>
                  <a:ext cx="178441" cy="375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8" name="テキスト ボックス 87"/>
                <p:cNvSpPr txBox="1"/>
                <p:nvPr/>
              </p:nvSpPr>
              <p:spPr>
                <a:xfrm>
                  <a:off x="4194687" y="5313780"/>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sp>
              <p:nvSpPr>
                <p:cNvPr id="97" name="下矢印 96"/>
                <p:cNvSpPr/>
                <p:nvPr/>
              </p:nvSpPr>
              <p:spPr>
                <a:xfrm rot="16200000">
                  <a:off x="5212091" y="3936448"/>
                  <a:ext cx="147633" cy="3169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8" name="下矢印 97"/>
                <p:cNvSpPr/>
                <p:nvPr/>
              </p:nvSpPr>
              <p:spPr>
                <a:xfrm rot="16200000">
                  <a:off x="5245358" y="4908594"/>
                  <a:ext cx="147633" cy="300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9" name="テキスト ボックス 98"/>
                <p:cNvSpPr txBox="1"/>
                <p:nvPr/>
              </p:nvSpPr>
              <p:spPr>
                <a:xfrm>
                  <a:off x="5024893" y="4749729"/>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No</a:t>
                  </a:r>
                  <a:endParaRPr lang="ja-JP" altLang="en-US" sz="1000" dirty="0">
                    <a:latin typeface="Meiryo UI" panose="020B0604030504040204" pitchFamily="50" charset="-128"/>
                    <a:ea typeface="Meiryo UI" panose="020B0604030504040204" pitchFamily="50" charset="-128"/>
                  </a:endParaRPr>
                </a:p>
              </p:txBody>
            </p:sp>
            <p:sp>
              <p:nvSpPr>
                <p:cNvPr id="103" name="下矢印 102"/>
                <p:cNvSpPr/>
                <p:nvPr/>
              </p:nvSpPr>
              <p:spPr>
                <a:xfrm>
                  <a:off x="2329076" y="3465990"/>
                  <a:ext cx="178108" cy="390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4" name="テキスト ボックス 103"/>
                <p:cNvSpPr txBox="1"/>
                <p:nvPr/>
              </p:nvSpPr>
              <p:spPr>
                <a:xfrm>
                  <a:off x="2377346" y="3514407"/>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sp>
              <p:nvSpPr>
                <p:cNvPr id="107" name="下矢印 106"/>
                <p:cNvSpPr/>
                <p:nvPr/>
              </p:nvSpPr>
              <p:spPr>
                <a:xfrm>
                  <a:off x="2303655" y="1519193"/>
                  <a:ext cx="151621" cy="2928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9" name="下矢印 108"/>
                <p:cNvSpPr/>
                <p:nvPr/>
              </p:nvSpPr>
              <p:spPr>
                <a:xfrm>
                  <a:off x="4140232" y="4363076"/>
                  <a:ext cx="178108" cy="3817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0" name="テキスト ボックス 109"/>
                <p:cNvSpPr txBox="1"/>
                <p:nvPr/>
              </p:nvSpPr>
              <p:spPr>
                <a:xfrm>
                  <a:off x="4188502" y="4390895"/>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sp>
              <p:nvSpPr>
                <p:cNvPr id="111" name="下矢印 110"/>
                <p:cNvSpPr/>
                <p:nvPr/>
              </p:nvSpPr>
              <p:spPr>
                <a:xfrm>
                  <a:off x="2351236" y="4363387"/>
                  <a:ext cx="188278" cy="12294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2" name="テキスト ボックス 111"/>
                <p:cNvSpPr txBox="1"/>
                <p:nvPr/>
              </p:nvSpPr>
              <p:spPr>
                <a:xfrm>
                  <a:off x="2399506" y="4391206"/>
                  <a:ext cx="542174" cy="246221"/>
                </a:xfrm>
                <a:prstGeom prst="rect">
                  <a:avLst/>
                </a:prstGeom>
                <a:noFill/>
              </p:spPr>
              <p:txBody>
                <a:bodyPr wrap="square" rtlCol="0">
                  <a:spAutoFit/>
                </a:bodyPr>
                <a:lstStyle/>
                <a:p>
                  <a:pPr algn="ctr"/>
                  <a:r>
                    <a:rPr lang="en-US" altLang="ja-JP" sz="1000" dirty="0">
                      <a:latin typeface="Meiryo UI" panose="020B0604030504040204" pitchFamily="50" charset="-128"/>
                      <a:ea typeface="Meiryo UI" panose="020B0604030504040204" pitchFamily="50" charset="-128"/>
                    </a:rPr>
                    <a:t>Yes</a:t>
                  </a:r>
                  <a:endParaRPr lang="ja-JP" altLang="en-US" sz="1000" dirty="0">
                    <a:latin typeface="Meiryo UI" panose="020B0604030504040204" pitchFamily="50" charset="-128"/>
                    <a:ea typeface="Meiryo UI" panose="020B0604030504040204" pitchFamily="50" charset="-128"/>
                  </a:endParaRPr>
                </a:p>
              </p:txBody>
            </p:sp>
          </p:grpSp>
          <p:sp>
            <p:nvSpPr>
              <p:cNvPr id="95" name="角丸四角形 94"/>
              <p:cNvSpPr/>
              <p:nvPr/>
            </p:nvSpPr>
            <p:spPr>
              <a:xfrm>
                <a:off x="6941849" y="5400716"/>
                <a:ext cx="2029006" cy="423805"/>
              </a:xfrm>
              <a:prstGeom prst="roundRect">
                <a:avLst>
                  <a:gd name="adj" fmla="val 784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6" name="テキスト ボックス 95"/>
              <p:cNvSpPr txBox="1"/>
              <p:nvPr/>
            </p:nvSpPr>
            <p:spPr>
              <a:xfrm>
                <a:off x="6805364" y="5373216"/>
                <a:ext cx="2217191" cy="430887"/>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rPr>
                  <a:t>✔　対策費用の一部負担に関する受益者の合意があるか</a:t>
                </a:r>
                <a:endParaRPr lang="ja-JP" altLang="en-US" sz="1100" b="1" u="sng" baseline="30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grpSp>
        <p:sp>
          <p:nvSpPr>
            <p:cNvPr id="100" name="テキスト ボックス 99"/>
            <p:cNvSpPr txBox="1"/>
            <p:nvPr/>
          </p:nvSpPr>
          <p:spPr>
            <a:xfrm>
              <a:off x="5277708" y="1221210"/>
              <a:ext cx="1708665" cy="360000"/>
            </a:xfrm>
            <a:prstGeom prst="rect">
              <a:avLst/>
            </a:prstGeom>
            <a:solidFill>
              <a:schemeClr val="tx1"/>
            </a:solidFill>
            <a:ln>
              <a:solidFill>
                <a:schemeClr val="tx1"/>
              </a:solidFill>
            </a:ln>
          </p:spPr>
          <p:txBody>
            <a:bodyPr wrap="none" rtlCol="0" anchor="ctr" anchorCtr="1">
              <a:noAutofit/>
            </a:bodyPr>
            <a:lstStyle/>
            <a:p>
              <a:pPr algn="ctr"/>
              <a:r>
                <a:rPr kumimoji="1" lang="ja-JP" altLang="en-US" sz="1200" dirty="0" smtClean="0">
                  <a:solidFill>
                    <a:schemeClr val="bg1"/>
                  </a:solidFill>
                </a:rPr>
                <a:t>土石流対策</a:t>
              </a:r>
              <a:endParaRPr kumimoji="1" lang="ja-JP" altLang="en-US" sz="1200" dirty="0"/>
            </a:p>
          </p:txBody>
        </p:sp>
        <p:sp>
          <p:nvSpPr>
            <p:cNvPr id="101" name="テキスト ボックス 100"/>
            <p:cNvSpPr txBox="1"/>
            <p:nvPr/>
          </p:nvSpPr>
          <p:spPr>
            <a:xfrm>
              <a:off x="7185248" y="1220286"/>
              <a:ext cx="1728194" cy="360000"/>
            </a:xfrm>
            <a:prstGeom prst="rect">
              <a:avLst/>
            </a:prstGeom>
            <a:solidFill>
              <a:schemeClr val="tx1"/>
            </a:solidFill>
            <a:ln>
              <a:solidFill>
                <a:schemeClr val="tx1"/>
              </a:solidFill>
            </a:ln>
          </p:spPr>
          <p:txBody>
            <a:bodyPr wrap="none" rtlCol="0" anchor="ctr" anchorCtr="1">
              <a:noAutofit/>
            </a:bodyPr>
            <a:lstStyle/>
            <a:p>
              <a:pPr algn="ctr"/>
              <a:r>
                <a:rPr kumimoji="1" lang="ja-JP" altLang="en-US" sz="1200" dirty="0" smtClean="0">
                  <a:solidFill>
                    <a:schemeClr val="bg1"/>
                  </a:solidFill>
                </a:rPr>
                <a:t>急傾斜地崩壊対策</a:t>
              </a:r>
              <a:endParaRPr kumimoji="1" lang="ja-JP" altLang="en-US" sz="1200" dirty="0"/>
            </a:p>
          </p:txBody>
        </p:sp>
      </p:grpSp>
      <p:sp>
        <p:nvSpPr>
          <p:cNvPr id="58" name="正方形/長方形 57"/>
          <p:cNvSpPr/>
          <p:nvPr/>
        </p:nvSpPr>
        <p:spPr>
          <a:xfrm>
            <a:off x="105423" y="419016"/>
            <a:ext cx="9720000" cy="632235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12652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105423" y="421407"/>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t>公園整備事業の実施の考え方</a:t>
            </a:r>
            <a:endParaRPr lang="en-US" altLang="ja-JP" sz="1200" dirty="0" smtClean="0"/>
          </a:p>
        </p:txBody>
      </p:sp>
      <p:sp>
        <p:nvSpPr>
          <p:cNvPr id="5" name="角丸四角形 4"/>
          <p:cNvSpPr/>
          <p:nvPr/>
        </p:nvSpPr>
        <p:spPr>
          <a:xfrm>
            <a:off x="1568624" y="2773957"/>
            <a:ext cx="3638035" cy="2470801"/>
          </a:xfrm>
          <a:prstGeom prst="roundRect">
            <a:avLst>
              <a:gd name="adj" fmla="val 9411"/>
            </a:avLst>
          </a:prstGeom>
          <a:solidFill>
            <a:srgbClr val="FFC000">
              <a:alpha val="3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u="sng" dirty="0" smtClean="0">
                <a:solidFill>
                  <a:sysClr val="windowText" lastClr="000000"/>
                </a:solidFill>
                <a:latin typeface="Meiryo UI" panose="020B0604030504040204" pitchFamily="50" charset="-128"/>
                <a:ea typeface="Meiryo UI" panose="020B0604030504040204" pitchFamily="50" charset="-128"/>
              </a:rPr>
              <a:t>✔ ポイント　都市の防災力向上</a:t>
            </a:r>
            <a:endParaRPr lang="en-US" altLang="ja-JP" sz="1400" b="1" u="sng"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100"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100" dirty="0">
              <a:solidFill>
                <a:sysClr val="windowText" lastClr="000000"/>
              </a:solidFill>
              <a:latin typeface="Meiryo UI" panose="020B0604030504040204" pitchFamily="50" charset="-128"/>
              <a:ea typeface="Meiryo UI" panose="020B0604030504040204" pitchFamily="50" charset="-128"/>
            </a:endParaRPr>
          </a:p>
          <a:p>
            <a:r>
              <a:rPr lang="ja-JP" altLang="en-US" sz="1100" dirty="0">
                <a:solidFill>
                  <a:sysClr val="windowText" lastClr="000000"/>
                </a:solidFill>
                <a:latin typeface="Meiryo UI" panose="020B0604030504040204" pitchFamily="50" charset="-128"/>
                <a:ea typeface="Meiryo UI" panose="020B0604030504040204" pitchFamily="50" charset="-128"/>
              </a:rPr>
              <a:t>　</a:t>
            </a:r>
            <a:endParaRPr lang="en-US" altLang="ja-JP" sz="1100"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r>
              <a:rPr lang="ja-JP" altLang="en-US" sz="1000" dirty="0">
                <a:solidFill>
                  <a:sysClr val="windowText" lastClr="000000"/>
                </a:solidFill>
                <a:latin typeface="Meiryo UI" panose="020B0604030504040204" pitchFamily="50" charset="-128"/>
                <a:ea typeface="Meiryo UI" panose="020B0604030504040204" pitchFamily="50" charset="-128"/>
              </a:rPr>
              <a:t>　</a:t>
            </a:r>
            <a:endParaRPr lang="en-US" altLang="ja-JP" sz="1000" dirty="0">
              <a:solidFill>
                <a:sysClr val="windowText" lastClr="000000"/>
              </a:solidFill>
              <a:latin typeface="Meiryo UI" panose="020B0604030504040204" pitchFamily="50" charset="-128"/>
              <a:ea typeface="Meiryo UI" panose="020B0604030504040204" pitchFamily="50" charset="-128"/>
            </a:endParaRPr>
          </a:p>
        </p:txBody>
      </p:sp>
      <p:sp>
        <p:nvSpPr>
          <p:cNvPr id="6" name="角丸四角形 5"/>
          <p:cNvSpPr/>
          <p:nvPr/>
        </p:nvSpPr>
        <p:spPr>
          <a:xfrm>
            <a:off x="5376457" y="2773957"/>
            <a:ext cx="3032929" cy="2470801"/>
          </a:xfrm>
          <a:prstGeom prst="roundRect">
            <a:avLst>
              <a:gd name="adj" fmla="val 6529"/>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u="sng" dirty="0" smtClean="0">
                <a:solidFill>
                  <a:sysClr val="windowText" lastClr="000000"/>
                </a:solidFill>
                <a:latin typeface="Meiryo UI" panose="020B0604030504040204" pitchFamily="50" charset="-128"/>
                <a:ea typeface="Meiryo UI" panose="020B0604030504040204" pitchFamily="50" charset="-128"/>
              </a:rPr>
              <a:t>✔ ポイント　都市の成長・魅力向上</a:t>
            </a:r>
            <a:endParaRPr lang="en-US" altLang="ja-JP" sz="1400" b="1" u="sng"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r>
              <a:rPr lang="ja-JP" altLang="en-US" sz="1100" dirty="0" smtClean="0">
                <a:solidFill>
                  <a:sysClr val="windowText" lastClr="000000"/>
                </a:solidFill>
                <a:latin typeface="Meiryo UI" panose="020B0604030504040204" pitchFamily="50" charset="-128"/>
                <a:ea typeface="Meiryo UI" panose="020B0604030504040204" pitchFamily="50" charset="-128"/>
              </a:rPr>
              <a:t>　　</a:t>
            </a:r>
            <a:r>
              <a:rPr lang="ja-JP" altLang="en-US" sz="1100" b="1" dirty="0" smtClean="0">
                <a:solidFill>
                  <a:sysClr val="windowText" lastClr="000000"/>
                </a:solidFill>
                <a:latin typeface="Meiryo UI" panose="020B0604030504040204" pitchFamily="50" charset="-128"/>
                <a:ea typeface="Meiryo UI" panose="020B0604030504040204" pitchFamily="50" charset="-128"/>
              </a:rPr>
              <a:t>次の項目から、総合的に判断</a:t>
            </a: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smtClean="0">
              <a:solidFill>
                <a:sysClr val="windowText" lastClr="000000"/>
              </a:solidFill>
              <a:latin typeface="Meiryo UI" panose="020B0604030504040204" pitchFamily="50" charset="-128"/>
              <a:ea typeface="Meiryo UI" panose="020B0604030504040204" pitchFamily="50" charset="-128"/>
            </a:endParaRPr>
          </a:p>
          <a:p>
            <a:pPr algn="ctr"/>
            <a:endParaRPr lang="en-US" altLang="ja-JP" sz="1100" b="1" dirty="0">
              <a:solidFill>
                <a:sysClr val="windowText" lastClr="000000"/>
              </a:solidFill>
              <a:latin typeface="Meiryo UI" panose="020B0604030504040204" pitchFamily="50" charset="-128"/>
              <a:ea typeface="Meiryo UI" panose="020B0604030504040204" pitchFamily="50" charset="-128"/>
            </a:endParaRPr>
          </a:p>
          <a:p>
            <a:endParaRPr lang="en-US" altLang="ja-JP" sz="1200" b="1"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200" b="1" dirty="0">
              <a:solidFill>
                <a:sysClr val="windowText" lastClr="000000"/>
              </a:solidFill>
              <a:latin typeface="Meiryo UI" panose="020B0604030504040204" pitchFamily="50" charset="-128"/>
              <a:ea typeface="Meiryo UI" panose="020B0604030504040204" pitchFamily="50" charset="-128"/>
            </a:endParaRPr>
          </a:p>
          <a:p>
            <a:endParaRPr lang="en-US" altLang="ja-JP" sz="1200" b="1"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050" b="1" dirty="0">
              <a:solidFill>
                <a:sysClr val="windowText" lastClr="000000"/>
              </a:solidFill>
              <a:latin typeface="Meiryo UI" panose="020B0604030504040204" pitchFamily="50" charset="-128"/>
              <a:ea typeface="Meiryo UI" panose="020B0604030504040204" pitchFamily="50" charset="-128"/>
            </a:endParaRPr>
          </a:p>
          <a:p>
            <a:endParaRPr lang="en-US" altLang="ja-JP" sz="1050" b="1"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1200" b="1" dirty="0">
              <a:solidFill>
                <a:sysClr val="windowText" lastClr="000000"/>
              </a:solidFill>
              <a:latin typeface="Meiryo UI" panose="020B0604030504040204" pitchFamily="50" charset="-128"/>
              <a:ea typeface="Meiryo UI" panose="020B0604030504040204" pitchFamily="50" charset="-128"/>
            </a:endParaRPr>
          </a:p>
          <a:p>
            <a:endParaRPr lang="en-US" altLang="ja-JP" sz="1200" b="1" dirty="0" smtClean="0">
              <a:solidFill>
                <a:sysClr val="windowText" lastClr="000000"/>
              </a:solidFill>
              <a:latin typeface="Meiryo UI" panose="020B0604030504040204" pitchFamily="50" charset="-128"/>
              <a:ea typeface="Meiryo UI" panose="020B0604030504040204" pitchFamily="50" charset="-128"/>
            </a:endParaRPr>
          </a:p>
          <a:p>
            <a:endParaRPr lang="en-US" altLang="ja-JP" sz="200" b="1" dirty="0">
              <a:solidFill>
                <a:sysClr val="windowText" lastClr="000000"/>
              </a:solidFill>
              <a:latin typeface="Meiryo UI" panose="020B0604030504040204" pitchFamily="50" charset="-128"/>
              <a:ea typeface="Meiryo UI" panose="020B0604030504040204" pitchFamily="50" charset="-128"/>
            </a:endParaRPr>
          </a:p>
          <a:p>
            <a:endParaRPr lang="ja-JP" altLang="en-US" sz="1000" dirty="0">
              <a:solidFill>
                <a:sysClr val="windowText" lastClr="000000"/>
              </a:solidFill>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708344" y="3374534"/>
            <a:ext cx="3528393" cy="707886"/>
          </a:xfrm>
          <a:prstGeom prst="rect">
            <a:avLst/>
          </a:prstGeom>
          <a:noFill/>
        </p:spPr>
        <p:txBody>
          <a:bodyPr wrap="square" rtlCol="0">
            <a:spAutoFit/>
          </a:bodyPr>
          <a:lstStyle/>
          <a:p>
            <a:pPr>
              <a:lnSpc>
                <a:spcPts val="1600"/>
              </a:lnSpc>
            </a:pPr>
            <a:r>
              <a:rPr lang="ja-JP" altLang="en-US" sz="1200" b="1" u="sng" dirty="0">
                <a:latin typeface="Meiryo UI" panose="020B0604030504040204" pitchFamily="50" charset="-128"/>
                <a:ea typeface="Meiryo UI" panose="020B0604030504040204" pitchFamily="50" charset="-128"/>
              </a:rPr>
              <a:t>◆</a:t>
            </a:r>
            <a:r>
              <a:rPr lang="ja-JP" altLang="en-US" sz="1200" b="1" u="sng" dirty="0" smtClean="0">
                <a:solidFill>
                  <a:sysClr val="windowText" lastClr="000000"/>
                </a:solidFill>
                <a:latin typeface="Meiryo UI" panose="020B0604030504040204" pitchFamily="50" charset="-128"/>
                <a:ea typeface="Meiryo UI" panose="020B0604030504040204" pitchFamily="50" charset="-128"/>
              </a:rPr>
              <a:t>後方</a:t>
            </a:r>
            <a:r>
              <a:rPr lang="ja-JP" altLang="en-US" sz="1200" b="1" u="sng" dirty="0">
                <a:solidFill>
                  <a:sysClr val="windowText" lastClr="000000"/>
                </a:solidFill>
                <a:latin typeface="Meiryo UI" panose="020B0604030504040204" pitchFamily="50" charset="-128"/>
                <a:ea typeface="Meiryo UI" panose="020B0604030504040204" pitchFamily="50" charset="-128"/>
              </a:rPr>
              <a:t>支援活動拠点の機能</a:t>
            </a:r>
            <a:r>
              <a:rPr lang="ja-JP" altLang="en-US" sz="1200" b="1" u="sng" dirty="0" smtClean="0">
                <a:solidFill>
                  <a:sysClr val="windowText" lastClr="000000"/>
                </a:solidFill>
                <a:latin typeface="Meiryo UI" panose="020B0604030504040204" pitchFamily="50" charset="-128"/>
                <a:ea typeface="Meiryo UI" panose="020B0604030504040204" pitchFamily="50" charset="-128"/>
              </a:rPr>
              <a:t>向上</a:t>
            </a:r>
            <a:endParaRPr lang="en-US" altLang="ja-JP" sz="1200" b="1" u="sng" dirty="0">
              <a:latin typeface="Meiryo UI" panose="020B0604030504040204" pitchFamily="50" charset="-128"/>
              <a:ea typeface="Meiryo UI" panose="020B0604030504040204" pitchFamily="50" charset="-128"/>
            </a:endParaRPr>
          </a:p>
          <a:p>
            <a:pPr>
              <a:lnSpc>
                <a:spcPts val="1600"/>
              </a:lnSpc>
            </a:pPr>
            <a:r>
              <a:rPr lang="ja-JP" altLang="en-US" sz="1200" dirty="0" smtClean="0">
                <a:solidFill>
                  <a:sysClr val="windowText" lastClr="000000"/>
                </a:solidFill>
                <a:latin typeface="Meiryo UI" panose="020B0604030504040204" pitchFamily="50" charset="-128"/>
                <a:ea typeface="Meiryo UI" panose="020B0604030504040204" pitchFamily="50" charset="-128"/>
              </a:rPr>
              <a:t>　・活動拠点</a:t>
            </a:r>
            <a:r>
              <a:rPr lang="ja-JP" altLang="en-US" sz="1200" dirty="0">
                <a:solidFill>
                  <a:sysClr val="windowText" lastClr="000000"/>
                </a:solidFill>
                <a:latin typeface="Meiryo UI" panose="020B0604030504040204" pitchFamily="50" charset="-128"/>
                <a:ea typeface="Meiryo UI" panose="020B0604030504040204" pitchFamily="50" charset="-128"/>
              </a:rPr>
              <a:t>エリアの</a:t>
            </a:r>
            <a:r>
              <a:rPr lang="ja-JP" altLang="en-US" sz="1200" dirty="0" smtClean="0">
                <a:solidFill>
                  <a:sysClr val="windowText" lastClr="000000"/>
                </a:solidFill>
                <a:latin typeface="Meiryo UI" panose="020B0604030504040204" pitchFamily="50" charset="-128"/>
                <a:ea typeface="Meiryo UI" panose="020B0604030504040204" pitchFamily="50" charset="-128"/>
              </a:rPr>
              <a:t>充足</a:t>
            </a:r>
            <a:endParaRPr lang="en-US" altLang="ja-JP" sz="1200" b="1" u="sng" dirty="0">
              <a:latin typeface="Meiryo UI" panose="020B0604030504040204" pitchFamily="50" charset="-128"/>
              <a:ea typeface="Meiryo UI" panose="020B0604030504040204" pitchFamily="50" charset="-128"/>
            </a:endParaRPr>
          </a:p>
          <a:p>
            <a:pPr>
              <a:lnSpc>
                <a:spcPts val="1600"/>
              </a:lnSpc>
            </a:pPr>
            <a:r>
              <a:rPr lang="ja-JP" altLang="en-US" sz="1200" dirty="0" smtClean="0">
                <a:solidFill>
                  <a:sysClr val="windowText" lastClr="000000"/>
                </a:solidFill>
                <a:latin typeface="Meiryo UI" panose="020B0604030504040204" pitchFamily="50" charset="-128"/>
                <a:ea typeface="Meiryo UI" panose="020B0604030504040204" pitchFamily="50" charset="-128"/>
              </a:rPr>
              <a:t>　・</a:t>
            </a:r>
            <a:r>
              <a:rPr lang="ja-JP" altLang="en-US" sz="1200" dirty="0">
                <a:solidFill>
                  <a:sysClr val="windowText" lastClr="000000"/>
                </a:solidFill>
                <a:latin typeface="Meiryo UI" panose="020B0604030504040204" pitchFamily="50" charset="-128"/>
                <a:ea typeface="Meiryo UI" panose="020B0604030504040204" pitchFamily="50" charset="-128"/>
              </a:rPr>
              <a:t>幹線道路から活動拠点</a:t>
            </a:r>
            <a:r>
              <a:rPr lang="ja-JP" altLang="en-US" sz="1200" dirty="0" smtClean="0">
                <a:solidFill>
                  <a:sysClr val="windowText" lastClr="000000"/>
                </a:solidFill>
                <a:latin typeface="Meiryo UI" panose="020B0604030504040204" pitchFamily="50" charset="-128"/>
                <a:ea typeface="Meiryo UI" panose="020B0604030504040204" pitchFamily="50" charset="-128"/>
              </a:rPr>
              <a:t>エリアへ</a:t>
            </a:r>
            <a:r>
              <a:rPr lang="ja-JP" altLang="en-US" sz="1200" dirty="0">
                <a:solidFill>
                  <a:sysClr val="windowText" lastClr="000000"/>
                </a:solidFill>
                <a:latin typeface="Meiryo UI" panose="020B0604030504040204" pitchFamily="50" charset="-128"/>
                <a:ea typeface="Meiryo UI" panose="020B0604030504040204" pitchFamily="50" charset="-128"/>
              </a:rPr>
              <a:t>の</a:t>
            </a:r>
            <a:r>
              <a:rPr lang="ja-JP" altLang="en-US" sz="1200" dirty="0" smtClean="0">
                <a:solidFill>
                  <a:sysClr val="windowText" lastClr="000000"/>
                </a:solidFill>
                <a:latin typeface="Meiryo UI" panose="020B0604030504040204" pitchFamily="50" charset="-128"/>
                <a:ea typeface="Meiryo UI" panose="020B0604030504040204" pitchFamily="50" charset="-128"/>
              </a:rPr>
              <a:t>アクセス性の向上</a:t>
            </a:r>
            <a:endParaRPr lang="en-US" altLang="ja-JP" sz="1200" b="1" u="sng" dirty="0">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1708345" y="4201086"/>
            <a:ext cx="3124760" cy="666849"/>
          </a:xfrm>
          <a:prstGeom prst="rect">
            <a:avLst/>
          </a:prstGeom>
          <a:noFill/>
        </p:spPr>
        <p:txBody>
          <a:bodyPr wrap="square" rtlCol="0">
            <a:spAutoFit/>
          </a:bodyPr>
          <a:lstStyle/>
          <a:p>
            <a:pPr>
              <a:lnSpc>
                <a:spcPts val="1600"/>
              </a:lnSpc>
            </a:pPr>
            <a:r>
              <a:rPr lang="ja-JP" altLang="en-US" sz="1200" b="1" u="sng" dirty="0">
                <a:latin typeface="Meiryo UI" panose="020B0604030504040204" pitchFamily="50" charset="-128"/>
                <a:ea typeface="Meiryo UI" panose="020B0604030504040204" pitchFamily="50" charset="-128"/>
              </a:rPr>
              <a:t>◆</a:t>
            </a:r>
            <a:r>
              <a:rPr lang="ja-JP" altLang="en-US" sz="1200" b="1" u="sng" dirty="0" smtClean="0">
                <a:solidFill>
                  <a:sysClr val="windowText" lastClr="000000"/>
                </a:solidFill>
                <a:latin typeface="Meiryo UI" panose="020B0604030504040204" pitchFamily="50" charset="-128"/>
                <a:ea typeface="Meiryo UI" panose="020B0604030504040204" pitchFamily="50" charset="-128"/>
              </a:rPr>
              <a:t>広域</a:t>
            </a:r>
            <a:r>
              <a:rPr lang="ja-JP" altLang="en-US" sz="1200" b="1" u="sng" dirty="0">
                <a:solidFill>
                  <a:sysClr val="windowText" lastClr="000000"/>
                </a:solidFill>
                <a:latin typeface="Meiryo UI" panose="020B0604030504040204" pitchFamily="50" charset="-128"/>
                <a:ea typeface="Meiryo UI" panose="020B0604030504040204" pitchFamily="50" charset="-128"/>
              </a:rPr>
              <a:t>避難場所の機能</a:t>
            </a:r>
            <a:r>
              <a:rPr lang="ja-JP" altLang="en-US" sz="1200" b="1" u="sng" dirty="0" smtClean="0">
                <a:solidFill>
                  <a:sysClr val="windowText" lastClr="000000"/>
                </a:solidFill>
                <a:latin typeface="Meiryo UI" panose="020B0604030504040204" pitchFamily="50" charset="-128"/>
                <a:ea typeface="Meiryo UI" panose="020B0604030504040204" pitchFamily="50" charset="-128"/>
              </a:rPr>
              <a:t>向上</a:t>
            </a:r>
            <a:r>
              <a:rPr lang="ja-JP" altLang="en-US" sz="1200" dirty="0">
                <a:solidFill>
                  <a:sysClr val="windowText" lastClr="000000"/>
                </a:solidFill>
                <a:latin typeface="Meiryo UI" panose="020B0604030504040204" pitchFamily="50" charset="-128"/>
                <a:ea typeface="Meiryo UI" panose="020B0604030504040204" pitchFamily="50" charset="-128"/>
              </a:rPr>
              <a:t>　　　　</a:t>
            </a:r>
            <a:endParaRPr lang="en-US" altLang="ja-JP" sz="1200" dirty="0">
              <a:solidFill>
                <a:sysClr val="windowText" lastClr="000000"/>
              </a:solidFill>
              <a:latin typeface="Meiryo UI" panose="020B0604030504040204" pitchFamily="50" charset="-128"/>
              <a:ea typeface="Meiryo UI" panose="020B0604030504040204" pitchFamily="50" charset="-128"/>
            </a:endParaRPr>
          </a:p>
          <a:p>
            <a:r>
              <a:rPr lang="ja-JP" altLang="en-US" sz="1200" dirty="0" smtClean="0">
                <a:solidFill>
                  <a:sysClr val="windowText" lastClr="000000"/>
                </a:solidFill>
                <a:latin typeface="Meiryo UI" panose="020B0604030504040204" pitchFamily="50" charset="-128"/>
                <a:ea typeface="Meiryo UI" panose="020B0604030504040204" pitchFamily="50" charset="-128"/>
              </a:rPr>
              <a:t>　・避難</a:t>
            </a:r>
            <a:r>
              <a:rPr lang="ja-JP" altLang="en-US" sz="1200" dirty="0">
                <a:solidFill>
                  <a:sysClr val="windowText" lastClr="000000"/>
                </a:solidFill>
                <a:latin typeface="Meiryo UI" panose="020B0604030504040204" pitchFamily="50" charset="-128"/>
                <a:ea typeface="Meiryo UI" panose="020B0604030504040204" pitchFamily="50" charset="-128"/>
              </a:rPr>
              <a:t>エリアの充足</a:t>
            </a:r>
          </a:p>
          <a:p>
            <a:r>
              <a:rPr lang="ja-JP" altLang="en-US" sz="1200" dirty="0" smtClean="0">
                <a:solidFill>
                  <a:sysClr val="windowText" lastClr="000000"/>
                </a:solidFill>
                <a:latin typeface="Meiryo UI" panose="020B0604030504040204" pitchFamily="50" charset="-128"/>
                <a:ea typeface="Meiryo UI" panose="020B0604030504040204" pitchFamily="50" charset="-128"/>
              </a:rPr>
              <a:t>　・</a:t>
            </a:r>
            <a:r>
              <a:rPr lang="ja-JP" altLang="en-US" sz="1200" dirty="0">
                <a:solidFill>
                  <a:sysClr val="windowText" lastClr="000000"/>
                </a:solidFill>
                <a:latin typeface="Meiryo UI" panose="020B0604030504040204" pitchFamily="50" charset="-128"/>
                <a:ea typeface="Meiryo UI" panose="020B0604030504040204" pitchFamily="50" charset="-128"/>
              </a:rPr>
              <a:t>市街地から避難場所へ</a:t>
            </a:r>
            <a:r>
              <a:rPr lang="ja-JP" altLang="en-US" sz="1200" dirty="0" smtClean="0">
                <a:solidFill>
                  <a:sysClr val="windowText" lastClr="000000"/>
                </a:solidFill>
                <a:latin typeface="Meiryo UI" panose="020B0604030504040204" pitchFamily="50" charset="-128"/>
                <a:ea typeface="Meiryo UI" panose="020B0604030504040204" pitchFamily="50" charset="-128"/>
              </a:rPr>
              <a:t>のアクセス性の</a:t>
            </a:r>
            <a:r>
              <a:rPr lang="ja-JP" altLang="en-US" sz="1200" dirty="0">
                <a:solidFill>
                  <a:sysClr val="windowText" lastClr="000000"/>
                </a:solidFill>
                <a:latin typeface="Meiryo UI" panose="020B0604030504040204" pitchFamily="50" charset="-128"/>
                <a:ea typeface="Meiryo UI" panose="020B0604030504040204" pitchFamily="50" charset="-128"/>
              </a:rPr>
              <a:t>向上</a:t>
            </a:r>
            <a:endParaRPr kumimoji="1" lang="ja-JP" altLang="en-US" sz="1200" dirty="0"/>
          </a:p>
        </p:txBody>
      </p:sp>
      <p:sp>
        <p:nvSpPr>
          <p:cNvPr id="35" name="テキスト ボックス 34"/>
          <p:cNvSpPr txBox="1"/>
          <p:nvPr/>
        </p:nvSpPr>
        <p:spPr>
          <a:xfrm>
            <a:off x="5673080" y="3465740"/>
            <a:ext cx="2736304" cy="707886"/>
          </a:xfrm>
          <a:prstGeom prst="rect">
            <a:avLst/>
          </a:prstGeom>
          <a:noFill/>
        </p:spPr>
        <p:txBody>
          <a:bodyPr wrap="square" rtlCol="0">
            <a:spAutoFit/>
          </a:bodyPr>
          <a:lstStyle/>
          <a:p>
            <a:pPr marL="171450" indent="-171450">
              <a:lnSpc>
                <a:spcPts val="1600"/>
              </a:lnSpc>
              <a:buFont typeface="Wingdings" panose="05000000000000000000" pitchFamily="2" charset="2"/>
              <a:buChar char="Ø"/>
            </a:pPr>
            <a:r>
              <a:rPr lang="ja-JP" altLang="en-US" sz="1050" dirty="0" smtClean="0">
                <a:solidFill>
                  <a:sysClr val="windowText" lastClr="000000"/>
                </a:solidFill>
                <a:latin typeface="Meiryo UI" panose="020B0604030504040204" pitchFamily="50" charset="-128"/>
                <a:ea typeface="Meiryo UI" panose="020B0604030504040204" pitchFamily="50" charset="-128"/>
              </a:rPr>
              <a:t>広域的な観光集客拠点</a:t>
            </a:r>
            <a:endParaRPr lang="en-US" altLang="ja-JP" sz="1050" dirty="0" smtClean="0">
              <a:solidFill>
                <a:sysClr val="windowText" lastClr="000000"/>
              </a:solidFill>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lang="ja-JP" altLang="en-US" sz="1050" dirty="0" smtClean="0">
                <a:solidFill>
                  <a:sysClr val="windowText" lastClr="000000"/>
                </a:solidFill>
                <a:latin typeface="Meiryo UI" panose="020B0604030504040204" pitchFamily="50" charset="-128"/>
                <a:ea typeface="Meiryo UI" panose="020B0604030504040204" pitchFamily="50" charset="-128"/>
              </a:rPr>
              <a:t>民間活力導入による整備・管理</a:t>
            </a:r>
            <a:endParaRPr lang="en-US" altLang="ja-JP" sz="1050" dirty="0" smtClean="0">
              <a:solidFill>
                <a:sysClr val="windowText" lastClr="000000"/>
              </a:solidFill>
              <a:latin typeface="Meiryo UI" panose="020B0604030504040204" pitchFamily="50" charset="-128"/>
              <a:ea typeface="Meiryo UI" panose="020B0604030504040204" pitchFamily="50" charset="-128"/>
            </a:endParaRPr>
          </a:p>
          <a:p>
            <a:pPr marL="171450" indent="-171450">
              <a:lnSpc>
                <a:spcPts val="1600"/>
              </a:lnSpc>
              <a:buFont typeface="Wingdings" panose="05000000000000000000" pitchFamily="2" charset="2"/>
              <a:buChar char="Ø"/>
            </a:pPr>
            <a:r>
              <a:rPr lang="ja-JP" altLang="en-US" sz="1050" dirty="0" smtClean="0">
                <a:solidFill>
                  <a:sysClr val="windowText" lastClr="000000"/>
                </a:solidFill>
                <a:latin typeface="Meiryo UI" panose="020B0604030504040204" pitchFamily="50" charset="-128"/>
                <a:ea typeface="Meiryo UI" panose="020B0604030504040204" pitchFamily="50" charset="-128"/>
              </a:rPr>
              <a:t>他事業との</a:t>
            </a:r>
            <a:r>
              <a:rPr lang="ja-JP" altLang="en-US" sz="1050" dirty="0">
                <a:solidFill>
                  <a:sysClr val="windowText" lastClr="000000"/>
                </a:solidFill>
                <a:latin typeface="Meiryo UI" panose="020B0604030504040204" pitchFamily="50" charset="-128"/>
                <a:ea typeface="Meiryo UI" panose="020B0604030504040204" pitchFamily="50" charset="-128"/>
              </a:rPr>
              <a:t>連携</a:t>
            </a:r>
            <a:endParaRPr lang="en-US" altLang="ja-JP" sz="1050" dirty="0" smtClean="0">
              <a:solidFill>
                <a:sysClr val="windowText" lastClr="000000"/>
              </a:solidFill>
              <a:latin typeface="Meiryo UI" panose="020B0604030504040204" pitchFamily="50" charset="-128"/>
              <a:ea typeface="Meiryo UI" panose="020B0604030504040204" pitchFamily="50" charset="-128"/>
            </a:endParaRPr>
          </a:p>
        </p:txBody>
      </p:sp>
      <p:sp>
        <p:nvSpPr>
          <p:cNvPr id="4" name="角丸四角形 3"/>
          <p:cNvSpPr/>
          <p:nvPr/>
        </p:nvSpPr>
        <p:spPr>
          <a:xfrm>
            <a:off x="1568624" y="1608025"/>
            <a:ext cx="6840760" cy="504000"/>
          </a:xfrm>
          <a:prstGeom prst="roundRect">
            <a:avLst/>
          </a:prstGeom>
          <a:solidFill>
            <a:srgbClr val="DCE6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solidFill>
                  <a:sysClr val="windowText" lastClr="000000"/>
                </a:solidFill>
                <a:latin typeface="Meiryo UI" panose="020B0604030504040204" pitchFamily="50" charset="-128"/>
                <a:ea typeface="Meiryo UI" panose="020B0604030504040204" pitchFamily="50" charset="-128"/>
              </a:rPr>
              <a:t>【</a:t>
            </a:r>
            <a:r>
              <a:rPr lang="ja-JP" altLang="en-US" sz="1050" dirty="0">
                <a:solidFill>
                  <a:sysClr val="windowText" lastClr="000000"/>
                </a:solidFill>
                <a:latin typeface="Meiryo UI" panose="020B0604030504040204" pitchFamily="50" charset="-128"/>
                <a:ea typeface="Meiryo UI" panose="020B0604030504040204" pitchFamily="50" charset="-128"/>
              </a:rPr>
              <a:t>対象箇所</a:t>
            </a:r>
            <a:r>
              <a:rPr lang="en-US" altLang="ja-JP" sz="1050" dirty="0">
                <a:solidFill>
                  <a:sysClr val="windowText" lastClr="000000"/>
                </a:solidFill>
                <a:latin typeface="Meiryo UI" panose="020B0604030504040204" pitchFamily="50" charset="-128"/>
                <a:ea typeface="Meiryo UI" panose="020B0604030504040204" pitchFamily="50" charset="-128"/>
              </a:rPr>
              <a:t>】</a:t>
            </a:r>
            <a:r>
              <a:rPr lang="ja-JP" altLang="en-US" sz="1050" dirty="0">
                <a:solidFill>
                  <a:sysClr val="windowText" lastClr="000000"/>
                </a:solidFill>
                <a:latin typeface="Meiryo UI" panose="020B0604030504040204" pitchFamily="50" charset="-128"/>
                <a:ea typeface="Meiryo UI" panose="020B0604030504040204" pitchFamily="50" charset="-128"/>
              </a:rPr>
              <a:t>：</a:t>
            </a:r>
            <a:r>
              <a:rPr lang="ja-JP" altLang="en-US" sz="1100" b="1" dirty="0">
                <a:solidFill>
                  <a:sysClr val="windowText" lastClr="000000"/>
                </a:solidFill>
                <a:latin typeface="Meiryo UI" panose="020B0604030504040204" pitchFamily="50" charset="-128"/>
                <a:ea typeface="Meiryo UI" panose="020B0604030504040204" pitchFamily="50" charset="-128"/>
              </a:rPr>
              <a:t>未整備区域</a:t>
            </a:r>
          </a:p>
        </p:txBody>
      </p:sp>
      <p:sp>
        <p:nvSpPr>
          <p:cNvPr id="97" name="テキスト ボックス 96"/>
          <p:cNvSpPr txBox="1"/>
          <p:nvPr/>
        </p:nvSpPr>
        <p:spPr>
          <a:xfrm>
            <a:off x="200472" y="836712"/>
            <a:ext cx="9515164" cy="461665"/>
          </a:xfrm>
          <a:prstGeom prst="rect">
            <a:avLst/>
          </a:prstGeom>
          <a:noFill/>
          <a:ln w="6350">
            <a:noFill/>
            <a:prstDash val="sysDash"/>
          </a:ln>
        </p:spPr>
        <p:txBody>
          <a:bodyPr wrap="square" rtlCol="0">
            <a:spAutoFit/>
          </a:bodyPr>
          <a:lstStyle/>
          <a:p>
            <a:pPr marL="252000" indent="-108000"/>
            <a:r>
              <a:rPr lang="ja-JP" altLang="en-US" sz="1200" dirty="0">
                <a:latin typeface="Meiryo UI" panose="020B0604030504040204" pitchFamily="50" charset="-128"/>
                <a:ea typeface="Meiryo UI" panose="020B0604030504040204" pitchFamily="50" charset="-128"/>
              </a:rPr>
              <a:t>〇　「大阪府営公園マスタープラン」に示した府営公園の基本的な整備・管理・運営の</a:t>
            </a:r>
            <a:r>
              <a:rPr lang="ja-JP" altLang="en-US" sz="1200" dirty="0" smtClean="0">
                <a:latin typeface="Meiryo UI" panose="020B0604030504040204" pitchFamily="50" charset="-128"/>
                <a:ea typeface="Meiryo UI" panose="020B0604030504040204" pitchFamily="50" charset="-128"/>
              </a:rPr>
              <a:t>方針のもと</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marL="252000" indent="-108000"/>
            <a:r>
              <a:rPr lang="ja-JP" altLang="en-US" sz="1200" b="1" dirty="0">
                <a:latin typeface="Meiryo UI" panose="020B0604030504040204" pitchFamily="50" charset="-128"/>
                <a:ea typeface="Meiryo UI" panose="020B0604030504040204" pitchFamily="50" charset="-128"/>
              </a:rPr>
              <a:t>　　 「都市の防災力向上</a:t>
            </a:r>
            <a:r>
              <a:rPr lang="ja-JP" altLang="en-US" sz="1200" b="1"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「都市の成長・魅力向上」</a:t>
            </a:r>
            <a:r>
              <a:rPr lang="ja-JP" altLang="en-US" sz="1200" dirty="0">
                <a:latin typeface="Meiryo UI" panose="020B0604030504040204" pitchFamily="50" charset="-128"/>
                <a:ea typeface="Meiryo UI" panose="020B0604030504040204" pitchFamily="50" charset="-128"/>
              </a:rPr>
              <a:t>の視点を踏まえ</a:t>
            </a:r>
            <a:r>
              <a:rPr lang="ja-JP" altLang="en-US" sz="1200" dirty="0" smtClean="0">
                <a:latin typeface="Meiryo UI" panose="020B0604030504040204" pitchFamily="50" charset="-128"/>
                <a:ea typeface="Meiryo UI" panose="020B0604030504040204" pitchFamily="50" charset="-128"/>
              </a:rPr>
              <a:t>、事業箇所選定の上、事業</a:t>
            </a:r>
            <a:r>
              <a:rPr lang="ja-JP" altLang="en-US" sz="1200">
                <a:latin typeface="Meiryo UI" panose="020B0604030504040204" pitchFamily="50" charset="-128"/>
                <a:ea typeface="Meiryo UI" panose="020B0604030504040204" pitchFamily="50" charset="-128"/>
              </a:rPr>
              <a:t>を</a:t>
            </a:r>
            <a:r>
              <a:rPr lang="ja-JP" altLang="en-US" sz="1200" smtClean="0">
                <a:latin typeface="Meiryo UI" panose="020B0604030504040204" pitchFamily="50" charset="-128"/>
                <a:ea typeface="Meiryo UI" panose="020B0604030504040204" pitchFamily="50" charset="-128"/>
              </a:rPr>
              <a:t>推進しま</a:t>
            </a:r>
            <a:r>
              <a:rPr lang="ja-JP" altLang="en-US" sz="1200">
                <a:latin typeface="Meiryo UI" panose="020B0604030504040204" pitchFamily="50" charset="-128"/>
                <a:ea typeface="Meiryo UI" panose="020B0604030504040204" pitchFamily="50" charset="-128"/>
              </a:rPr>
              <a:t>す</a:t>
            </a:r>
            <a:r>
              <a:rPr lang="ja-JP" altLang="en-US" sz="120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5816944" y="4155861"/>
            <a:ext cx="2669310" cy="851515"/>
          </a:xfrm>
          <a:prstGeom prst="rect">
            <a:avLst/>
          </a:prstGeom>
          <a:noFill/>
        </p:spPr>
        <p:txBody>
          <a:bodyPr wrap="square" rtlCol="0">
            <a:spAutoFit/>
          </a:bodyPr>
          <a:lstStyle/>
          <a:p>
            <a:pPr>
              <a:lnSpc>
                <a:spcPts val="1600"/>
              </a:lnSpc>
            </a:pPr>
            <a:r>
              <a:rPr lang="en-US" altLang="ja-JP" sz="1050" dirty="0" smtClean="0">
                <a:solidFill>
                  <a:sysClr val="windowText" lastClr="000000"/>
                </a:solidFill>
                <a:latin typeface="Meiryo UI" panose="020B0604030504040204" pitchFamily="50" charset="-128"/>
                <a:ea typeface="Meiryo UI" panose="020B0604030504040204" pitchFamily="50" charset="-128"/>
              </a:rPr>
              <a:t>【</a:t>
            </a:r>
            <a:r>
              <a:rPr lang="ja-JP" altLang="en-US" sz="1050" dirty="0" smtClean="0">
                <a:solidFill>
                  <a:sysClr val="windowText" lastClr="000000"/>
                </a:solidFill>
                <a:latin typeface="Meiryo UI" panose="020B0604030504040204" pitchFamily="50" charset="-128"/>
                <a:ea typeface="Meiryo UI" panose="020B0604030504040204" pitchFamily="50" charset="-128"/>
              </a:rPr>
              <a:t>指標</a:t>
            </a:r>
            <a:r>
              <a:rPr lang="en-US" altLang="ja-JP" sz="1050" dirty="0" smtClean="0">
                <a:solidFill>
                  <a:sysClr val="windowText" lastClr="000000"/>
                </a:solidFill>
                <a:latin typeface="Meiryo UI" panose="020B0604030504040204" pitchFamily="50" charset="-128"/>
                <a:ea typeface="Meiryo UI" panose="020B0604030504040204" pitchFamily="50" charset="-128"/>
              </a:rPr>
              <a:t>】</a:t>
            </a:r>
          </a:p>
          <a:p>
            <a:r>
              <a:rPr lang="ja-JP" altLang="en-US" sz="900" dirty="0" smtClean="0">
                <a:solidFill>
                  <a:sysClr val="windowText" lastClr="000000"/>
                </a:solidFill>
                <a:latin typeface="Meiryo UI" panose="020B0604030504040204" pitchFamily="50" charset="-128"/>
                <a:ea typeface="Meiryo UI" panose="020B0604030504040204" pitchFamily="50" charset="-128"/>
              </a:rPr>
              <a:t>　・観光資源（文化財、立地等）</a:t>
            </a:r>
            <a:endParaRPr lang="en-US" altLang="ja-JP" sz="900" dirty="0" smtClean="0">
              <a:solidFill>
                <a:sysClr val="windowText" lastClr="000000"/>
              </a:solidFill>
              <a:latin typeface="Meiryo UI" panose="020B0604030504040204" pitchFamily="50" charset="-128"/>
              <a:ea typeface="Meiryo UI" panose="020B0604030504040204" pitchFamily="50" charset="-128"/>
            </a:endParaRPr>
          </a:p>
          <a:p>
            <a:r>
              <a:rPr lang="ja-JP" altLang="en-US" sz="900" dirty="0" smtClean="0">
                <a:solidFill>
                  <a:sysClr val="windowText" lastClr="000000"/>
                </a:solidFill>
                <a:latin typeface="Meiryo UI" panose="020B0604030504040204" pitchFamily="50" charset="-128"/>
                <a:ea typeface="Meiryo UI" panose="020B0604030504040204" pitchFamily="50" charset="-128"/>
              </a:rPr>
              <a:t>　・民間企業・団体の参入意欲</a:t>
            </a:r>
            <a:endParaRPr lang="en-US" altLang="ja-JP" sz="900" dirty="0" smtClean="0">
              <a:solidFill>
                <a:sysClr val="windowText" lastClr="000000"/>
              </a:solidFill>
              <a:latin typeface="Meiryo UI" panose="020B0604030504040204" pitchFamily="50" charset="-128"/>
              <a:ea typeface="Meiryo UI" panose="020B0604030504040204" pitchFamily="50" charset="-128"/>
            </a:endParaRPr>
          </a:p>
          <a:p>
            <a:r>
              <a:rPr lang="ja-JP" altLang="en-US" sz="900" dirty="0" smtClean="0">
                <a:solidFill>
                  <a:sysClr val="windowText" lastClr="000000"/>
                </a:solidFill>
                <a:latin typeface="Meiryo UI" panose="020B0604030504040204" pitchFamily="50" charset="-128"/>
                <a:ea typeface="Meiryo UI" panose="020B0604030504040204" pitchFamily="50" charset="-128"/>
              </a:rPr>
              <a:t>　・他事業との連携</a:t>
            </a:r>
            <a:endParaRPr lang="en-US" altLang="ja-JP" sz="900" dirty="0" smtClean="0">
              <a:solidFill>
                <a:sysClr val="windowText" lastClr="000000"/>
              </a:solidFill>
              <a:latin typeface="Meiryo UI" panose="020B0604030504040204" pitchFamily="50" charset="-128"/>
              <a:ea typeface="Meiryo UI" panose="020B0604030504040204" pitchFamily="50" charset="-128"/>
            </a:endParaRPr>
          </a:p>
          <a:p>
            <a:r>
              <a:rPr lang="ja-JP" altLang="en-US" sz="900" dirty="0" smtClean="0">
                <a:solidFill>
                  <a:sysClr val="windowText" lastClr="000000"/>
                </a:solidFill>
                <a:latin typeface="Meiryo UI" panose="020B0604030504040204" pitchFamily="50" charset="-128"/>
                <a:ea typeface="Meiryo UI" panose="020B0604030504040204" pitchFamily="50" charset="-128"/>
              </a:rPr>
              <a:t>　・</a:t>
            </a:r>
            <a:r>
              <a:rPr lang="ja-JP" altLang="en-US" sz="900" dirty="0">
                <a:solidFill>
                  <a:sysClr val="windowText" lastClr="000000"/>
                </a:solidFill>
                <a:latin typeface="Meiryo UI" panose="020B0604030504040204" pitchFamily="50" charset="-128"/>
                <a:ea typeface="Meiryo UI" panose="020B0604030504040204" pitchFamily="50" charset="-128"/>
              </a:rPr>
              <a:t>市町村等による協力</a:t>
            </a:r>
            <a:r>
              <a:rPr lang="ja-JP" altLang="en-US" sz="900" dirty="0" smtClean="0">
                <a:solidFill>
                  <a:sysClr val="windowText" lastClr="000000"/>
                </a:solidFill>
                <a:latin typeface="Meiryo UI" panose="020B0604030504040204" pitchFamily="50" charset="-128"/>
                <a:ea typeface="Meiryo UI" panose="020B0604030504040204" pitchFamily="50" charset="-128"/>
              </a:rPr>
              <a:t>体制　　　　　　　</a:t>
            </a:r>
            <a:r>
              <a:rPr lang="ja-JP" altLang="en-US" sz="900" dirty="0">
                <a:solidFill>
                  <a:sysClr val="windowText" lastClr="000000"/>
                </a:solidFill>
                <a:latin typeface="Meiryo UI" panose="020B0604030504040204" pitchFamily="50" charset="-128"/>
                <a:ea typeface="Meiryo UI" panose="020B0604030504040204" pitchFamily="50" charset="-128"/>
              </a:rPr>
              <a:t>など　</a:t>
            </a:r>
            <a:endParaRPr lang="en-US" altLang="ja-JP" sz="900" dirty="0" smtClean="0">
              <a:solidFill>
                <a:sysClr val="windowText" lastClr="000000"/>
              </a:solidFill>
              <a:latin typeface="Meiryo UI" panose="020B0604030504040204" pitchFamily="50" charset="-128"/>
              <a:ea typeface="Meiryo UI" panose="020B0604030504040204" pitchFamily="50" charset="-128"/>
            </a:endParaRPr>
          </a:p>
        </p:txBody>
      </p:sp>
      <p:sp>
        <p:nvSpPr>
          <p:cNvPr id="2" name="大かっこ 1"/>
          <p:cNvSpPr/>
          <p:nvPr/>
        </p:nvSpPr>
        <p:spPr>
          <a:xfrm>
            <a:off x="5749950" y="4149080"/>
            <a:ext cx="2304256" cy="952340"/>
          </a:xfrm>
          <a:prstGeom prst="bracketPair">
            <a:avLst>
              <a:gd name="adj" fmla="val 9532"/>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200"/>
          </a:p>
        </p:txBody>
      </p:sp>
      <p:sp>
        <p:nvSpPr>
          <p:cNvPr id="33" name="スライド番号プレースホルダー 1"/>
          <p:cNvSpPr txBox="1">
            <a:spLocks/>
          </p:cNvSpPr>
          <p:nvPr/>
        </p:nvSpPr>
        <p:spPr>
          <a:xfrm>
            <a:off x="7642880" y="6597352"/>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77</a:t>
            </a:fld>
            <a:endParaRPr lang="ja-JP" altLang="en-US" dirty="0"/>
          </a:p>
        </p:txBody>
      </p:sp>
      <p:sp>
        <p:nvSpPr>
          <p:cNvPr id="34" name="サブタイトル 2"/>
          <p:cNvSpPr txBox="1">
            <a:spLocks/>
          </p:cNvSpPr>
          <p:nvPr/>
        </p:nvSpPr>
        <p:spPr>
          <a:xfrm>
            <a:off x="4618" y="-12224"/>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0" name="正方形/長方形 29"/>
          <p:cNvSpPr/>
          <p:nvPr/>
        </p:nvSpPr>
        <p:spPr>
          <a:xfrm>
            <a:off x="105423" y="419016"/>
            <a:ext cx="9720000" cy="623936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3008784" y="2110453"/>
            <a:ext cx="4196313" cy="636350"/>
          </a:xfrm>
          <a:custGeom>
            <a:avLst/>
            <a:gdLst>
              <a:gd name="connsiteX0" fmla="*/ 2154803 w 4396939"/>
              <a:gd name="connsiteY0" fmla="*/ 0 h 636350"/>
              <a:gd name="connsiteX1" fmla="*/ 2200047 w 4396939"/>
              <a:gd name="connsiteY1" fmla="*/ 0 h 636350"/>
              <a:gd name="connsiteX2" fmla="*/ 2245291 w 4396939"/>
              <a:gd name="connsiteY2" fmla="*/ 0 h 636350"/>
              <a:gd name="connsiteX3" fmla="*/ 2245291 w 4396939"/>
              <a:gd name="connsiteY3" fmla="*/ 175324 h 636350"/>
              <a:gd name="connsiteX4" fmla="*/ 4340032 w 4396939"/>
              <a:gd name="connsiteY4" fmla="*/ 175324 h 636350"/>
              <a:gd name="connsiteX5" fmla="*/ 4340032 w 4396939"/>
              <a:gd name="connsiteY5" fmla="*/ 177120 h 636350"/>
              <a:gd name="connsiteX6" fmla="*/ 4353236 w 4396939"/>
              <a:gd name="connsiteY6" fmla="*/ 177120 h 636350"/>
              <a:gd name="connsiteX7" fmla="*/ 4353236 w 4396939"/>
              <a:gd name="connsiteY7" fmla="*/ 548944 h 636350"/>
              <a:gd name="connsiteX8" fmla="*/ 4396939 w 4396939"/>
              <a:gd name="connsiteY8" fmla="*/ 548944 h 636350"/>
              <a:gd name="connsiteX9" fmla="*/ 4309533 w 4396939"/>
              <a:gd name="connsiteY9" fmla="*/ 636350 h 636350"/>
              <a:gd name="connsiteX10" fmla="*/ 4222127 w 4396939"/>
              <a:gd name="connsiteY10" fmla="*/ 548944 h 636350"/>
              <a:gd name="connsiteX11" fmla="*/ 4265830 w 4396939"/>
              <a:gd name="connsiteY11" fmla="*/ 548944 h 636350"/>
              <a:gd name="connsiteX12" fmla="*/ 4265830 w 4396939"/>
              <a:gd name="connsiteY12" fmla="*/ 265811 h 636350"/>
              <a:gd name="connsiteX13" fmla="*/ 131109 w 4396939"/>
              <a:gd name="connsiteY13" fmla="*/ 265811 h 636350"/>
              <a:gd name="connsiteX14" fmla="*/ 131109 w 4396939"/>
              <a:gd name="connsiteY14" fmla="*/ 548944 h 636350"/>
              <a:gd name="connsiteX15" fmla="*/ 174812 w 4396939"/>
              <a:gd name="connsiteY15" fmla="*/ 548944 h 636350"/>
              <a:gd name="connsiteX16" fmla="*/ 87406 w 4396939"/>
              <a:gd name="connsiteY16" fmla="*/ 636350 h 636350"/>
              <a:gd name="connsiteX17" fmla="*/ 0 w 4396939"/>
              <a:gd name="connsiteY17" fmla="*/ 548944 h 636350"/>
              <a:gd name="connsiteX18" fmla="*/ 43703 w 4396939"/>
              <a:gd name="connsiteY18" fmla="*/ 548944 h 636350"/>
              <a:gd name="connsiteX19" fmla="*/ 43703 w 4396939"/>
              <a:gd name="connsiteY19" fmla="*/ 177120 h 636350"/>
              <a:gd name="connsiteX20" fmla="*/ 60062 w 4396939"/>
              <a:gd name="connsiteY20" fmla="*/ 177120 h 636350"/>
              <a:gd name="connsiteX21" fmla="*/ 60062 w 4396939"/>
              <a:gd name="connsiteY21" fmla="*/ 175324 h 636350"/>
              <a:gd name="connsiteX22" fmla="*/ 2154803 w 4396939"/>
              <a:gd name="connsiteY22" fmla="*/ 175324 h 6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96939" h="636350">
                <a:moveTo>
                  <a:pt x="2154803" y="0"/>
                </a:moveTo>
                <a:lnTo>
                  <a:pt x="2200047" y="0"/>
                </a:lnTo>
                <a:lnTo>
                  <a:pt x="2245291" y="0"/>
                </a:lnTo>
                <a:lnTo>
                  <a:pt x="2245291" y="175324"/>
                </a:lnTo>
                <a:lnTo>
                  <a:pt x="4340032" y="175324"/>
                </a:lnTo>
                <a:lnTo>
                  <a:pt x="4340032" y="177120"/>
                </a:lnTo>
                <a:lnTo>
                  <a:pt x="4353236" y="177120"/>
                </a:lnTo>
                <a:lnTo>
                  <a:pt x="4353236" y="548944"/>
                </a:lnTo>
                <a:lnTo>
                  <a:pt x="4396939" y="548944"/>
                </a:lnTo>
                <a:lnTo>
                  <a:pt x="4309533" y="636350"/>
                </a:lnTo>
                <a:lnTo>
                  <a:pt x="4222127" y="548944"/>
                </a:lnTo>
                <a:lnTo>
                  <a:pt x="4265830" y="548944"/>
                </a:lnTo>
                <a:lnTo>
                  <a:pt x="4265830" y="265811"/>
                </a:lnTo>
                <a:lnTo>
                  <a:pt x="131109" y="265811"/>
                </a:lnTo>
                <a:lnTo>
                  <a:pt x="131109" y="548944"/>
                </a:lnTo>
                <a:lnTo>
                  <a:pt x="174812" y="548944"/>
                </a:lnTo>
                <a:lnTo>
                  <a:pt x="87406" y="636350"/>
                </a:lnTo>
                <a:lnTo>
                  <a:pt x="0" y="548944"/>
                </a:lnTo>
                <a:lnTo>
                  <a:pt x="43703" y="548944"/>
                </a:lnTo>
                <a:lnTo>
                  <a:pt x="43703" y="177120"/>
                </a:lnTo>
                <a:lnTo>
                  <a:pt x="60062" y="177120"/>
                </a:lnTo>
                <a:lnTo>
                  <a:pt x="60062" y="175324"/>
                </a:lnTo>
                <a:lnTo>
                  <a:pt x="2154803" y="17532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55"/>
          <p:cNvSpPr/>
          <p:nvPr/>
        </p:nvSpPr>
        <p:spPr>
          <a:xfrm rot="5400000">
            <a:off x="4771393" y="3559279"/>
            <a:ext cx="668288" cy="4115225"/>
          </a:xfrm>
          <a:custGeom>
            <a:avLst/>
            <a:gdLst>
              <a:gd name="connsiteX0" fmla="*/ 261002 w 668288"/>
              <a:gd name="connsiteY0" fmla="*/ 4311974 h 4311974"/>
              <a:gd name="connsiteX1" fmla="*/ 261002 w 668288"/>
              <a:gd name="connsiteY1" fmla="*/ 0 h 4311974"/>
              <a:gd name="connsiteX2" fmla="*/ 349246 w 668288"/>
              <a:gd name="connsiteY2" fmla="*/ 0 h 4311974"/>
              <a:gd name="connsiteX3" fmla="*/ 349246 w 668288"/>
              <a:gd name="connsiteY3" fmla="*/ 2112820 h 4311974"/>
              <a:gd name="connsiteX4" fmla="*/ 580882 w 668288"/>
              <a:gd name="connsiteY4" fmla="*/ 2112820 h 4311974"/>
              <a:gd name="connsiteX5" fmla="*/ 580882 w 668288"/>
              <a:gd name="connsiteY5" fmla="*/ 2069117 h 4311974"/>
              <a:gd name="connsiteX6" fmla="*/ 668288 w 668288"/>
              <a:gd name="connsiteY6" fmla="*/ 2156523 h 4311974"/>
              <a:gd name="connsiteX7" fmla="*/ 580882 w 668288"/>
              <a:gd name="connsiteY7" fmla="*/ 2243929 h 4311974"/>
              <a:gd name="connsiteX8" fmla="*/ 580882 w 668288"/>
              <a:gd name="connsiteY8" fmla="*/ 2200226 h 4311974"/>
              <a:gd name="connsiteX9" fmla="*/ 349246 w 668288"/>
              <a:gd name="connsiteY9" fmla="*/ 2200226 h 4311974"/>
              <a:gd name="connsiteX10" fmla="*/ 349246 w 668288"/>
              <a:gd name="connsiteY10" fmla="*/ 4311974 h 4311974"/>
              <a:gd name="connsiteX11" fmla="*/ 305124 w 668288"/>
              <a:gd name="connsiteY11" fmla="*/ 4311974 h 4311974"/>
              <a:gd name="connsiteX12" fmla="*/ 0 w 668288"/>
              <a:gd name="connsiteY12" fmla="*/ 86400 h 4311974"/>
              <a:gd name="connsiteX13" fmla="*/ 0 w 668288"/>
              <a:gd name="connsiteY13" fmla="*/ 0 h 4311974"/>
              <a:gd name="connsiteX14" fmla="*/ 257011 w 668288"/>
              <a:gd name="connsiteY14" fmla="*/ 0 h 4311974"/>
              <a:gd name="connsiteX15" fmla="*/ 257011 w 668288"/>
              <a:gd name="connsiteY15" fmla="*/ 43200 h 4311974"/>
              <a:gd name="connsiteX16" fmla="*/ 257011 w 668288"/>
              <a:gd name="connsiteY16" fmla="*/ 86400 h 4311974"/>
              <a:gd name="connsiteX17" fmla="*/ 0 w 668288"/>
              <a:gd name="connsiteY17" fmla="*/ 4311974 h 4311974"/>
              <a:gd name="connsiteX18" fmla="*/ 0 w 668288"/>
              <a:gd name="connsiteY18" fmla="*/ 4225574 h 4311974"/>
              <a:gd name="connsiteX19" fmla="*/ 257011 w 668288"/>
              <a:gd name="connsiteY19" fmla="*/ 4225574 h 4311974"/>
              <a:gd name="connsiteX20" fmla="*/ 257011 w 668288"/>
              <a:gd name="connsiteY20" fmla="*/ 4268774 h 4311974"/>
              <a:gd name="connsiteX21" fmla="*/ 257011 w 668288"/>
              <a:gd name="connsiteY21" fmla="*/ 4311974 h 431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8288" h="4311974">
                <a:moveTo>
                  <a:pt x="261002" y="4311974"/>
                </a:moveTo>
                <a:lnTo>
                  <a:pt x="261002" y="0"/>
                </a:lnTo>
                <a:lnTo>
                  <a:pt x="349246" y="0"/>
                </a:lnTo>
                <a:lnTo>
                  <a:pt x="349246" y="2112820"/>
                </a:lnTo>
                <a:lnTo>
                  <a:pt x="580882" y="2112820"/>
                </a:lnTo>
                <a:lnTo>
                  <a:pt x="580882" y="2069117"/>
                </a:lnTo>
                <a:lnTo>
                  <a:pt x="668288" y="2156523"/>
                </a:lnTo>
                <a:lnTo>
                  <a:pt x="580882" y="2243929"/>
                </a:lnTo>
                <a:lnTo>
                  <a:pt x="580882" y="2200226"/>
                </a:lnTo>
                <a:lnTo>
                  <a:pt x="349246" y="2200226"/>
                </a:lnTo>
                <a:lnTo>
                  <a:pt x="349246" y="4311974"/>
                </a:lnTo>
                <a:lnTo>
                  <a:pt x="305124" y="4311974"/>
                </a:lnTo>
                <a:close/>
                <a:moveTo>
                  <a:pt x="0" y="86400"/>
                </a:moveTo>
                <a:lnTo>
                  <a:pt x="0" y="0"/>
                </a:lnTo>
                <a:lnTo>
                  <a:pt x="257011" y="0"/>
                </a:lnTo>
                <a:lnTo>
                  <a:pt x="257011" y="43200"/>
                </a:lnTo>
                <a:lnTo>
                  <a:pt x="257011" y="86400"/>
                </a:lnTo>
                <a:close/>
                <a:moveTo>
                  <a:pt x="0" y="4311974"/>
                </a:moveTo>
                <a:lnTo>
                  <a:pt x="0" y="4225574"/>
                </a:lnTo>
                <a:lnTo>
                  <a:pt x="257011" y="4225574"/>
                </a:lnTo>
                <a:lnTo>
                  <a:pt x="257011" y="4268774"/>
                </a:lnTo>
                <a:lnTo>
                  <a:pt x="257011" y="431197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8" name="正方形/長方形 17"/>
          <p:cNvSpPr/>
          <p:nvPr/>
        </p:nvSpPr>
        <p:spPr>
          <a:xfrm>
            <a:off x="1603870" y="5968114"/>
            <a:ext cx="6805514" cy="396000"/>
          </a:xfrm>
          <a:prstGeom prst="rect">
            <a:avLst/>
          </a:prstGeom>
          <a:solidFill>
            <a:srgbClr val="DCE6F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新規事業着手</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5169023" y="5654854"/>
            <a:ext cx="3528393" cy="297517"/>
          </a:xfrm>
          <a:prstGeom prst="rect">
            <a:avLst/>
          </a:prstGeom>
          <a:noFill/>
        </p:spPr>
        <p:txBody>
          <a:bodyPr wrap="square" rtlCol="0">
            <a:spAutoFit/>
          </a:bodyPr>
          <a:lstStyle/>
          <a:p>
            <a:pPr>
              <a:lnSpc>
                <a:spcPts val="1600"/>
              </a:lnSpc>
            </a:pPr>
            <a:r>
              <a:rPr lang="en-US" altLang="ja-JP" sz="1200" dirty="0" smtClean="0">
                <a:solidFill>
                  <a:sysClr val="windowText" lastClr="000000"/>
                </a:solidFill>
                <a:latin typeface="Meiryo UI" panose="020B0604030504040204" pitchFamily="50" charset="-128"/>
                <a:ea typeface="Meiryo UI" panose="020B0604030504040204" pitchFamily="50" charset="-128"/>
              </a:rPr>
              <a:t>※</a:t>
            </a:r>
            <a:r>
              <a:rPr lang="ja-JP" altLang="en-US" sz="1200" dirty="0" smtClean="0">
                <a:solidFill>
                  <a:sysClr val="windowText" lastClr="000000"/>
                </a:solidFill>
                <a:latin typeface="Meiryo UI" panose="020B0604030504040204" pitchFamily="50" charset="-128"/>
                <a:ea typeface="Meiryo UI" panose="020B0604030504040204" pitchFamily="50" charset="-128"/>
              </a:rPr>
              <a:t>後方</a:t>
            </a:r>
            <a:r>
              <a:rPr lang="ja-JP" altLang="en-US" sz="1200" dirty="0">
                <a:solidFill>
                  <a:sysClr val="windowText" lastClr="000000"/>
                </a:solidFill>
                <a:latin typeface="Meiryo UI" panose="020B0604030504040204" pitchFamily="50" charset="-128"/>
                <a:ea typeface="Meiryo UI" panose="020B0604030504040204" pitchFamily="50" charset="-128"/>
              </a:rPr>
              <a:t>支援活動拠点の機能</a:t>
            </a:r>
            <a:r>
              <a:rPr lang="ja-JP" altLang="en-US" sz="1200" dirty="0" smtClean="0">
                <a:solidFill>
                  <a:sysClr val="windowText" lastClr="000000"/>
                </a:solidFill>
                <a:latin typeface="Meiryo UI" panose="020B0604030504040204" pitchFamily="50" charset="-128"/>
                <a:ea typeface="Meiryo UI" panose="020B0604030504040204" pitchFamily="50" charset="-128"/>
              </a:rPr>
              <a:t>向上を優先</a:t>
            </a:r>
            <a:endParaRPr lang="en-US" altLang="ja-JP" sz="1200" b="1" u="sng"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1933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72480" y="2224602"/>
            <a:ext cx="5019536" cy="1810493"/>
          </a:xfrm>
          <a:prstGeom prst="rect">
            <a:avLst/>
          </a:prstGeom>
        </p:spPr>
      </p:pic>
      <p:pic>
        <p:nvPicPr>
          <p:cNvPr id="7" name="図 6"/>
          <p:cNvPicPr>
            <a:picLocks noChangeAspect="1"/>
          </p:cNvPicPr>
          <p:nvPr/>
        </p:nvPicPr>
        <p:blipFill>
          <a:blip r:embed="rId4"/>
          <a:stretch>
            <a:fillRect/>
          </a:stretch>
        </p:blipFill>
        <p:spPr>
          <a:xfrm>
            <a:off x="6187784" y="2299472"/>
            <a:ext cx="2877176" cy="1538757"/>
          </a:xfrm>
          <a:prstGeom prst="rect">
            <a:avLst/>
          </a:prstGeom>
        </p:spPr>
      </p:pic>
      <p:sp>
        <p:nvSpPr>
          <p:cNvPr id="16" name="四角形吹き出し 15"/>
          <p:cNvSpPr/>
          <p:nvPr/>
        </p:nvSpPr>
        <p:spPr>
          <a:xfrm>
            <a:off x="213047" y="840146"/>
            <a:ext cx="5256000" cy="324000"/>
          </a:xfrm>
          <a:prstGeom prst="wedgeRectCallout">
            <a:avLst>
              <a:gd name="adj1" fmla="val -14103"/>
              <a:gd name="adj2" fmla="val 5129"/>
            </a:avLst>
          </a:prstGeom>
          <a:solidFill>
            <a:schemeClr val="accent3">
              <a:tint val="50000"/>
              <a:satMod val="300000"/>
            </a:schemeClr>
          </a:solidFill>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200" b="1" dirty="0" smtClean="0">
                <a:latin typeface="+mj-ea"/>
                <a:ea typeface="+mj-ea"/>
              </a:rPr>
              <a:t>老朽化対策の</a:t>
            </a:r>
            <a:r>
              <a:rPr lang="ja-JP" altLang="en-US" sz="1200" b="1" dirty="0">
                <a:latin typeface="+mj-ea"/>
                <a:ea typeface="+mj-ea"/>
              </a:rPr>
              <a:t>考</a:t>
            </a:r>
            <a:r>
              <a:rPr lang="ja-JP" altLang="en-US" sz="1200" b="1" dirty="0" smtClean="0">
                <a:latin typeface="+mj-ea"/>
                <a:ea typeface="+mj-ea"/>
              </a:rPr>
              <a:t>え方</a:t>
            </a:r>
            <a:endParaRPr kumimoji="1" lang="ja-JP" altLang="en-US" sz="1200" b="1" dirty="0">
              <a:latin typeface="+mj-ea"/>
              <a:ea typeface="+mj-ea"/>
            </a:endParaRPr>
          </a:p>
        </p:txBody>
      </p:sp>
      <p:sp>
        <p:nvSpPr>
          <p:cNvPr id="2" name="スライド番号プレースホルダー 1"/>
          <p:cNvSpPr>
            <a:spLocks noGrp="1"/>
          </p:cNvSpPr>
          <p:nvPr>
            <p:ph type="sldNum" sz="quarter" idx="12"/>
          </p:nvPr>
        </p:nvSpPr>
        <p:spPr>
          <a:xfrm>
            <a:off x="7638247" y="6602942"/>
            <a:ext cx="2311400" cy="365125"/>
          </a:xfrm>
        </p:spPr>
        <p:txBody>
          <a:bodyPr/>
          <a:lstStyle/>
          <a:p>
            <a:fld id="{BB9231F5-CC56-497A-A386-7B8232C12A76}" type="slidenum">
              <a:rPr kumimoji="1" lang="ja-JP" altLang="en-US" smtClean="0"/>
              <a:t>78</a:t>
            </a:fld>
            <a:endParaRPr kumimoji="1" lang="ja-JP" altLang="en-US"/>
          </a:p>
        </p:txBody>
      </p:sp>
      <p:sp>
        <p:nvSpPr>
          <p:cNvPr id="15" name="正方形/長方形 14"/>
          <p:cNvSpPr/>
          <p:nvPr/>
        </p:nvSpPr>
        <p:spPr>
          <a:xfrm>
            <a:off x="5466479" y="1248265"/>
            <a:ext cx="4309985" cy="687111"/>
          </a:xfrm>
          <a:prstGeom prst="rect">
            <a:avLst/>
          </a:prstGeom>
        </p:spPr>
        <p:txBody>
          <a:bodyPr wrap="square">
            <a:spAutoFit/>
          </a:bodyPr>
          <a:lstStyle/>
          <a:p>
            <a:pPr algn="just">
              <a:lnSpc>
                <a:spcPts val="1600"/>
              </a:lnSpc>
            </a:pPr>
            <a:r>
              <a:rPr lang="ja-JP" altLang="en-US" sz="1200" b="1" kern="100" dirty="0" smtClean="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近年多発している都市型集中豪雨に対して</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、府民の安全安心な暮らしを守るため、浸水被害の</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発生状況、治水施設の整備状況等を踏まえ、下水道</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増補幹線等の整備</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を効果的に推進</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します。</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四角形吹き出し 17"/>
          <p:cNvSpPr/>
          <p:nvPr/>
        </p:nvSpPr>
        <p:spPr>
          <a:xfrm>
            <a:off x="5457055" y="840146"/>
            <a:ext cx="4319410" cy="324000"/>
          </a:xfrm>
          <a:prstGeom prst="wedgeRectCallout">
            <a:avLst>
              <a:gd name="adj1" fmla="val -14103"/>
              <a:gd name="adj2" fmla="val 5129"/>
            </a:avLst>
          </a:prstGeom>
          <a:solidFill>
            <a:schemeClr val="accent3">
              <a:tint val="50000"/>
              <a:satMod val="300000"/>
            </a:schemeClr>
          </a:solidFill>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200" b="1" dirty="0" smtClean="0">
                <a:latin typeface="游ゴシック" panose="020B0400000000000000" pitchFamily="50" charset="-128"/>
                <a:ea typeface="游ゴシック" panose="020B0400000000000000" pitchFamily="50" charset="-128"/>
              </a:rPr>
              <a:t>浸水対策の</a:t>
            </a:r>
            <a:r>
              <a:rPr lang="ja-JP" altLang="en-US" sz="1200" b="1" dirty="0">
                <a:latin typeface="游ゴシック" panose="020B0400000000000000" pitchFamily="50" charset="-128"/>
                <a:ea typeface="游ゴシック" panose="020B0400000000000000" pitchFamily="50" charset="-128"/>
              </a:rPr>
              <a:t>考</a:t>
            </a:r>
            <a:r>
              <a:rPr lang="ja-JP" altLang="en-US" sz="1200" b="1" dirty="0" smtClean="0">
                <a:latin typeface="游ゴシック" panose="020B0400000000000000" pitchFamily="50" charset="-128"/>
                <a:ea typeface="游ゴシック" panose="020B0400000000000000" pitchFamily="50" charset="-128"/>
              </a:rPr>
              <a:t>え方</a:t>
            </a:r>
            <a:endParaRPr kumimoji="1" lang="ja-JP" altLang="en-US" sz="1200" b="1" dirty="0">
              <a:latin typeface="游ゴシック" panose="020B0400000000000000" pitchFamily="50" charset="-128"/>
              <a:ea typeface="游ゴシック" panose="020B0400000000000000" pitchFamily="50" charset="-128"/>
            </a:endParaRPr>
          </a:p>
        </p:txBody>
      </p:sp>
      <p:sp>
        <p:nvSpPr>
          <p:cNvPr id="19" name="フローチャート: 処理 18"/>
          <p:cNvSpPr/>
          <p:nvPr/>
        </p:nvSpPr>
        <p:spPr>
          <a:xfrm>
            <a:off x="201055" y="840914"/>
            <a:ext cx="5256000" cy="5645612"/>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24" name="正方形/長方形 23"/>
          <p:cNvSpPr/>
          <p:nvPr/>
        </p:nvSpPr>
        <p:spPr>
          <a:xfrm>
            <a:off x="188149" y="1236507"/>
            <a:ext cx="5219950" cy="904607"/>
          </a:xfrm>
          <a:prstGeom prst="rect">
            <a:avLst/>
          </a:prstGeom>
        </p:spPr>
        <p:txBody>
          <a:bodyPr wrap="square">
            <a:spAutoFit/>
          </a:bodyPr>
          <a:lstStyle/>
          <a:p>
            <a:pPr algn="just">
              <a:lnSpc>
                <a:spcPts val="1600"/>
              </a:lnSpc>
            </a:pPr>
            <a:r>
              <a:rPr lang="ja-JP" altLang="en-US" sz="1200" b="1"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汚水処理や雨水</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排水</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の機能の停止は府民生活や社会活動に多大な影響を　及ぼすことから、</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24</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時間</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365</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日下水道サービスを安定的に提供するため、計画的</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な点検と適時の補修を行いながら、劣化調査により判定</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する健全度</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の低い施設</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から　優先的</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に改築を実施します</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41" name="図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1376" y="4512170"/>
            <a:ext cx="1950222" cy="1302044"/>
          </a:xfrm>
          <a:prstGeom prst="rect">
            <a:avLst/>
          </a:prstGeom>
          <a:ln>
            <a:noFill/>
          </a:ln>
          <a:effectLst>
            <a:softEdge rad="25400"/>
          </a:effectLst>
        </p:spPr>
      </p:pic>
      <p:sp>
        <p:nvSpPr>
          <p:cNvPr id="42" name="四角形吹き出し 41"/>
          <p:cNvSpPr/>
          <p:nvPr/>
        </p:nvSpPr>
        <p:spPr>
          <a:xfrm>
            <a:off x="5958242" y="5847017"/>
            <a:ext cx="1224000" cy="141902"/>
          </a:xfrm>
          <a:prstGeom prst="wedgeRectCallout">
            <a:avLst>
              <a:gd name="adj1" fmla="val -14103"/>
              <a:gd name="adj2" fmla="val 5129"/>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900" dirty="0" smtClean="0">
                <a:latin typeface="+mj-ea"/>
                <a:ea typeface="+mj-ea"/>
              </a:rPr>
              <a:t>立坑工事</a:t>
            </a:r>
            <a:endParaRPr kumimoji="1" lang="ja-JP" altLang="en-US" sz="900" dirty="0">
              <a:latin typeface="+mj-ea"/>
              <a:ea typeface="+mj-ea"/>
            </a:endParaRPr>
          </a:p>
        </p:txBody>
      </p:sp>
      <p:sp>
        <p:nvSpPr>
          <p:cNvPr id="43" name="四角形吹き出し 42"/>
          <p:cNvSpPr/>
          <p:nvPr/>
        </p:nvSpPr>
        <p:spPr>
          <a:xfrm>
            <a:off x="7731195" y="5821103"/>
            <a:ext cx="1850584" cy="171934"/>
          </a:xfrm>
          <a:prstGeom prst="wedgeRectCallout">
            <a:avLst>
              <a:gd name="adj1" fmla="val -14103"/>
              <a:gd name="adj2" fmla="val 5129"/>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900" dirty="0">
                <a:latin typeface="+mj-ea"/>
                <a:ea typeface="+mj-ea"/>
              </a:rPr>
              <a:t>本体</a:t>
            </a:r>
            <a:r>
              <a:rPr kumimoji="1" lang="ja-JP" altLang="en-US" sz="900" dirty="0" smtClean="0">
                <a:latin typeface="+mj-ea"/>
                <a:ea typeface="+mj-ea"/>
              </a:rPr>
              <a:t>工事（下水道増補幹線）</a:t>
            </a:r>
            <a:endParaRPr kumimoji="1" lang="ja-JP" altLang="en-US" sz="900" dirty="0">
              <a:latin typeface="+mj-ea"/>
              <a:ea typeface="+mj-ea"/>
            </a:endParaRPr>
          </a:p>
        </p:txBody>
      </p:sp>
      <p:sp>
        <p:nvSpPr>
          <p:cNvPr id="45" name="正方形/長方形 44"/>
          <p:cNvSpPr/>
          <p:nvPr/>
        </p:nvSpPr>
        <p:spPr>
          <a:xfrm>
            <a:off x="6197334" y="3872081"/>
            <a:ext cx="2867626" cy="276999"/>
          </a:xfrm>
          <a:prstGeom prst="rect">
            <a:avLst/>
          </a:prstGeom>
          <a:noFill/>
        </p:spPr>
        <p:txBody>
          <a:bodyPr wrap="square" lIns="0" tIns="0" rIns="0" bIns="0">
            <a:spAutoFit/>
          </a:bodyPr>
          <a:lstStyle/>
          <a:p>
            <a:pPr algn="just">
              <a:spcAft>
                <a:spcPts val="0"/>
              </a:spcAft>
            </a:pPr>
            <a:r>
              <a:rPr lang="ja-JP" altLang="en-US" sz="900" kern="100" dirty="0" smtClean="0">
                <a:latin typeface="+mj-ea"/>
                <a:ea typeface="+mj-ea"/>
                <a:cs typeface="Times New Roman" panose="02020603050405020304" pitchFamily="18" charset="0"/>
              </a:rPr>
              <a:t>雨天時に流域下水管の雨水排除能力を超える雨水が下水道増補幹線に流入し、その後、地下河川に放流します</a:t>
            </a:r>
            <a:r>
              <a:rPr lang="ja-JP" altLang="en-US" sz="900" kern="100" dirty="0" smtClean="0">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ja-JP" sz="9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2" name="Picture 2" descr="D:\MatsumotoMits\Desktop\PIC\P0002896.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949373" y="4332503"/>
            <a:ext cx="2237684" cy="1678261"/>
          </a:xfrm>
          <a:prstGeom prst="rect">
            <a:avLst/>
          </a:prstGeom>
          <a:noFill/>
          <a:extLst>
            <a:ext uri="{909E8E84-426E-40DD-AFC4-6F175D3DCCD1}">
              <a14:hiddenFill xmlns:a14="http://schemas.microsoft.com/office/drawing/2010/main">
                <a:solidFill>
                  <a:srgbClr val="FFFFFF"/>
                </a:solidFill>
              </a14:hiddenFill>
            </a:ext>
          </a:extLst>
        </p:spPr>
      </p:pic>
      <p:sp>
        <p:nvSpPr>
          <p:cNvPr id="23" name="四角形吹き出し 22"/>
          <p:cNvSpPr/>
          <p:nvPr/>
        </p:nvSpPr>
        <p:spPr>
          <a:xfrm>
            <a:off x="3456215" y="6031397"/>
            <a:ext cx="1224000" cy="141902"/>
          </a:xfrm>
          <a:prstGeom prst="wedgeRectCallout">
            <a:avLst>
              <a:gd name="adj1" fmla="val -14103"/>
              <a:gd name="adj2" fmla="val 5129"/>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900" dirty="0" smtClean="0">
                <a:latin typeface="+mj-ea"/>
                <a:ea typeface="+mj-ea"/>
              </a:rPr>
              <a:t>管更生状況</a:t>
            </a:r>
            <a:endParaRPr kumimoji="1" lang="ja-JP" altLang="en-US" sz="900" dirty="0">
              <a:latin typeface="+mj-ea"/>
              <a:ea typeface="+mj-ea"/>
            </a:endParaRPr>
          </a:p>
        </p:txBody>
      </p:sp>
      <p:pic>
        <p:nvPicPr>
          <p:cNvPr id="8" name="図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22" y="4342041"/>
            <a:ext cx="2212247" cy="1659186"/>
          </a:xfrm>
          <a:prstGeom prst="rect">
            <a:avLst/>
          </a:prstGeom>
        </p:spPr>
      </p:pic>
      <p:sp>
        <p:nvSpPr>
          <p:cNvPr id="25" name="四角形吹き出し 24"/>
          <p:cNvSpPr/>
          <p:nvPr/>
        </p:nvSpPr>
        <p:spPr>
          <a:xfrm>
            <a:off x="608170" y="6046169"/>
            <a:ext cx="1887666" cy="163388"/>
          </a:xfrm>
          <a:prstGeom prst="wedgeRectCallout">
            <a:avLst>
              <a:gd name="adj1" fmla="val -14103"/>
              <a:gd name="adj2" fmla="val 5129"/>
            </a:avLst>
          </a:prstGeom>
          <a:no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900" dirty="0">
                <a:latin typeface="+mj-ea"/>
                <a:ea typeface="+mj-ea"/>
              </a:rPr>
              <a:t>設備</a:t>
            </a:r>
            <a:r>
              <a:rPr lang="ja-JP" altLang="en-US" sz="900" dirty="0" smtClean="0">
                <a:latin typeface="+mj-ea"/>
                <a:ea typeface="+mj-ea"/>
              </a:rPr>
              <a:t>更新状況（雨水ポンプ</a:t>
            </a:r>
            <a:r>
              <a:rPr lang="ja-JP" altLang="en-US" sz="1000" dirty="0" smtClean="0">
                <a:latin typeface="游ゴシック" panose="020B0400000000000000" pitchFamily="50" charset="-128"/>
                <a:ea typeface="游ゴシック" panose="020B0400000000000000" pitchFamily="50" charset="-128"/>
              </a:rPr>
              <a:t>）</a:t>
            </a:r>
            <a:endParaRPr kumimoji="1" lang="ja-JP" altLang="en-US" sz="1000" dirty="0">
              <a:latin typeface="游ゴシック" panose="020B0400000000000000" pitchFamily="50" charset="-128"/>
              <a:ea typeface="游ゴシック" panose="020B0400000000000000" pitchFamily="50" charset="-128"/>
            </a:endParaRPr>
          </a:p>
        </p:txBody>
      </p:sp>
      <p:sp>
        <p:nvSpPr>
          <p:cNvPr id="26" name="フローチャート: 処理 25"/>
          <p:cNvSpPr/>
          <p:nvPr/>
        </p:nvSpPr>
        <p:spPr>
          <a:xfrm>
            <a:off x="5457056" y="840914"/>
            <a:ext cx="4319409" cy="5645612"/>
          </a:xfrm>
          <a:prstGeom prst="flowChart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p:cNvPicPr>
            <a:picLocks noChangeAspect="1"/>
          </p:cNvPicPr>
          <p:nvPr/>
        </p:nvPicPr>
        <p:blipFill rotWithShape="1">
          <a:blip r:embed="rId9" cstate="print">
            <a:extLst>
              <a:ext uri="{28A0092B-C50C-407E-A947-70E740481C1C}">
                <a14:useLocalDpi xmlns:a14="http://schemas.microsoft.com/office/drawing/2010/main" val="0"/>
              </a:ext>
            </a:extLst>
          </a:blip>
          <a:srcRect t="11709"/>
          <a:stretch/>
        </p:blipFill>
        <p:spPr>
          <a:xfrm>
            <a:off x="5601072" y="4504767"/>
            <a:ext cx="1961701" cy="1298532"/>
          </a:xfrm>
          <a:prstGeom prst="rect">
            <a:avLst/>
          </a:prstGeom>
          <a:ln>
            <a:noFill/>
          </a:ln>
          <a:effectLst>
            <a:softEdge rad="25400"/>
          </a:effectLst>
        </p:spPr>
      </p:pic>
      <p:sp>
        <p:nvSpPr>
          <p:cNvPr id="29" name="サブタイトル 2"/>
          <p:cNvSpPr txBox="1">
            <a:spLocks/>
          </p:cNvSpPr>
          <p:nvPr/>
        </p:nvSpPr>
        <p:spPr>
          <a:xfrm>
            <a:off x="4618" y="-12224"/>
            <a:ext cx="9928250" cy="349702"/>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５</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事業</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実施の考え方</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0" name="正方形/長方形 29"/>
          <p:cNvSpPr/>
          <p:nvPr/>
        </p:nvSpPr>
        <p:spPr>
          <a:xfrm>
            <a:off x="105423" y="419274"/>
            <a:ext cx="9720000" cy="27699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200" dirty="0" smtClean="0"/>
              <a:t>流域下水道事業の実施の考え方</a:t>
            </a:r>
            <a:endParaRPr lang="ja-JP" altLang="en-US" sz="1200" dirty="0"/>
          </a:p>
        </p:txBody>
      </p:sp>
      <p:sp>
        <p:nvSpPr>
          <p:cNvPr id="31" name="正方形/長方形 30"/>
          <p:cNvSpPr/>
          <p:nvPr/>
        </p:nvSpPr>
        <p:spPr>
          <a:xfrm>
            <a:off x="105423" y="419274"/>
            <a:ext cx="9720000" cy="623910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63572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079" y="776980"/>
            <a:ext cx="7062107" cy="5476875"/>
          </a:xfrm>
          <a:prstGeom prst="rect">
            <a:avLst/>
          </a:prstGeom>
          <a:solidFill>
            <a:schemeClr val="bg1">
              <a:alpha val="65000"/>
            </a:schemeClr>
          </a:solidFill>
          <a:ln>
            <a:noFill/>
          </a:ln>
        </p:spPr>
      </p:pic>
      <p:sp>
        <p:nvSpPr>
          <p:cNvPr id="48" name="正方形/長方形 47"/>
          <p:cNvSpPr/>
          <p:nvPr/>
        </p:nvSpPr>
        <p:spPr>
          <a:xfrm>
            <a:off x="56457" y="338523"/>
            <a:ext cx="3090412" cy="935853"/>
          </a:xfrm>
          <a:prstGeom prst="rect">
            <a:avLst/>
          </a:prstGeom>
          <a:solidFill>
            <a:schemeClr val="bg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29"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箕面森町事業による効果</a:t>
            </a:r>
            <a:endParaRPr lang="en-US" altLang="ja-JP" sz="929"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Text Box 6837"/>
          <p:cNvSpPr txBox="1">
            <a:spLocks noChangeArrowheads="1"/>
          </p:cNvSpPr>
          <p:nvPr/>
        </p:nvSpPr>
        <p:spPr bwMode="auto">
          <a:xfrm>
            <a:off x="224808" y="706413"/>
            <a:ext cx="1650914" cy="42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pPr defTabSz="653090" fontAlgn="base">
              <a:lnSpc>
                <a:spcPts val="786"/>
              </a:lnSpc>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箕面森町への企業誘致により、物流・産業の新たな拠点が形成され、周辺地域の新規雇用を創出し地域活性化に貢献</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defTabSz="653090" fontAlgn="base">
              <a:spcBef>
                <a:spcPct val="0"/>
              </a:spcBef>
              <a:spcAft>
                <a:spcPct val="0"/>
              </a:spcAft>
            </a:pPr>
            <a:endParaRPr lang="en-US" altLang="ja-JP" sz="214" b="1" u="sng" dirty="0">
              <a:latin typeface="Meiryo UI" panose="020B0604030504040204" pitchFamily="50" charset="-128"/>
              <a:ea typeface="Meiryo UI" panose="020B0604030504040204" pitchFamily="50" charset="-128"/>
              <a:cs typeface="Meiryo UI" panose="020B0604030504040204" pitchFamily="50" charset="-128"/>
            </a:endParaRPr>
          </a:p>
          <a:p>
            <a:pPr defTabSz="653090" fontAlgn="base">
              <a:spcBef>
                <a:spcPct val="0"/>
              </a:spcBef>
              <a:spcAft>
                <a:spcPct val="0"/>
              </a:spcAft>
            </a:pPr>
            <a:r>
              <a:rPr lang="ja-JP" altLang="en-US" sz="800" b="1" dirty="0">
                <a:latin typeface="Meiryo UI" panose="020B0604030504040204" pitchFamily="50" charset="-128"/>
                <a:ea typeface="Meiryo UI" panose="020B0604030504040204" pitchFamily="50" charset="-128"/>
                <a:cs typeface="Meiryo UI" panose="020B0604030504040204" pitchFamily="50" charset="-128"/>
              </a:rPr>
              <a:t>　　　</a:t>
            </a:r>
            <a:r>
              <a:rPr lang="zh-TW" altLang="en-US" sz="786" b="1" dirty="0">
                <a:latin typeface="Meiryo UI" panose="020B0604030504040204" pitchFamily="50" charset="-128"/>
                <a:ea typeface="Meiryo UI" panose="020B0604030504040204" pitchFamily="50" charset="-128"/>
                <a:cs typeface="Meiryo UI" panose="020B0604030504040204" pitchFamily="50" charset="-128"/>
              </a:rPr>
              <a:t>誘致企業</a:t>
            </a:r>
            <a:r>
              <a:rPr lang="en-US" altLang="zh-TW" sz="786" b="1" dirty="0">
                <a:latin typeface="Meiryo UI" panose="020B0604030504040204" pitchFamily="50" charset="-128"/>
                <a:ea typeface="Meiryo UI" panose="020B0604030504040204" pitchFamily="50" charset="-128"/>
                <a:cs typeface="Meiryo UI" panose="020B0604030504040204" pitchFamily="50" charset="-128"/>
              </a:rPr>
              <a:t>21</a:t>
            </a:r>
            <a:r>
              <a:rPr lang="zh-TW" altLang="en-US" sz="786" b="1"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786" b="1" dirty="0">
                <a:latin typeface="Meiryo UI" panose="020B0604030504040204" pitchFamily="50" charset="-128"/>
                <a:ea typeface="Meiryo UI" panose="020B0604030504040204" pitchFamily="50" charset="-128"/>
                <a:cs typeface="Meiryo UI" panose="020B0604030504040204" pitchFamily="50" charset="-128"/>
              </a:rPr>
              <a:t>27.2ha</a:t>
            </a:r>
            <a:r>
              <a:rPr lang="zh-TW" altLang="en-US" sz="786"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786"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正方形/長方形 122"/>
          <p:cNvSpPr/>
          <p:nvPr/>
        </p:nvSpPr>
        <p:spPr>
          <a:xfrm>
            <a:off x="65082" y="343420"/>
            <a:ext cx="21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成長と活力の実現・都市魅力の向上</a:t>
            </a:r>
          </a:p>
        </p:txBody>
      </p:sp>
      <p:sp>
        <p:nvSpPr>
          <p:cNvPr id="107" name="Text Box 6837"/>
          <p:cNvSpPr txBox="1">
            <a:spLocks noChangeArrowheads="1"/>
          </p:cNvSpPr>
          <p:nvPr/>
        </p:nvSpPr>
        <p:spPr bwMode="auto">
          <a:xfrm>
            <a:off x="1452457" y="6390772"/>
            <a:ext cx="642670" cy="105767"/>
          </a:xfrm>
          <a:prstGeom prst="rect">
            <a:avLst/>
          </a:prstGeom>
          <a:solidFill>
            <a:schemeClr val="bg1"/>
          </a:solidFill>
          <a:ln>
            <a:noFill/>
          </a:ln>
          <a:extLst/>
        </p:spPr>
        <p:txBody>
          <a:bodyPr vert="horz" wrap="square" lIns="25711" tIns="25711" rIns="25711" bIns="25711" numCol="1" anchor="t" anchorCtr="0" compatLnSpc="1">
            <a:prstTxWarp prst="textNoShape">
              <a:avLst/>
            </a:prstTxWarp>
          </a:bodyPr>
          <a:lstStyle/>
          <a:p>
            <a:pPr defTabSz="653090" fontAlgn="base">
              <a:spcBef>
                <a:spcPct val="0"/>
              </a:spcBef>
              <a:spcAft>
                <a:spcPct val="0"/>
              </a:spcAft>
            </a:pPr>
            <a:endParaRPr lang="ja-JP" altLang="en-US" sz="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楕円 5"/>
          <p:cNvSpPr/>
          <p:nvPr/>
        </p:nvSpPr>
        <p:spPr>
          <a:xfrm>
            <a:off x="4874425" y="2076866"/>
            <a:ext cx="122474" cy="12601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2520"/>
          </a:p>
        </p:txBody>
      </p:sp>
      <p:pic>
        <p:nvPicPr>
          <p:cNvPr id="12" name="図 11"/>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2001132" y="616494"/>
            <a:ext cx="1039285" cy="584599"/>
          </a:xfrm>
          <a:prstGeom prst="rect">
            <a:avLst/>
          </a:prstGeom>
        </p:spPr>
      </p:pic>
      <p:grpSp>
        <p:nvGrpSpPr>
          <p:cNvPr id="447" name="グループ化 446"/>
          <p:cNvGrpSpPr/>
          <p:nvPr/>
        </p:nvGrpSpPr>
        <p:grpSpPr>
          <a:xfrm>
            <a:off x="3066061" y="5897992"/>
            <a:ext cx="3540448" cy="845164"/>
            <a:chOff x="1583307" y="8275397"/>
            <a:chExt cx="3862502" cy="1387762"/>
          </a:xfrm>
        </p:grpSpPr>
        <p:sp>
          <p:nvSpPr>
            <p:cNvPr id="448" name="正方形/長方形 447"/>
            <p:cNvSpPr/>
            <p:nvPr/>
          </p:nvSpPr>
          <p:spPr>
            <a:xfrm>
              <a:off x="1583307" y="8275397"/>
              <a:ext cx="3862502" cy="13877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7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地域や企業と⼀体となった公園づくり（泉佐野丘陵緑地</a:t>
              </a:r>
              <a:r>
                <a:rPr lang="ja-JP" altLang="en-US" sz="1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0" name="正方形/長方形 449"/>
            <p:cNvSpPr/>
            <p:nvPr/>
          </p:nvSpPr>
          <p:spPr>
            <a:xfrm>
              <a:off x="1596987" y="8293945"/>
              <a:ext cx="1533233" cy="2533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都市魅力の向上</a:t>
              </a:r>
            </a:p>
          </p:txBody>
        </p:sp>
      </p:grpSp>
      <p:pic>
        <p:nvPicPr>
          <p:cNvPr id="7" name="図 6"/>
          <p:cNvPicPr>
            <a:picLocks noChangeAspect="1"/>
          </p:cNvPicPr>
          <p:nvPr/>
        </p:nvPicPr>
        <p:blipFill>
          <a:blip r:embed="rId6">
            <a:lum bright="-20000" contrast="20000"/>
          </a:blip>
          <a:stretch>
            <a:fillRect/>
          </a:stretch>
        </p:blipFill>
        <p:spPr>
          <a:xfrm>
            <a:off x="5590552" y="6199689"/>
            <a:ext cx="905553" cy="510127"/>
          </a:xfrm>
          <a:prstGeom prst="rect">
            <a:avLst/>
          </a:prstGeom>
          <a:effectLst/>
        </p:spPr>
      </p:pic>
      <p:sp>
        <p:nvSpPr>
          <p:cNvPr id="23" name="正方形/長方形 22"/>
          <p:cNvSpPr/>
          <p:nvPr/>
        </p:nvSpPr>
        <p:spPr>
          <a:xfrm>
            <a:off x="8128900" y="2021355"/>
            <a:ext cx="351894" cy="268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cxnSp>
        <p:nvCxnSpPr>
          <p:cNvPr id="82" name="直線矢印コネクタ 81"/>
          <p:cNvCxnSpPr/>
          <p:nvPr/>
        </p:nvCxnSpPr>
        <p:spPr>
          <a:xfrm>
            <a:off x="3001322" y="3365804"/>
            <a:ext cx="1771602" cy="3497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4" name="テキスト ボックス 423"/>
          <p:cNvSpPr txBox="1"/>
          <p:nvPr/>
        </p:nvSpPr>
        <p:spPr bwMode="auto">
          <a:xfrm>
            <a:off x="3027818" y="6228923"/>
            <a:ext cx="2479992" cy="410369"/>
          </a:xfrm>
          <a:prstGeom prst="rect">
            <a:avLst/>
          </a:prstGeom>
          <a:noFill/>
          <a:ln w="9525">
            <a:noFill/>
            <a:miter lim="800000"/>
            <a:headEnd/>
            <a:tailEnd/>
          </a:ln>
          <a:effectLst/>
        </p:spPr>
        <p:txBody>
          <a:bodyPr wrap="square" lIns="0" tIns="0" rIns="0" bIns="0" rtlCol="0">
            <a:spAutoFit/>
          </a:bodyPr>
          <a:lstStyle/>
          <a:p>
            <a:pPr marL="135411" indent="-135411">
              <a:lnSpc>
                <a:spcPts val="786"/>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企業グループや地域の参画により、</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19</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番目の府営公園がオープン</a:t>
            </a:r>
          </a:p>
          <a:p>
            <a:pPr marL="135411" indent="-135411">
              <a:lnSpc>
                <a:spcPts val="786"/>
              </a:lnSpc>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多様な主体の参画により、都市魅⼒の向上に貢献（企業グループ</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50</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社以上、公園ボランティア</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名以上）</a:t>
            </a:r>
          </a:p>
          <a:p>
            <a:pPr marL="135411" indent="-135411">
              <a:lnSpc>
                <a:spcPts val="786"/>
              </a:lnSpc>
            </a:pPr>
            <a:endParaRPr lang="ja-JP" altLang="en-US" sz="71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楕円 109"/>
          <p:cNvSpPr/>
          <p:nvPr/>
        </p:nvSpPr>
        <p:spPr>
          <a:xfrm>
            <a:off x="4492507" y="4757234"/>
            <a:ext cx="117445" cy="7750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1286"/>
          </a:p>
        </p:txBody>
      </p:sp>
      <p:sp>
        <p:nvSpPr>
          <p:cNvPr id="143" name="楕円 142"/>
          <p:cNvSpPr/>
          <p:nvPr/>
        </p:nvSpPr>
        <p:spPr>
          <a:xfrm>
            <a:off x="5222719" y="3978231"/>
            <a:ext cx="117445" cy="74593"/>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1286"/>
          </a:p>
        </p:txBody>
      </p:sp>
      <p:grpSp>
        <p:nvGrpSpPr>
          <p:cNvPr id="35" name="グループ化 34"/>
          <p:cNvGrpSpPr/>
          <p:nvPr/>
        </p:nvGrpSpPr>
        <p:grpSpPr>
          <a:xfrm>
            <a:off x="6536859" y="4509596"/>
            <a:ext cx="3254880" cy="1183761"/>
            <a:chOff x="8201774" y="7985063"/>
            <a:chExt cx="4552847" cy="1529789"/>
          </a:xfrm>
        </p:grpSpPr>
        <p:grpSp>
          <p:nvGrpSpPr>
            <p:cNvPr id="135" name="グループ化 134"/>
            <p:cNvGrpSpPr/>
            <p:nvPr/>
          </p:nvGrpSpPr>
          <p:grpSpPr>
            <a:xfrm>
              <a:off x="8309621" y="7985063"/>
              <a:ext cx="4445000" cy="1529789"/>
              <a:chOff x="1567650" y="8161541"/>
              <a:chExt cx="3888102" cy="1556338"/>
            </a:xfrm>
          </p:grpSpPr>
          <p:sp>
            <p:nvSpPr>
              <p:cNvPr id="136" name="正方形/長方形 135"/>
              <p:cNvSpPr/>
              <p:nvPr/>
            </p:nvSpPr>
            <p:spPr>
              <a:xfrm>
                <a:off x="1567650" y="8161541"/>
                <a:ext cx="3888102" cy="15563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85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慢性的な交通渋滞、踏切事故の解消</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正方形/長方形 136"/>
              <p:cNvSpPr/>
              <p:nvPr/>
            </p:nvSpPr>
            <p:spPr>
              <a:xfrm>
                <a:off x="1592179" y="8178395"/>
                <a:ext cx="2831593" cy="2028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成長と活力の実現、安全と安心の確保</a:t>
                </a:r>
              </a:p>
            </p:txBody>
          </p:sp>
        </p:grpSp>
        <p:grpSp>
          <p:nvGrpSpPr>
            <p:cNvPr id="34" name="グループ化 33"/>
            <p:cNvGrpSpPr/>
            <p:nvPr/>
          </p:nvGrpSpPr>
          <p:grpSpPr>
            <a:xfrm>
              <a:off x="8201774" y="8455484"/>
              <a:ext cx="4483802" cy="964013"/>
              <a:chOff x="8201774" y="8455484"/>
              <a:chExt cx="4483802" cy="964013"/>
            </a:xfrm>
          </p:grpSpPr>
          <p:sp>
            <p:nvSpPr>
              <p:cNvPr id="96" name="テキスト ボックス 95"/>
              <p:cNvSpPr txBox="1"/>
              <p:nvPr/>
            </p:nvSpPr>
            <p:spPr bwMode="auto">
              <a:xfrm>
                <a:off x="8201774" y="8455484"/>
                <a:ext cx="1990798" cy="869235"/>
              </a:xfrm>
              <a:prstGeom prst="rect">
                <a:avLst/>
              </a:prstGeom>
              <a:noFill/>
              <a:ln w="9525">
                <a:noFill/>
                <a:miter lim="800000"/>
                <a:headEnd/>
                <a:tailEnd/>
              </a:ln>
              <a:effectLst/>
            </p:spPr>
            <p:txBody>
              <a:bodyPr wrap="square" lIns="0" tIns="0" rIns="0" bIns="0" rtlCol="0">
                <a:spAutoFit/>
              </a:bodyPr>
              <a:lstStyle/>
              <a:p>
                <a:pPr marL="135411" indent="-135411"/>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南海本線</a:t>
                </a:r>
                <a:r>
                  <a:rPr lang="ja-JP" altLang="en-US" sz="714" spc="-107" dirty="0">
                    <a:latin typeface="Meiryo UI" panose="020B0604030504040204" pitchFamily="50" charset="-128"/>
                    <a:ea typeface="Meiryo UI" panose="020B0604030504040204" pitchFamily="50" charset="-128"/>
                    <a:cs typeface="Meiryo UI" panose="020B0604030504040204" pitchFamily="50" charset="-128"/>
                  </a:rPr>
                  <a:t>（泉大津市）</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連続立体交差事業、</a:t>
                </a:r>
                <a:r>
                  <a:rPr lang="ja-JP" altLang="en-US" sz="714" spc="-107" dirty="0">
                    <a:latin typeface="Meiryo UI" panose="020B0604030504040204" pitchFamily="50" charset="-128"/>
                    <a:ea typeface="Meiryo UI" panose="020B0604030504040204" pitchFamily="50" charset="-128"/>
                    <a:cs typeface="Meiryo UI" panose="020B0604030504040204" pitchFamily="50" charset="-128"/>
                  </a:rPr>
                  <a:t>（都）</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堺港大堀線</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ja-JP" altLang="en-US" sz="714" spc="-107" dirty="0">
                    <a:latin typeface="Meiryo UI" panose="020B0604030504040204" pitchFamily="50" charset="-128"/>
                    <a:ea typeface="Meiryo UI" panose="020B0604030504040204" pitchFamily="50" charset="-128"/>
                    <a:cs typeface="Meiryo UI" panose="020B0604030504040204" pitchFamily="50" charset="-128"/>
                  </a:rPr>
                  <a:t>　　（松原市）</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や府道岸和田港塔原線</a:t>
                </a:r>
                <a:r>
                  <a:rPr lang="ja-JP" altLang="en-US" sz="714" spc="-107" dirty="0">
                    <a:latin typeface="Meiryo UI" panose="020B0604030504040204" pitchFamily="50" charset="-128"/>
                    <a:ea typeface="Meiryo UI" panose="020B0604030504040204" pitchFamily="50" charset="-128"/>
                    <a:cs typeface="Meiryo UI" panose="020B0604030504040204" pitchFamily="50" charset="-128"/>
                  </a:rPr>
                  <a:t>（岸和田市）</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など道路と鉄道の</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ja-JP" altLang="en-US" sz="714" dirty="0">
                    <a:latin typeface="Meiryo UI" panose="020B0604030504040204" pitchFamily="50" charset="-128"/>
                    <a:ea typeface="Meiryo UI" panose="020B0604030504040204" pitchFamily="50" charset="-128"/>
                    <a:cs typeface="Meiryo UI" panose="020B0604030504040204" pitchFamily="50" charset="-128"/>
                  </a:rPr>
                  <a:t>　　立体交差化により、踏切による</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ja-JP" altLang="en-US" sz="714" dirty="0">
                    <a:latin typeface="Meiryo UI" panose="020B0604030504040204" pitchFamily="50" charset="-128"/>
                    <a:ea typeface="Meiryo UI" panose="020B0604030504040204" pitchFamily="50" charset="-128"/>
                    <a:cs typeface="Meiryo UI" panose="020B0604030504040204" pitchFamily="50" charset="-128"/>
                  </a:rPr>
                  <a:t>　　渋滞や事故などを解消</a:t>
                </a:r>
              </a:p>
            </p:txBody>
          </p:sp>
          <p:pic>
            <p:nvPicPr>
              <p:cNvPr id="147" name="図 14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470296" y="8586043"/>
                <a:ext cx="1215280" cy="833454"/>
              </a:xfrm>
              <a:prstGeom prst="rect">
                <a:avLst/>
              </a:prstGeom>
            </p:spPr>
          </p:pic>
          <p:sp>
            <p:nvSpPr>
              <p:cNvPr id="145" name="テキスト ボックス 144"/>
              <p:cNvSpPr txBox="1"/>
              <p:nvPr/>
            </p:nvSpPr>
            <p:spPr>
              <a:xfrm>
                <a:off x="11463330" y="8477597"/>
                <a:ext cx="1222246" cy="113523"/>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（都）堺港大堀線</a:t>
                </a:r>
              </a:p>
            </p:txBody>
          </p:sp>
        </p:grpSp>
      </p:grpSp>
      <p:sp>
        <p:nvSpPr>
          <p:cNvPr id="183" name="テキスト ボックス 182"/>
          <p:cNvSpPr txBox="1"/>
          <p:nvPr/>
        </p:nvSpPr>
        <p:spPr>
          <a:xfrm>
            <a:off x="1426420" y="2110484"/>
            <a:ext cx="920838"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鉄道施設の耐震化</a:t>
            </a:r>
          </a:p>
        </p:txBody>
      </p:sp>
      <p:grpSp>
        <p:nvGrpSpPr>
          <p:cNvPr id="46" name="グループ化 45"/>
          <p:cNvGrpSpPr/>
          <p:nvPr/>
        </p:nvGrpSpPr>
        <p:grpSpPr>
          <a:xfrm>
            <a:off x="6902640" y="2456325"/>
            <a:ext cx="2935264" cy="2032331"/>
            <a:chOff x="6589557" y="2444750"/>
            <a:chExt cx="2935264" cy="2032331"/>
          </a:xfrm>
        </p:grpSpPr>
        <p:sp>
          <p:nvSpPr>
            <p:cNvPr id="214" name="正方形/長方形 213"/>
            <p:cNvSpPr/>
            <p:nvPr/>
          </p:nvSpPr>
          <p:spPr>
            <a:xfrm>
              <a:off x="6589557" y="2444750"/>
              <a:ext cx="2897865" cy="20323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記録的豪雨に対する治水対策効果</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寝屋川南部流域の地下河川・下水道の整備等により、中期計画期間内に浸水軽減面積が約</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5,500ha</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拡大し、平成</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⽉豪⾬では、約</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209</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m3</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の⽔を貯留し、浸⽔被害を防止</a:t>
              </a: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正方形/長方形 127"/>
            <p:cNvSpPr/>
            <p:nvPr/>
          </p:nvSpPr>
          <p:spPr>
            <a:xfrm>
              <a:off x="6601737" y="2452471"/>
              <a:ext cx="12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安全と安心の確保</a:t>
              </a:r>
            </a:p>
          </p:txBody>
        </p:sp>
        <p:grpSp>
          <p:nvGrpSpPr>
            <p:cNvPr id="105" name="グループ化 104"/>
            <p:cNvGrpSpPr/>
            <p:nvPr/>
          </p:nvGrpSpPr>
          <p:grpSpPr>
            <a:xfrm>
              <a:off x="7942006" y="3122010"/>
              <a:ext cx="1582815" cy="1352775"/>
              <a:chOff x="2586696" y="7271929"/>
              <a:chExt cx="2921001" cy="2231484"/>
            </a:xfrm>
          </p:grpSpPr>
          <p:sp>
            <p:nvSpPr>
              <p:cNvPr id="106" name="テキスト ボックス 105"/>
              <p:cNvSpPr txBox="1"/>
              <p:nvPr/>
            </p:nvSpPr>
            <p:spPr>
              <a:xfrm>
                <a:off x="3785179" y="7271929"/>
                <a:ext cx="1219394" cy="588081"/>
              </a:xfrm>
              <a:prstGeom prst="rect">
                <a:avLst/>
              </a:prstGeom>
              <a:noFill/>
            </p:spPr>
            <p:txBody>
              <a:bodyPr wrap="none" rtlCol="0">
                <a:spAutoFit/>
              </a:bodyPr>
              <a:lstStyle/>
              <a:p>
                <a:r>
                  <a:rPr lang="ja-JP" altLang="en-US" sz="429" b="1" dirty="0">
                    <a:latin typeface="Meiryo UI" panose="020B0604030504040204" pitchFamily="50" charset="-128"/>
                    <a:ea typeface="Meiryo UI" panose="020B0604030504040204" pitchFamily="50" charset="-128"/>
                  </a:rPr>
                  <a:t>遊水地 </a:t>
                </a:r>
                <a:r>
                  <a:rPr lang="en-US" altLang="ja-JP" sz="429" b="1" dirty="0">
                    <a:latin typeface="Meiryo UI" panose="020B0604030504040204" pitchFamily="50" charset="-128"/>
                    <a:ea typeface="Meiryo UI" panose="020B0604030504040204" pitchFamily="50" charset="-128"/>
                  </a:rPr>
                  <a:t>138</a:t>
                </a:r>
                <a:r>
                  <a:rPr lang="ja-JP" altLang="en-US" sz="429" b="1" dirty="0">
                    <a:latin typeface="Meiryo UI" panose="020B0604030504040204" pitchFamily="50" charset="-128"/>
                    <a:ea typeface="Meiryo UI" panose="020B0604030504040204" pitchFamily="50" charset="-128"/>
                  </a:rPr>
                  <a:t>万</a:t>
                </a:r>
                <a:r>
                  <a:rPr lang="en-US" altLang="ja-JP" sz="429" b="1" dirty="0">
                    <a:latin typeface="Meiryo UI" panose="020B0604030504040204" pitchFamily="50" charset="-128"/>
                    <a:ea typeface="Meiryo UI" panose="020B0604030504040204" pitchFamily="50" charset="-128"/>
                  </a:rPr>
                  <a:t>m3</a:t>
                </a:r>
              </a:p>
              <a:p>
                <a:r>
                  <a:rPr lang="ja-JP" altLang="en-US" sz="429" b="1" dirty="0">
                    <a:latin typeface="Meiryo UI" panose="020B0604030504040204" pitchFamily="50" charset="-128"/>
                    <a:ea typeface="Meiryo UI" panose="020B0604030504040204" pitchFamily="50" charset="-128"/>
                  </a:rPr>
                  <a:t>地下河川 </a:t>
                </a:r>
                <a:r>
                  <a:rPr lang="en-US" altLang="ja-JP" sz="429" b="1" dirty="0">
                    <a:latin typeface="Meiryo UI" panose="020B0604030504040204" pitchFamily="50" charset="-128"/>
                    <a:ea typeface="Meiryo UI" panose="020B0604030504040204" pitchFamily="50" charset="-128"/>
                  </a:rPr>
                  <a:t>55</a:t>
                </a:r>
                <a:r>
                  <a:rPr lang="ja-JP" altLang="en-US" sz="429" b="1" dirty="0">
                    <a:latin typeface="Meiryo UI" panose="020B0604030504040204" pitchFamily="50" charset="-128"/>
                    <a:ea typeface="Meiryo UI" panose="020B0604030504040204" pitchFamily="50" charset="-128"/>
                  </a:rPr>
                  <a:t>万</a:t>
                </a:r>
                <a:r>
                  <a:rPr lang="en-US" altLang="ja-JP" sz="429" b="1" dirty="0">
                    <a:latin typeface="Meiryo UI" panose="020B0604030504040204" pitchFamily="50" charset="-128"/>
                    <a:ea typeface="Meiryo UI" panose="020B0604030504040204" pitchFamily="50" charset="-128"/>
                  </a:rPr>
                  <a:t>m3</a:t>
                </a:r>
              </a:p>
              <a:p>
                <a:r>
                  <a:rPr lang="ja-JP" altLang="en-US" sz="429" b="1" dirty="0">
                    <a:latin typeface="Meiryo UI" panose="020B0604030504040204" pitchFamily="50" charset="-128"/>
                    <a:ea typeface="Meiryo UI" panose="020B0604030504040204" pitchFamily="50" charset="-128"/>
                  </a:rPr>
                  <a:t>増補幹線 </a:t>
                </a:r>
                <a:r>
                  <a:rPr lang="en-US" altLang="ja-JP" sz="429" b="1" dirty="0">
                    <a:latin typeface="Meiryo UI" panose="020B0604030504040204" pitchFamily="50" charset="-128"/>
                    <a:ea typeface="Meiryo UI" panose="020B0604030504040204" pitchFamily="50" charset="-128"/>
                  </a:rPr>
                  <a:t>6.6</a:t>
                </a:r>
                <a:r>
                  <a:rPr lang="ja-JP" altLang="en-US" sz="429" b="1" dirty="0">
                    <a:latin typeface="Meiryo UI" panose="020B0604030504040204" pitchFamily="50" charset="-128"/>
                    <a:ea typeface="Meiryo UI" panose="020B0604030504040204" pitchFamily="50" charset="-128"/>
                  </a:rPr>
                  <a:t>万</a:t>
                </a:r>
                <a:r>
                  <a:rPr lang="en-US" altLang="ja-JP" sz="429" b="1" dirty="0">
                    <a:latin typeface="Meiryo UI" panose="020B0604030504040204" pitchFamily="50" charset="-128"/>
                    <a:ea typeface="Meiryo UI" panose="020B0604030504040204" pitchFamily="50" charset="-128"/>
                  </a:rPr>
                  <a:t>m3</a:t>
                </a:r>
              </a:p>
              <a:p>
                <a:r>
                  <a:rPr lang="ja-JP" altLang="en-US" sz="429" b="1" dirty="0">
                    <a:latin typeface="Meiryo UI" panose="020B0604030504040204" pitchFamily="50" charset="-128"/>
                    <a:ea typeface="Meiryo UI" panose="020B0604030504040204" pitchFamily="50" charset="-128"/>
                  </a:rPr>
                  <a:t>調節池 </a:t>
                </a:r>
                <a:r>
                  <a:rPr lang="en-US" altLang="ja-JP" sz="429" b="1" dirty="0">
                    <a:latin typeface="Meiryo UI" panose="020B0604030504040204" pitchFamily="50" charset="-128"/>
                    <a:ea typeface="Meiryo UI" panose="020B0604030504040204" pitchFamily="50" charset="-128"/>
                  </a:rPr>
                  <a:t>9.4</a:t>
                </a:r>
                <a:r>
                  <a:rPr lang="ja-JP" altLang="en-US" sz="429" b="1" dirty="0">
                    <a:latin typeface="Meiryo UI" panose="020B0604030504040204" pitchFamily="50" charset="-128"/>
                    <a:ea typeface="Meiryo UI" panose="020B0604030504040204" pitchFamily="50" charset="-128"/>
                  </a:rPr>
                  <a:t>万</a:t>
                </a:r>
                <a:r>
                  <a:rPr lang="en-US" altLang="ja-JP" sz="429" b="1" dirty="0">
                    <a:latin typeface="Meiryo UI" panose="020B0604030504040204" pitchFamily="50" charset="-128"/>
                    <a:ea typeface="Meiryo UI" panose="020B0604030504040204" pitchFamily="50" charset="-128"/>
                  </a:rPr>
                  <a:t>m3</a:t>
                </a:r>
                <a:endParaRPr lang="ja-JP" altLang="en-US" sz="429" b="1" dirty="0">
                  <a:latin typeface="Meiryo UI" panose="020B0604030504040204" pitchFamily="50" charset="-128"/>
                  <a:ea typeface="Meiryo UI" panose="020B0604030504040204" pitchFamily="50" charset="-128"/>
                </a:endParaRPr>
              </a:p>
            </p:txBody>
          </p:sp>
          <p:grpSp>
            <p:nvGrpSpPr>
              <p:cNvPr id="108" name="グループ化 107"/>
              <p:cNvGrpSpPr/>
              <p:nvPr/>
            </p:nvGrpSpPr>
            <p:grpSpPr>
              <a:xfrm>
                <a:off x="3824607" y="7838540"/>
                <a:ext cx="1683090" cy="1563110"/>
                <a:chOff x="1407591" y="7042102"/>
                <a:chExt cx="2436407" cy="2262722"/>
              </a:xfrm>
            </p:grpSpPr>
            <p:graphicFrame>
              <p:nvGraphicFramePr>
                <p:cNvPr id="127" name="グラフ 126"/>
                <p:cNvGraphicFramePr/>
                <p:nvPr>
                  <p:extLst/>
                </p:nvPr>
              </p:nvGraphicFramePr>
              <p:xfrm>
                <a:off x="1407591" y="7179666"/>
                <a:ext cx="2118689" cy="1651345"/>
              </p:xfrm>
              <a:graphic>
                <a:graphicData uri="http://schemas.openxmlformats.org/drawingml/2006/chart">
                  <c:chart xmlns:c="http://schemas.openxmlformats.org/drawingml/2006/chart" xmlns:r="http://schemas.openxmlformats.org/officeDocument/2006/relationships" r:id="rId8"/>
                </a:graphicData>
              </a:graphic>
            </p:graphicFrame>
            <p:sp>
              <p:nvSpPr>
                <p:cNvPr id="130" name="テキスト ボックス 129"/>
                <p:cNvSpPr txBox="1"/>
                <p:nvPr/>
              </p:nvSpPr>
              <p:spPr>
                <a:xfrm>
                  <a:off x="1686440" y="7592763"/>
                  <a:ext cx="1187059" cy="955409"/>
                </a:xfrm>
                <a:prstGeom prst="rect">
                  <a:avLst/>
                </a:prstGeom>
                <a:noFill/>
              </p:spPr>
              <p:txBody>
                <a:bodyPr wrap="none" rtlCol="0">
                  <a:spAutoFit/>
                </a:bodyPr>
                <a:lstStyle/>
                <a:p>
                  <a:pPr algn="ctr"/>
                  <a:r>
                    <a:rPr lang="ja-JP" altLang="en-US" sz="500" b="1" dirty="0">
                      <a:latin typeface="Meiryo UI" panose="020B0604030504040204" pitchFamily="50" charset="-128"/>
                      <a:ea typeface="Meiryo UI" panose="020B0604030504040204" pitchFamily="50" charset="-128"/>
                    </a:rPr>
                    <a:t>床下</a:t>
                  </a:r>
                  <a:endParaRPr lang="en-US" altLang="ja-JP" sz="500" b="1" dirty="0">
                    <a:latin typeface="Meiryo UI" panose="020B0604030504040204" pitchFamily="50" charset="-128"/>
                    <a:ea typeface="Meiryo UI" panose="020B0604030504040204" pitchFamily="50" charset="-128"/>
                  </a:endParaRPr>
                </a:p>
                <a:p>
                  <a:pPr algn="ctr"/>
                  <a:r>
                    <a:rPr lang="en-US" altLang="ja-JP" sz="500" b="1" dirty="0">
                      <a:latin typeface="Meiryo UI" panose="020B0604030504040204" pitchFamily="50" charset="-128"/>
                      <a:ea typeface="Meiryo UI" panose="020B0604030504040204" pitchFamily="50" charset="-128"/>
                    </a:rPr>
                    <a:t>2,026</a:t>
                  </a:r>
                  <a:r>
                    <a:rPr lang="ja-JP" altLang="en-US" sz="500" b="1" dirty="0">
                      <a:latin typeface="Meiryo UI" panose="020B0604030504040204" pitchFamily="50" charset="-128"/>
                      <a:ea typeface="Meiryo UI" panose="020B0604030504040204" pitchFamily="50" charset="-128"/>
                    </a:rPr>
                    <a:t>戸</a:t>
                  </a:r>
                  <a:endParaRPr lang="en-US" altLang="ja-JP" sz="500" b="1" dirty="0">
                    <a:latin typeface="Meiryo UI" panose="020B0604030504040204" pitchFamily="50" charset="-128"/>
                    <a:ea typeface="Meiryo UI" panose="020B0604030504040204" pitchFamily="50" charset="-128"/>
                  </a:endParaRPr>
                </a:p>
                <a:p>
                  <a:pPr algn="ctr"/>
                  <a:r>
                    <a:rPr lang="ja-JP" altLang="en-US" sz="500" b="1" dirty="0">
                      <a:latin typeface="Meiryo UI" panose="020B0604030504040204" pitchFamily="50" charset="-128"/>
                      <a:ea typeface="Meiryo UI" panose="020B0604030504040204" pitchFamily="50" charset="-128"/>
                    </a:rPr>
                    <a:t>床上</a:t>
                  </a:r>
                  <a:endParaRPr lang="en-US" altLang="ja-JP" sz="500" b="1" dirty="0">
                    <a:latin typeface="Meiryo UI" panose="020B0604030504040204" pitchFamily="50" charset="-128"/>
                    <a:ea typeface="Meiryo UI" panose="020B0604030504040204" pitchFamily="50" charset="-128"/>
                  </a:endParaRPr>
                </a:p>
                <a:p>
                  <a:pPr algn="ctr"/>
                  <a:r>
                    <a:rPr lang="en-US" altLang="ja-JP" sz="500" b="1" dirty="0">
                      <a:latin typeface="Meiryo UI" panose="020B0604030504040204" pitchFamily="50" charset="-128"/>
                      <a:ea typeface="Meiryo UI" panose="020B0604030504040204" pitchFamily="50" charset="-128"/>
                    </a:rPr>
                    <a:t>14</a:t>
                  </a:r>
                  <a:r>
                    <a:rPr lang="ja-JP" altLang="en-US" sz="500" b="1" dirty="0">
                      <a:latin typeface="Meiryo UI" panose="020B0604030504040204" pitchFamily="50" charset="-128"/>
                      <a:ea typeface="Meiryo UI" panose="020B0604030504040204" pitchFamily="50" charset="-128"/>
                    </a:rPr>
                    <a:t>戸</a:t>
                  </a:r>
                  <a:endParaRPr lang="en-US" altLang="ja-JP" sz="500" b="1" dirty="0">
                    <a:latin typeface="Meiryo UI" panose="020B0604030504040204" pitchFamily="50" charset="-128"/>
                    <a:ea typeface="Meiryo UI" panose="020B0604030504040204" pitchFamily="50" charset="-128"/>
                  </a:endParaRPr>
                </a:p>
              </p:txBody>
            </p:sp>
            <p:sp>
              <p:nvSpPr>
                <p:cNvPr id="131" name="テキスト ボックス 130"/>
                <p:cNvSpPr txBox="1"/>
                <p:nvPr/>
              </p:nvSpPr>
              <p:spPr>
                <a:xfrm>
                  <a:off x="2520758" y="7966199"/>
                  <a:ext cx="1122824" cy="587943"/>
                </a:xfrm>
                <a:prstGeom prst="rect">
                  <a:avLst/>
                </a:prstGeom>
                <a:noFill/>
              </p:spPr>
              <p:txBody>
                <a:bodyPr wrap="none" rtlCol="0">
                  <a:spAutoFit/>
                </a:bodyPr>
                <a:lstStyle/>
                <a:p>
                  <a:pPr algn="ctr"/>
                  <a:r>
                    <a:rPr lang="ja-JP" altLang="en-US" sz="500" b="1" dirty="0">
                      <a:latin typeface="Meiryo UI" panose="020B0604030504040204" pitchFamily="50" charset="-128"/>
                      <a:ea typeface="Meiryo UI" panose="020B0604030504040204" pitchFamily="50" charset="-128"/>
                    </a:rPr>
                    <a:t>床下</a:t>
                  </a:r>
                  <a:r>
                    <a:rPr lang="en-US" altLang="ja-JP" sz="500" b="1" dirty="0">
                      <a:latin typeface="Meiryo UI" panose="020B0604030504040204" pitchFamily="50" charset="-128"/>
                      <a:ea typeface="Meiryo UI" panose="020B0604030504040204" pitchFamily="50" charset="-128"/>
                    </a:rPr>
                    <a:t>2</a:t>
                  </a:r>
                  <a:r>
                    <a:rPr lang="ja-JP" altLang="en-US" sz="500" b="1" dirty="0">
                      <a:latin typeface="Meiryo UI" panose="020B0604030504040204" pitchFamily="50" charset="-128"/>
                      <a:ea typeface="Meiryo UI" panose="020B0604030504040204" pitchFamily="50" charset="-128"/>
                    </a:rPr>
                    <a:t>戸</a:t>
                  </a:r>
                  <a:endParaRPr lang="en-US" altLang="ja-JP" sz="500" b="1" dirty="0">
                    <a:latin typeface="Meiryo UI" panose="020B0604030504040204" pitchFamily="50" charset="-128"/>
                    <a:ea typeface="Meiryo UI" panose="020B0604030504040204" pitchFamily="50" charset="-128"/>
                  </a:endParaRPr>
                </a:p>
                <a:p>
                  <a:pPr algn="ctr"/>
                  <a:r>
                    <a:rPr lang="ja-JP" altLang="en-US" sz="500" b="1" dirty="0">
                      <a:latin typeface="Meiryo UI" panose="020B0604030504040204" pitchFamily="50" charset="-128"/>
                      <a:ea typeface="Meiryo UI" panose="020B0604030504040204" pitchFamily="50" charset="-128"/>
                    </a:rPr>
                    <a:t>床上</a:t>
                  </a:r>
                  <a:r>
                    <a:rPr lang="en-US" altLang="ja-JP" sz="500" b="1" dirty="0">
                      <a:latin typeface="Meiryo UI" panose="020B0604030504040204" pitchFamily="50" charset="-128"/>
                      <a:ea typeface="Meiryo UI" panose="020B0604030504040204" pitchFamily="50" charset="-128"/>
                    </a:rPr>
                    <a:t>1</a:t>
                  </a:r>
                  <a:r>
                    <a:rPr lang="ja-JP" altLang="en-US" sz="500" b="1" dirty="0">
                      <a:latin typeface="Meiryo UI" panose="020B0604030504040204" pitchFamily="50" charset="-128"/>
                      <a:ea typeface="Meiryo UI" panose="020B0604030504040204" pitchFamily="50" charset="-128"/>
                    </a:rPr>
                    <a:t>戸</a:t>
                  </a:r>
                  <a:endParaRPr lang="en-US" altLang="ja-JP" sz="500" b="1" dirty="0">
                    <a:latin typeface="Meiryo UI" panose="020B0604030504040204" pitchFamily="50" charset="-128"/>
                    <a:ea typeface="Meiryo UI" panose="020B0604030504040204" pitchFamily="50" charset="-128"/>
                  </a:endParaRPr>
                </a:p>
              </p:txBody>
            </p:sp>
            <p:sp>
              <p:nvSpPr>
                <p:cNvPr id="132" name="テキスト ボックス 131"/>
                <p:cNvSpPr txBox="1"/>
                <p:nvPr/>
              </p:nvSpPr>
              <p:spPr>
                <a:xfrm>
                  <a:off x="1430800" y="8605805"/>
                  <a:ext cx="1332660" cy="693589"/>
                </a:xfrm>
                <a:prstGeom prst="rect">
                  <a:avLst/>
                </a:prstGeom>
                <a:noFill/>
              </p:spPr>
              <p:txBody>
                <a:bodyPr wrap="none" rtlCol="0">
                  <a:spAutoFit/>
                </a:bodyPr>
                <a:lstStyle/>
                <a:p>
                  <a:pPr algn="ctr"/>
                  <a:r>
                    <a:rPr lang="en-US" altLang="ja-JP" sz="429" b="1" dirty="0">
                      <a:latin typeface="Meiryo UI" panose="020B0604030504040204" pitchFamily="50" charset="-128"/>
                      <a:ea typeface="Meiryo UI" panose="020B0604030504040204" pitchFamily="50" charset="-128"/>
                    </a:rPr>
                    <a:t>H7</a:t>
                  </a:r>
                  <a:r>
                    <a:rPr lang="ja-JP" altLang="en-US" sz="429" b="1" dirty="0">
                      <a:latin typeface="Meiryo UI" panose="020B0604030504040204" pitchFamily="50" charset="-128"/>
                      <a:ea typeface="Meiryo UI" panose="020B0604030504040204" pitchFamily="50" charset="-128"/>
                    </a:rPr>
                    <a:t>梅雨前線</a:t>
                  </a:r>
                  <a:endParaRPr lang="en-US" altLang="ja-JP" sz="429" b="1" dirty="0">
                    <a:latin typeface="Meiryo UI" panose="020B0604030504040204" pitchFamily="50" charset="-128"/>
                    <a:ea typeface="Meiryo UI" panose="020B0604030504040204" pitchFamily="50" charset="-128"/>
                  </a:endParaRPr>
                </a:p>
                <a:p>
                  <a:pPr algn="ctr"/>
                  <a:r>
                    <a:rPr lang="ja-JP" altLang="en-US" sz="357" b="1" dirty="0">
                      <a:latin typeface="Meiryo UI" panose="020B0604030504040204" pitchFamily="50" charset="-128"/>
                      <a:ea typeface="Meiryo UI" panose="020B0604030504040204" pitchFamily="50" charset="-128"/>
                    </a:rPr>
                    <a:t>日最大</a:t>
                  </a:r>
                  <a:r>
                    <a:rPr lang="en-US" altLang="ja-JP" sz="429" b="1" dirty="0">
                      <a:solidFill>
                        <a:schemeClr val="accent2"/>
                      </a:solidFill>
                      <a:latin typeface="Meiryo UI" panose="020B0604030504040204" pitchFamily="50" charset="-128"/>
                      <a:ea typeface="Meiryo UI" panose="020B0604030504040204" pitchFamily="50" charset="-128"/>
                    </a:rPr>
                    <a:t>123</a:t>
                  </a:r>
                  <a:r>
                    <a:rPr lang="ja-JP" altLang="en-US" sz="429" b="1" dirty="0">
                      <a:solidFill>
                        <a:schemeClr val="accent2"/>
                      </a:solidFill>
                      <a:latin typeface="Meiryo UI" panose="020B0604030504040204" pitchFamily="50" charset="-128"/>
                      <a:ea typeface="Meiryo UI" panose="020B0604030504040204" pitchFamily="50" charset="-128"/>
                    </a:rPr>
                    <a:t>㎜</a:t>
                  </a:r>
                  <a:endParaRPr lang="en-US" altLang="ja-JP" sz="429" b="1" dirty="0">
                    <a:solidFill>
                      <a:schemeClr val="accent2"/>
                    </a:solidFill>
                    <a:latin typeface="Meiryo UI" panose="020B0604030504040204" pitchFamily="50" charset="-128"/>
                    <a:ea typeface="Meiryo UI" panose="020B0604030504040204" pitchFamily="50" charset="-128"/>
                  </a:endParaRPr>
                </a:p>
                <a:p>
                  <a:pPr algn="ctr"/>
                  <a:r>
                    <a:rPr lang="ja-JP" altLang="en-US" sz="357" b="1" dirty="0">
                      <a:latin typeface="Meiryo UI" panose="020B0604030504040204" pitchFamily="50" charset="-128"/>
                      <a:ea typeface="Meiryo UI" panose="020B0604030504040204" pitchFamily="50" charset="-128"/>
                    </a:rPr>
                    <a:t>時間最大</a:t>
                  </a:r>
                  <a:r>
                    <a:rPr lang="en-US" altLang="ja-JP" sz="429" b="1" dirty="0">
                      <a:solidFill>
                        <a:schemeClr val="accent2"/>
                      </a:solidFill>
                      <a:latin typeface="Meiryo UI" panose="020B0604030504040204" pitchFamily="50" charset="-128"/>
                      <a:ea typeface="Meiryo UI" panose="020B0604030504040204" pitchFamily="50" charset="-128"/>
                    </a:rPr>
                    <a:t>32</a:t>
                  </a:r>
                  <a:r>
                    <a:rPr lang="ja-JP" altLang="en-US" sz="429" b="1" dirty="0">
                      <a:solidFill>
                        <a:schemeClr val="accent2"/>
                      </a:solidFill>
                      <a:latin typeface="Meiryo UI" panose="020B0604030504040204" pitchFamily="50" charset="-128"/>
                      <a:ea typeface="Meiryo UI" panose="020B0604030504040204" pitchFamily="50" charset="-128"/>
                    </a:rPr>
                    <a:t>㎜</a:t>
                  </a:r>
                  <a:endParaRPr lang="en-US" altLang="ja-JP" sz="429" b="1" dirty="0">
                    <a:solidFill>
                      <a:schemeClr val="accent2"/>
                    </a:solidFill>
                    <a:latin typeface="Meiryo UI" panose="020B0604030504040204" pitchFamily="50" charset="-128"/>
                    <a:ea typeface="Meiryo UI" panose="020B0604030504040204" pitchFamily="50" charset="-128"/>
                  </a:endParaRPr>
                </a:p>
              </p:txBody>
            </p:sp>
            <p:sp>
              <p:nvSpPr>
                <p:cNvPr id="133" name="テキスト ボックス 132"/>
                <p:cNvSpPr txBox="1"/>
                <p:nvPr/>
              </p:nvSpPr>
              <p:spPr>
                <a:xfrm>
                  <a:off x="2447106" y="8611235"/>
                  <a:ext cx="1396892" cy="693589"/>
                </a:xfrm>
                <a:prstGeom prst="rect">
                  <a:avLst/>
                </a:prstGeom>
                <a:noFill/>
              </p:spPr>
              <p:txBody>
                <a:bodyPr wrap="none" rtlCol="0">
                  <a:spAutoFit/>
                </a:bodyPr>
                <a:lstStyle/>
                <a:p>
                  <a:pPr algn="ctr"/>
                  <a:r>
                    <a:rPr lang="en-US" altLang="ja-JP" sz="429" b="1" dirty="0">
                      <a:latin typeface="Meiryo UI" panose="020B0604030504040204" pitchFamily="50" charset="-128"/>
                      <a:ea typeface="Meiryo UI" panose="020B0604030504040204" pitchFamily="50" charset="-128"/>
                    </a:rPr>
                    <a:t>H30.7</a:t>
                  </a:r>
                  <a:r>
                    <a:rPr lang="ja-JP" altLang="en-US" sz="429" b="1" dirty="0">
                      <a:latin typeface="Meiryo UI" panose="020B0604030504040204" pitchFamily="50" charset="-128"/>
                      <a:ea typeface="Meiryo UI" panose="020B0604030504040204" pitchFamily="50" charset="-128"/>
                    </a:rPr>
                    <a:t>月豪雨</a:t>
                  </a:r>
                  <a:endParaRPr lang="en-US" altLang="ja-JP" sz="429" b="1" dirty="0">
                    <a:latin typeface="Meiryo UI" panose="020B0604030504040204" pitchFamily="50" charset="-128"/>
                    <a:ea typeface="Meiryo UI" panose="020B0604030504040204" pitchFamily="50" charset="-128"/>
                  </a:endParaRPr>
                </a:p>
                <a:p>
                  <a:pPr algn="ctr"/>
                  <a:r>
                    <a:rPr lang="ja-JP" altLang="en-US" sz="357" b="1" dirty="0">
                      <a:latin typeface="Meiryo UI" panose="020B0604030504040204" pitchFamily="50" charset="-128"/>
                      <a:ea typeface="Meiryo UI" panose="020B0604030504040204" pitchFamily="50" charset="-128"/>
                    </a:rPr>
                    <a:t>日最大</a:t>
                  </a:r>
                  <a:r>
                    <a:rPr lang="en-US" altLang="ja-JP" sz="429" b="1" dirty="0">
                      <a:solidFill>
                        <a:schemeClr val="accent2"/>
                      </a:solidFill>
                      <a:latin typeface="Meiryo UI" panose="020B0604030504040204" pitchFamily="50" charset="-128"/>
                      <a:ea typeface="Meiryo UI" panose="020B0604030504040204" pitchFamily="50" charset="-128"/>
                    </a:rPr>
                    <a:t>166</a:t>
                  </a:r>
                  <a:r>
                    <a:rPr lang="ja-JP" altLang="en-US" sz="429" b="1" dirty="0">
                      <a:solidFill>
                        <a:schemeClr val="accent2"/>
                      </a:solidFill>
                      <a:latin typeface="Meiryo UI" panose="020B0604030504040204" pitchFamily="50" charset="-128"/>
                      <a:ea typeface="Meiryo UI" panose="020B0604030504040204" pitchFamily="50" charset="-128"/>
                    </a:rPr>
                    <a:t>㎜</a:t>
                  </a:r>
                  <a:endParaRPr lang="en-US" altLang="ja-JP" sz="429" b="1" dirty="0">
                    <a:solidFill>
                      <a:schemeClr val="accent2"/>
                    </a:solidFill>
                    <a:latin typeface="Meiryo UI" panose="020B0604030504040204" pitchFamily="50" charset="-128"/>
                    <a:ea typeface="Meiryo UI" panose="020B0604030504040204" pitchFamily="50" charset="-128"/>
                  </a:endParaRPr>
                </a:p>
                <a:p>
                  <a:pPr algn="ctr"/>
                  <a:r>
                    <a:rPr lang="ja-JP" altLang="en-US" sz="357" b="1" dirty="0">
                      <a:latin typeface="Meiryo UI" panose="020B0604030504040204" pitchFamily="50" charset="-128"/>
                      <a:ea typeface="Meiryo UI" panose="020B0604030504040204" pitchFamily="50" charset="-128"/>
                    </a:rPr>
                    <a:t>時間最大</a:t>
                  </a:r>
                  <a:r>
                    <a:rPr lang="en-US" altLang="ja-JP" sz="429" b="1" dirty="0">
                      <a:solidFill>
                        <a:schemeClr val="accent2"/>
                      </a:solidFill>
                      <a:latin typeface="Meiryo UI" panose="020B0604030504040204" pitchFamily="50" charset="-128"/>
                      <a:ea typeface="Meiryo UI" panose="020B0604030504040204" pitchFamily="50" charset="-128"/>
                    </a:rPr>
                    <a:t>29</a:t>
                  </a:r>
                  <a:r>
                    <a:rPr lang="ja-JP" altLang="en-US" sz="429" b="1" dirty="0">
                      <a:solidFill>
                        <a:schemeClr val="accent2"/>
                      </a:solidFill>
                      <a:latin typeface="Meiryo UI" panose="020B0604030504040204" pitchFamily="50" charset="-128"/>
                      <a:ea typeface="Meiryo UI" panose="020B0604030504040204" pitchFamily="50" charset="-128"/>
                    </a:rPr>
                    <a:t>㎜</a:t>
                  </a:r>
                  <a:endParaRPr lang="en-US" altLang="ja-JP" sz="429" b="1" dirty="0">
                    <a:solidFill>
                      <a:schemeClr val="accent2"/>
                    </a:solidFill>
                    <a:latin typeface="Meiryo UI" panose="020B0604030504040204" pitchFamily="50" charset="-128"/>
                    <a:ea typeface="Meiryo UI" panose="020B0604030504040204" pitchFamily="50" charset="-128"/>
                  </a:endParaRPr>
                </a:p>
              </p:txBody>
            </p:sp>
            <p:sp>
              <p:nvSpPr>
                <p:cNvPr id="134" name="テキスト ボックス 133"/>
                <p:cNvSpPr txBox="1"/>
                <p:nvPr/>
              </p:nvSpPr>
              <p:spPr>
                <a:xfrm>
                  <a:off x="1550921" y="7042102"/>
                  <a:ext cx="2129168" cy="404211"/>
                </a:xfrm>
                <a:prstGeom prst="rect">
                  <a:avLst/>
                </a:prstGeom>
                <a:noFill/>
              </p:spPr>
              <p:txBody>
                <a:bodyPr wrap="none" rtlCol="0">
                  <a:spAutoFit/>
                </a:bodyPr>
                <a:lstStyle/>
                <a:p>
                  <a:pPr algn="ctr"/>
                  <a:r>
                    <a:rPr lang="ja-JP" altLang="en-US" sz="500" b="1" dirty="0">
                      <a:latin typeface="Meiryo UI" panose="020B0604030504040204" pitchFamily="50" charset="-128"/>
                      <a:ea typeface="Meiryo UI" panose="020B0604030504040204" pitchFamily="50" charset="-128"/>
                    </a:rPr>
                    <a:t>雨量および被害の比較</a:t>
                  </a:r>
                  <a:endParaRPr lang="en-US" altLang="ja-JP" sz="500" b="1" dirty="0">
                    <a:latin typeface="Meiryo UI" panose="020B0604030504040204" pitchFamily="50" charset="-128"/>
                    <a:ea typeface="Meiryo UI" panose="020B0604030504040204" pitchFamily="50" charset="-128"/>
                  </a:endParaRPr>
                </a:p>
              </p:txBody>
            </p:sp>
          </p:grpSp>
          <p:pic>
            <p:nvPicPr>
              <p:cNvPr id="111" name="図 110"/>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688577" y="8221646"/>
                <a:ext cx="1151714" cy="828657"/>
              </a:xfrm>
              <a:prstGeom prst="rect">
                <a:avLst/>
              </a:prstGeom>
            </p:spPr>
          </p:pic>
          <p:pic>
            <p:nvPicPr>
              <p:cNvPr id="112" name="図 1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92763" y="7424045"/>
                <a:ext cx="1147528" cy="759564"/>
              </a:xfrm>
              <a:prstGeom prst="rect">
                <a:avLst/>
              </a:prstGeom>
            </p:spPr>
          </p:pic>
          <p:sp>
            <p:nvSpPr>
              <p:cNvPr id="114" name="右矢印 113"/>
              <p:cNvSpPr/>
              <p:nvPr/>
            </p:nvSpPr>
            <p:spPr>
              <a:xfrm rot="5400000">
                <a:off x="3191667" y="7987096"/>
                <a:ext cx="203844" cy="422925"/>
              </a:xfrm>
              <a:prstGeom prst="rightArrow">
                <a:avLst/>
              </a:prstGeom>
              <a:solidFill>
                <a:srgbClr val="FF0000">
                  <a:alpha val="4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87"/>
              </a:p>
            </p:txBody>
          </p:sp>
          <p:cxnSp>
            <p:nvCxnSpPr>
              <p:cNvPr id="115" name="直線矢印コネクタ 114"/>
              <p:cNvCxnSpPr/>
              <p:nvPr/>
            </p:nvCxnSpPr>
            <p:spPr>
              <a:xfrm flipH="1">
                <a:off x="3288560" y="7444803"/>
                <a:ext cx="439" cy="618927"/>
              </a:xfrm>
              <a:prstGeom prst="straightConnector1">
                <a:avLst/>
              </a:prstGeom>
              <a:ln w="158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6" name="テキスト ボックス 115"/>
              <p:cNvSpPr txBox="1"/>
              <p:nvPr/>
            </p:nvSpPr>
            <p:spPr>
              <a:xfrm>
                <a:off x="3000449" y="7654988"/>
                <a:ext cx="626865" cy="179555"/>
              </a:xfrm>
              <a:prstGeom prst="rect">
                <a:avLst/>
              </a:prstGeom>
              <a:noFill/>
              <a:ln w="3175">
                <a:noFill/>
              </a:ln>
            </p:spPr>
            <p:txBody>
              <a:bodyPr wrap="none" lIns="23736" tIns="23736" rIns="23736" bIns="23736" rtlCol="0" anchor="ctr" anchorCtr="0">
                <a:spAutoFit/>
              </a:bodyPr>
              <a:lstStyle/>
              <a:p>
                <a:pPr algn="ctr"/>
                <a:r>
                  <a:rPr lang="ja-JP" altLang="en-US" sz="396"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直径   </a:t>
                </a:r>
                <a:r>
                  <a:rPr lang="en-US" altLang="ja-JP" sz="396"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9.8</a:t>
                </a:r>
                <a:r>
                  <a:rPr lang="ja-JP" altLang="en-US" sz="396"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ｍ</a:t>
                </a:r>
              </a:p>
            </p:txBody>
          </p:sp>
          <p:sp>
            <p:nvSpPr>
              <p:cNvPr id="117" name="テキスト ボックス 116"/>
              <p:cNvSpPr txBox="1"/>
              <p:nvPr/>
            </p:nvSpPr>
            <p:spPr>
              <a:xfrm>
                <a:off x="2610430" y="7372394"/>
                <a:ext cx="793406" cy="315513"/>
              </a:xfrm>
              <a:prstGeom prst="rect">
                <a:avLst/>
              </a:prstGeom>
              <a:noFill/>
            </p:spPr>
            <p:txBody>
              <a:bodyPr wrap="none" rtlCol="0">
                <a:spAutoFit/>
              </a:bodyPr>
              <a:lstStyle/>
              <a:p>
                <a:r>
                  <a:rPr lang="ja-JP" altLang="en-US" sz="643" b="1" dirty="0">
                    <a:solidFill>
                      <a:schemeClr val="bg1"/>
                    </a:solidFill>
                    <a:latin typeface="Meiryo UI" panose="020B0604030504040204" pitchFamily="50" charset="-128"/>
                    <a:ea typeface="Meiryo UI" panose="020B0604030504040204" pitchFamily="50" charset="-128"/>
                  </a:rPr>
                  <a:t>平常時</a:t>
                </a:r>
              </a:p>
            </p:txBody>
          </p:sp>
          <p:sp>
            <p:nvSpPr>
              <p:cNvPr id="118" name="テキスト ボックス 117"/>
              <p:cNvSpPr txBox="1"/>
              <p:nvPr/>
            </p:nvSpPr>
            <p:spPr>
              <a:xfrm>
                <a:off x="2607747" y="8230366"/>
                <a:ext cx="1278559" cy="315513"/>
              </a:xfrm>
              <a:prstGeom prst="rect">
                <a:avLst/>
              </a:prstGeom>
              <a:noFill/>
            </p:spPr>
            <p:txBody>
              <a:bodyPr wrap="none" rtlCol="0">
                <a:spAutoFit/>
              </a:bodyPr>
              <a:lstStyle/>
              <a:p>
                <a:r>
                  <a:rPr lang="en-US" altLang="ja-JP" sz="643" b="1" dirty="0">
                    <a:solidFill>
                      <a:schemeClr val="bg1"/>
                    </a:solidFill>
                    <a:latin typeface="Meiryo UI" panose="020B0604030504040204" pitchFamily="50" charset="-128"/>
                    <a:ea typeface="Meiryo UI" panose="020B0604030504040204" pitchFamily="50" charset="-128"/>
                  </a:rPr>
                  <a:t>H30.7</a:t>
                </a:r>
                <a:r>
                  <a:rPr lang="ja-JP" altLang="en-US" sz="643" b="1" dirty="0">
                    <a:solidFill>
                      <a:schemeClr val="bg1"/>
                    </a:solidFill>
                    <a:latin typeface="Meiryo UI" panose="020B0604030504040204" pitchFamily="50" charset="-128"/>
                    <a:ea typeface="Meiryo UI" panose="020B0604030504040204" pitchFamily="50" charset="-128"/>
                  </a:rPr>
                  <a:t>月豪雨</a:t>
                </a:r>
              </a:p>
            </p:txBody>
          </p:sp>
          <p:sp>
            <p:nvSpPr>
              <p:cNvPr id="120" name="テキスト ボックス 119"/>
              <p:cNvSpPr txBox="1"/>
              <p:nvPr/>
            </p:nvSpPr>
            <p:spPr>
              <a:xfrm>
                <a:off x="4844735" y="7315019"/>
                <a:ext cx="617058" cy="479138"/>
              </a:xfrm>
              <a:prstGeom prst="rect">
                <a:avLst/>
              </a:prstGeom>
              <a:noFill/>
            </p:spPr>
            <p:txBody>
              <a:bodyPr wrap="square" rtlCol="0">
                <a:spAutoFit/>
              </a:bodyPr>
              <a:lstStyle/>
              <a:p>
                <a:r>
                  <a:rPr lang="ja-JP" altLang="en-US" sz="429" b="1" dirty="0">
                    <a:latin typeface="Meiryo UI" panose="020B0604030504040204" pitchFamily="50" charset="-128"/>
                    <a:ea typeface="Meiryo UI" panose="020B0604030504040204" pitchFamily="50" charset="-128"/>
                  </a:rPr>
                  <a:t>約</a:t>
                </a:r>
                <a:r>
                  <a:rPr lang="en-US" altLang="ja-JP" sz="429" b="1" dirty="0">
                    <a:latin typeface="Meiryo UI" panose="020B0604030504040204" pitchFamily="50" charset="-128"/>
                    <a:ea typeface="Meiryo UI" panose="020B0604030504040204" pitchFamily="50" charset="-128"/>
                  </a:rPr>
                  <a:t>209</a:t>
                </a:r>
              </a:p>
              <a:p>
                <a:r>
                  <a:rPr lang="ja-JP" altLang="en-US" sz="429" b="1" dirty="0">
                    <a:latin typeface="Meiryo UI" panose="020B0604030504040204" pitchFamily="50" charset="-128"/>
                    <a:ea typeface="Meiryo UI" panose="020B0604030504040204" pitchFamily="50" charset="-128"/>
                  </a:rPr>
                  <a:t>万</a:t>
                </a:r>
                <a:r>
                  <a:rPr lang="ja-JP" altLang="en-US" sz="429" b="1" dirty="0" err="1">
                    <a:latin typeface="Meiryo UI" panose="020B0604030504040204" pitchFamily="50" charset="-128"/>
                    <a:ea typeface="Meiryo UI" panose="020B0604030504040204" pitchFamily="50" charset="-128"/>
                  </a:rPr>
                  <a:t>ｍ</a:t>
                </a:r>
                <a:r>
                  <a:rPr lang="en-US" altLang="ja-JP" sz="429" b="1" dirty="0">
                    <a:latin typeface="Meiryo UI" panose="020B0604030504040204" pitchFamily="50" charset="-128"/>
                    <a:ea typeface="Meiryo UI" panose="020B0604030504040204" pitchFamily="50" charset="-128"/>
                  </a:rPr>
                  <a:t>3</a:t>
                </a:r>
              </a:p>
            </p:txBody>
          </p:sp>
          <p:sp>
            <p:nvSpPr>
              <p:cNvPr id="122" name="テキスト ボックス 121"/>
              <p:cNvSpPr txBox="1"/>
              <p:nvPr/>
            </p:nvSpPr>
            <p:spPr>
              <a:xfrm>
                <a:off x="2586696" y="9015813"/>
                <a:ext cx="1604679" cy="487600"/>
              </a:xfrm>
              <a:prstGeom prst="rect">
                <a:avLst/>
              </a:prstGeom>
              <a:noFill/>
            </p:spPr>
            <p:txBody>
              <a:bodyPr wrap="square" rtlCol="0">
                <a:spAutoFit/>
              </a:bodyPr>
              <a:lstStyle/>
              <a:p>
                <a:r>
                  <a:rPr lang="ja-JP" altLang="en-US" sz="571" b="1" dirty="0">
                    <a:latin typeface="Meiryo UI" panose="020B0604030504040204" pitchFamily="50" charset="-128"/>
                    <a:ea typeface="Meiryo UI" panose="020B0604030504040204" pitchFamily="50" charset="-128"/>
                  </a:rPr>
                  <a:t>寝屋川南部地下河川</a:t>
                </a:r>
                <a:r>
                  <a:rPr lang="en-US" altLang="ja-JP" sz="750" b="1" dirty="0">
                    <a:solidFill>
                      <a:srgbClr val="FF0000"/>
                    </a:solidFill>
                    <a:latin typeface="Meiryo UI" panose="020B0604030504040204" pitchFamily="50" charset="-128"/>
                    <a:ea typeface="Meiryo UI" panose="020B0604030504040204" pitchFamily="50" charset="-128"/>
                  </a:rPr>
                  <a:t>74</a:t>
                </a:r>
                <a:r>
                  <a:rPr lang="ja-JP" altLang="en-US" sz="750" b="1" dirty="0">
                    <a:solidFill>
                      <a:srgbClr val="FF0000"/>
                    </a:solidFill>
                    <a:latin typeface="Meiryo UI" panose="020B0604030504040204" pitchFamily="50" charset="-128"/>
                    <a:ea typeface="Meiryo UI" panose="020B0604030504040204" pitchFamily="50" charset="-128"/>
                  </a:rPr>
                  <a:t>％</a:t>
                </a:r>
                <a:r>
                  <a:rPr lang="ja-JP" altLang="en-US" sz="571" b="1" dirty="0">
                    <a:latin typeface="Meiryo UI" panose="020B0604030504040204" pitchFamily="50" charset="-128"/>
                    <a:ea typeface="Meiryo UI" panose="020B0604030504040204" pitchFamily="50" charset="-128"/>
                  </a:rPr>
                  <a:t>貯留</a:t>
                </a:r>
              </a:p>
            </p:txBody>
          </p:sp>
          <p:sp>
            <p:nvSpPr>
              <p:cNvPr id="126" name="下矢印 125"/>
              <p:cNvSpPr/>
              <p:nvPr/>
            </p:nvSpPr>
            <p:spPr>
              <a:xfrm rot="18741012">
                <a:off x="4700998" y="8259260"/>
                <a:ext cx="176990" cy="320896"/>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grpSp>
        <p:pic>
          <p:nvPicPr>
            <p:cNvPr id="26" name="図 25"/>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645736" y="3387495"/>
              <a:ext cx="1328696" cy="993139"/>
            </a:xfrm>
            <a:prstGeom prst="rect">
              <a:avLst/>
            </a:prstGeom>
          </p:spPr>
        </p:pic>
        <p:pic>
          <p:nvPicPr>
            <p:cNvPr id="27" name="図 26"/>
            <p:cNvPicPr>
              <a:picLocks noChangeAspect="1"/>
            </p:cNvPicPr>
            <p:nvPr/>
          </p:nvPicPr>
          <p:blipFill>
            <a:blip r:embed="rId13"/>
            <a:stretch>
              <a:fillRect/>
            </a:stretch>
          </p:blipFill>
          <p:spPr>
            <a:xfrm>
              <a:off x="6649817" y="3212833"/>
              <a:ext cx="1314166" cy="195820"/>
            </a:xfrm>
            <a:prstGeom prst="rect">
              <a:avLst/>
            </a:prstGeom>
          </p:spPr>
        </p:pic>
      </p:grpSp>
      <p:sp>
        <p:nvSpPr>
          <p:cNvPr id="28" name="右中かっこ 27"/>
          <p:cNvSpPr/>
          <p:nvPr/>
        </p:nvSpPr>
        <p:spPr>
          <a:xfrm>
            <a:off x="9486704" y="3139580"/>
            <a:ext cx="55929" cy="29227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286"/>
          </a:p>
        </p:txBody>
      </p:sp>
      <p:cxnSp>
        <p:nvCxnSpPr>
          <p:cNvPr id="157" name="直線矢印コネクタ 156"/>
          <p:cNvCxnSpPr/>
          <p:nvPr/>
        </p:nvCxnSpPr>
        <p:spPr>
          <a:xfrm flipV="1">
            <a:off x="3023987" y="3925018"/>
            <a:ext cx="1894949" cy="12098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5" name="楕円 424"/>
          <p:cNvSpPr/>
          <p:nvPr/>
        </p:nvSpPr>
        <p:spPr>
          <a:xfrm>
            <a:off x="5691376" y="2221511"/>
            <a:ext cx="62564" cy="886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520"/>
          </a:p>
        </p:txBody>
      </p:sp>
      <p:sp>
        <p:nvSpPr>
          <p:cNvPr id="13" name="楕円 12"/>
          <p:cNvSpPr/>
          <p:nvPr/>
        </p:nvSpPr>
        <p:spPr>
          <a:xfrm>
            <a:off x="4187789" y="5203966"/>
            <a:ext cx="163008" cy="14156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sz="1286"/>
          </a:p>
        </p:txBody>
      </p:sp>
      <p:sp>
        <p:nvSpPr>
          <p:cNvPr id="11" name="フリーフォーム 10"/>
          <p:cNvSpPr/>
          <p:nvPr/>
        </p:nvSpPr>
        <p:spPr>
          <a:xfrm>
            <a:off x="4263757" y="1209537"/>
            <a:ext cx="632150" cy="2205201"/>
          </a:xfrm>
          <a:custGeom>
            <a:avLst/>
            <a:gdLst>
              <a:gd name="connsiteX0" fmla="*/ 3824578 w 3824578"/>
              <a:gd name="connsiteY0" fmla="*/ 2488758 h 2488758"/>
              <a:gd name="connsiteX1" fmla="*/ 3784821 w 3824578"/>
              <a:gd name="connsiteY1" fmla="*/ 2456953 h 2488758"/>
              <a:gd name="connsiteX2" fmla="*/ 3776870 w 3824578"/>
              <a:gd name="connsiteY2" fmla="*/ 2433099 h 2488758"/>
              <a:gd name="connsiteX3" fmla="*/ 3729162 w 3824578"/>
              <a:gd name="connsiteY3" fmla="*/ 2417196 h 2488758"/>
              <a:gd name="connsiteX4" fmla="*/ 3705308 w 3824578"/>
              <a:gd name="connsiteY4" fmla="*/ 2369488 h 2488758"/>
              <a:gd name="connsiteX5" fmla="*/ 3697357 w 3824578"/>
              <a:gd name="connsiteY5" fmla="*/ 2345634 h 2488758"/>
              <a:gd name="connsiteX6" fmla="*/ 3657600 w 3824578"/>
              <a:gd name="connsiteY6" fmla="*/ 2297927 h 2488758"/>
              <a:gd name="connsiteX7" fmla="*/ 3625795 w 3824578"/>
              <a:gd name="connsiteY7" fmla="*/ 2226365 h 2488758"/>
              <a:gd name="connsiteX8" fmla="*/ 3593990 w 3824578"/>
              <a:gd name="connsiteY8" fmla="*/ 2178657 h 2488758"/>
              <a:gd name="connsiteX9" fmla="*/ 3586039 w 3824578"/>
              <a:gd name="connsiteY9" fmla="*/ 2154803 h 2488758"/>
              <a:gd name="connsiteX10" fmla="*/ 3538331 w 3824578"/>
              <a:gd name="connsiteY10" fmla="*/ 2115047 h 2488758"/>
              <a:gd name="connsiteX11" fmla="*/ 3498574 w 3824578"/>
              <a:gd name="connsiteY11" fmla="*/ 2043485 h 2488758"/>
              <a:gd name="connsiteX12" fmla="*/ 3482672 w 3824578"/>
              <a:gd name="connsiteY12" fmla="*/ 2011680 h 2488758"/>
              <a:gd name="connsiteX13" fmla="*/ 3450866 w 3824578"/>
              <a:gd name="connsiteY13" fmla="*/ 1963972 h 2488758"/>
              <a:gd name="connsiteX14" fmla="*/ 3403159 w 3824578"/>
              <a:gd name="connsiteY14" fmla="*/ 1828800 h 2488758"/>
              <a:gd name="connsiteX15" fmla="*/ 3395207 w 3824578"/>
              <a:gd name="connsiteY15" fmla="*/ 1804946 h 2488758"/>
              <a:gd name="connsiteX16" fmla="*/ 3379305 w 3824578"/>
              <a:gd name="connsiteY16" fmla="*/ 1773140 h 2488758"/>
              <a:gd name="connsiteX17" fmla="*/ 3347500 w 3824578"/>
              <a:gd name="connsiteY17" fmla="*/ 1725433 h 2488758"/>
              <a:gd name="connsiteX18" fmla="*/ 3307743 w 3824578"/>
              <a:gd name="connsiteY18" fmla="*/ 1661822 h 2488758"/>
              <a:gd name="connsiteX19" fmla="*/ 3267986 w 3824578"/>
              <a:gd name="connsiteY19" fmla="*/ 1598212 h 2488758"/>
              <a:gd name="connsiteX20" fmla="*/ 3252084 w 3824578"/>
              <a:gd name="connsiteY20" fmla="*/ 1566407 h 2488758"/>
              <a:gd name="connsiteX21" fmla="*/ 3204376 w 3824578"/>
              <a:gd name="connsiteY21" fmla="*/ 1494845 h 2488758"/>
              <a:gd name="connsiteX22" fmla="*/ 3164620 w 3824578"/>
              <a:gd name="connsiteY22" fmla="*/ 1439186 h 2488758"/>
              <a:gd name="connsiteX23" fmla="*/ 3116912 w 3824578"/>
              <a:gd name="connsiteY23" fmla="*/ 1375575 h 2488758"/>
              <a:gd name="connsiteX24" fmla="*/ 3061253 w 3824578"/>
              <a:gd name="connsiteY24" fmla="*/ 1311965 h 2488758"/>
              <a:gd name="connsiteX25" fmla="*/ 3045350 w 3824578"/>
              <a:gd name="connsiteY25" fmla="*/ 1288111 h 2488758"/>
              <a:gd name="connsiteX26" fmla="*/ 2981740 w 3824578"/>
              <a:gd name="connsiteY26" fmla="*/ 1224500 h 2488758"/>
              <a:gd name="connsiteX27" fmla="*/ 2949934 w 3824578"/>
              <a:gd name="connsiteY27" fmla="*/ 1184744 h 2488758"/>
              <a:gd name="connsiteX28" fmla="*/ 2941983 w 3824578"/>
              <a:gd name="connsiteY28" fmla="*/ 1160890 h 2488758"/>
              <a:gd name="connsiteX29" fmla="*/ 2918129 w 3824578"/>
              <a:gd name="connsiteY29" fmla="*/ 1129085 h 2488758"/>
              <a:gd name="connsiteX30" fmla="*/ 2894275 w 3824578"/>
              <a:gd name="connsiteY30" fmla="*/ 1113182 h 2488758"/>
              <a:gd name="connsiteX31" fmla="*/ 2846567 w 3824578"/>
              <a:gd name="connsiteY31" fmla="*/ 1065474 h 2488758"/>
              <a:gd name="connsiteX32" fmla="*/ 2814762 w 3824578"/>
              <a:gd name="connsiteY32" fmla="*/ 1033669 h 2488758"/>
              <a:gd name="connsiteX33" fmla="*/ 2790908 w 3824578"/>
              <a:gd name="connsiteY33" fmla="*/ 1001864 h 2488758"/>
              <a:gd name="connsiteX34" fmla="*/ 2767054 w 3824578"/>
              <a:gd name="connsiteY34" fmla="*/ 985961 h 2488758"/>
              <a:gd name="connsiteX35" fmla="*/ 2711395 w 3824578"/>
              <a:gd name="connsiteY35" fmla="*/ 914400 h 2488758"/>
              <a:gd name="connsiteX36" fmla="*/ 2647785 w 3824578"/>
              <a:gd name="connsiteY36" fmla="*/ 866692 h 2488758"/>
              <a:gd name="connsiteX37" fmla="*/ 2615980 w 3824578"/>
              <a:gd name="connsiteY37" fmla="*/ 850789 h 2488758"/>
              <a:gd name="connsiteX38" fmla="*/ 2552369 w 3824578"/>
              <a:gd name="connsiteY38" fmla="*/ 818984 h 2488758"/>
              <a:gd name="connsiteX39" fmla="*/ 2512613 w 3824578"/>
              <a:gd name="connsiteY39" fmla="*/ 787179 h 2488758"/>
              <a:gd name="connsiteX40" fmla="*/ 2401294 w 3824578"/>
              <a:gd name="connsiteY40" fmla="*/ 755373 h 2488758"/>
              <a:gd name="connsiteX41" fmla="*/ 2353586 w 3824578"/>
              <a:gd name="connsiteY41" fmla="*/ 739471 h 2488758"/>
              <a:gd name="connsiteX42" fmla="*/ 2329733 w 3824578"/>
              <a:gd name="connsiteY42" fmla="*/ 731520 h 2488758"/>
              <a:gd name="connsiteX43" fmla="*/ 2289976 w 3824578"/>
              <a:gd name="connsiteY43" fmla="*/ 723568 h 2488758"/>
              <a:gd name="connsiteX44" fmla="*/ 2242268 w 3824578"/>
              <a:gd name="connsiteY44" fmla="*/ 707666 h 2488758"/>
              <a:gd name="connsiteX45" fmla="*/ 2170706 w 3824578"/>
              <a:gd name="connsiteY45" fmla="*/ 691763 h 2488758"/>
              <a:gd name="connsiteX46" fmla="*/ 1963973 w 3824578"/>
              <a:gd name="connsiteY46" fmla="*/ 628153 h 2488758"/>
              <a:gd name="connsiteX47" fmla="*/ 1661823 w 3824578"/>
              <a:gd name="connsiteY47" fmla="*/ 485029 h 2488758"/>
              <a:gd name="connsiteX48" fmla="*/ 1582310 w 3824578"/>
              <a:gd name="connsiteY48" fmla="*/ 461175 h 2488758"/>
              <a:gd name="connsiteX49" fmla="*/ 1558456 w 3824578"/>
              <a:gd name="connsiteY49" fmla="*/ 453224 h 2488758"/>
              <a:gd name="connsiteX50" fmla="*/ 1526651 w 3824578"/>
              <a:gd name="connsiteY50" fmla="*/ 437321 h 2488758"/>
              <a:gd name="connsiteX51" fmla="*/ 1375576 w 3824578"/>
              <a:gd name="connsiteY51" fmla="*/ 405516 h 2488758"/>
              <a:gd name="connsiteX52" fmla="*/ 1256306 w 3824578"/>
              <a:gd name="connsiteY52" fmla="*/ 357808 h 2488758"/>
              <a:gd name="connsiteX53" fmla="*/ 1113183 w 3824578"/>
              <a:gd name="connsiteY53" fmla="*/ 326003 h 2488758"/>
              <a:gd name="connsiteX54" fmla="*/ 866693 w 3824578"/>
              <a:gd name="connsiteY54" fmla="*/ 270344 h 2488758"/>
              <a:gd name="connsiteX55" fmla="*/ 747423 w 3824578"/>
              <a:gd name="connsiteY55" fmla="*/ 230587 h 2488758"/>
              <a:gd name="connsiteX56" fmla="*/ 667910 w 3824578"/>
              <a:gd name="connsiteY56" fmla="*/ 214685 h 2488758"/>
              <a:gd name="connsiteX57" fmla="*/ 524786 w 3824578"/>
              <a:gd name="connsiteY57" fmla="*/ 159026 h 2488758"/>
              <a:gd name="connsiteX58" fmla="*/ 461176 w 3824578"/>
              <a:gd name="connsiteY58" fmla="*/ 143123 h 2488758"/>
              <a:gd name="connsiteX59" fmla="*/ 381663 w 3824578"/>
              <a:gd name="connsiteY59" fmla="*/ 103367 h 2488758"/>
              <a:gd name="connsiteX60" fmla="*/ 310101 w 3824578"/>
              <a:gd name="connsiteY60" fmla="*/ 79513 h 2488758"/>
              <a:gd name="connsiteX61" fmla="*/ 222637 w 3824578"/>
              <a:gd name="connsiteY61" fmla="*/ 23853 h 2488758"/>
              <a:gd name="connsiteX62" fmla="*/ 79513 w 3824578"/>
              <a:gd name="connsiteY62" fmla="*/ 0 h 2488758"/>
              <a:gd name="connsiteX63" fmla="*/ 23854 w 3824578"/>
              <a:gd name="connsiteY63" fmla="*/ 7951 h 2488758"/>
              <a:gd name="connsiteX64" fmla="*/ 0 w 3824578"/>
              <a:gd name="connsiteY64" fmla="*/ 71561 h 2488758"/>
              <a:gd name="connsiteX65" fmla="*/ 15903 w 3824578"/>
              <a:gd name="connsiteY65" fmla="*/ 166977 h 2488758"/>
              <a:gd name="connsiteX66" fmla="*/ 31806 w 3824578"/>
              <a:gd name="connsiteY66" fmla="*/ 190831 h 2488758"/>
              <a:gd name="connsiteX67" fmla="*/ 55660 w 3824578"/>
              <a:gd name="connsiteY67" fmla="*/ 230587 h 2488758"/>
              <a:gd name="connsiteX68" fmla="*/ 63611 w 3824578"/>
              <a:gd name="connsiteY68" fmla="*/ 262393 h 2488758"/>
              <a:gd name="connsiteX69" fmla="*/ 103367 w 3824578"/>
              <a:gd name="connsiteY69" fmla="*/ 341906 h 2488758"/>
              <a:gd name="connsiteX70" fmla="*/ 127221 w 3824578"/>
              <a:gd name="connsiteY70" fmla="*/ 469127 h 2488758"/>
              <a:gd name="connsiteX71" fmla="*/ 143124 w 3824578"/>
              <a:gd name="connsiteY71" fmla="*/ 500932 h 2488758"/>
              <a:gd name="connsiteX72" fmla="*/ 174929 w 3824578"/>
              <a:gd name="connsiteY72" fmla="*/ 612250 h 2488758"/>
              <a:gd name="connsiteX73" fmla="*/ 182880 w 3824578"/>
              <a:gd name="connsiteY73" fmla="*/ 675860 h 2488758"/>
              <a:gd name="connsiteX74" fmla="*/ 190832 w 3824578"/>
              <a:gd name="connsiteY74" fmla="*/ 699714 h 2488758"/>
              <a:gd name="connsiteX75" fmla="*/ 214686 w 3824578"/>
              <a:gd name="connsiteY75" fmla="*/ 779227 h 2488758"/>
              <a:gd name="connsiteX76" fmla="*/ 222637 w 3824578"/>
              <a:gd name="connsiteY76" fmla="*/ 803081 h 2488758"/>
              <a:gd name="connsiteX77" fmla="*/ 262393 w 3824578"/>
              <a:gd name="connsiteY77" fmla="*/ 858740 h 2488758"/>
              <a:gd name="connsiteX0" fmla="*/ 3824578 w 3824578"/>
              <a:gd name="connsiteY0" fmla="*/ 2488758 h 3172570"/>
              <a:gd name="connsiteX1" fmla="*/ 3784821 w 3824578"/>
              <a:gd name="connsiteY1" fmla="*/ 2456953 h 3172570"/>
              <a:gd name="connsiteX2" fmla="*/ 3776870 w 3824578"/>
              <a:gd name="connsiteY2" fmla="*/ 2433099 h 3172570"/>
              <a:gd name="connsiteX3" fmla="*/ 3729162 w 3824578"/>
              <a:gd name="connsiteY3" fmla="*/ 2417196 h 3172570"/>
              <a:gd name="connsiteX4" fmla="*/ 3705308 w 3824578"/>
              <a:gd name="connsiteY4" fmla="*/ 2369488 h 3172570"/>
              <a:gd name="connsiteX5" fmla="*/ 3697357 w 3824578"/>
              <a:gd name="connsiteY5" fmla="*/ 2345634 h 3172570"/>
              <a:gd name="connsiteX6" fmla="*/ 3657600 w 3824578"/>
              <a:gd name="connsiteY6" fmla="*/ 2297927 h 3172570"/>
              <a:gd name="connsiteX7" fmla="*/ 3625795 w 3824578"/>
              <a:gd name="connsiteY7" fmla="*/ 2226365 h 3172570"/>
              <a:gd name="connsiteX8" fmla="*/ 3593990 w 3824578"/>
              <a:gd name="connsiteY8" fmla="*/ 2178657 h 3172570"/>
              <a:gd name="connsiteX9" fmla="*/ 3586039 w 3824578"/>
              <a:gd name="connsiteY9" fmla="*/ 2154803 h 3172570"/>
              <a:gd name="connsiteX10" fmla="*/ 3538331 w 3824578"/>
              <a:gd name="connsiteY10" fmla="*/ 2115047 h 3172570"/>
              <a:gd name="connsiteX11" fmla="*/ 3498574 w 3824578"/>
              <a:gd name="connsiteY11" fmla="*/ 2043485 h 3172570"/>
              <a:gd name="connsiteX12" fmla="*/ 3482672 w 3824578"/>
              <a:gd name="connsiteY12" fmla="*/ 2011680 h 3172570"/>
              <a:gd name="connsiteX13" fmla="*/ 3450866 w 3824578"/>
              <a:gd name="connsiteY13" fmla="*/ 1963972 h 3172570"/>
              <a:gd name="connsiteX14" fmla="*/ 3403159 w 3824578"/>
              <a:gd name="connsiteY14" fmla="*/ 1828800 h 3172570"/>
              <a:gd name="connsiteX15" fmla="*/ 3395207 w 3824578"/>
              <a:gd name="connsiteY15" fmla="*/ 1804946 h 3172570"/>
              <a:gd name="connsiteX16" fmla="*/ 3379305 w 3824578"/>
              <a:gd name="connsiteY16" fmla="*/ 1773140 h 3172570"/>
              <a:gd name="connsiteX17" fmla="*/ 3347500 w 3824578"/>
              <a:gd name="connsiteY17" fmla="*/ 1725433 h 3172570"/>
              <a:gd name="connsiteX18" fmla="*/ 3307743 w 3824578"/>
              <a:gd name="connsiteY18" fmla="*/ 1661822 h 3172570"/>
              <a:gd name="connsiteX19" fmla="*/ 3267986 w 3824578"/>
              <a:gd name="connsiteY19" fmla="*/ 1598212 h 3172570"/>
              <a:gd name="connsiteX20" fmla="*/ 3252084 w 3824578"/>
              <a:gd name="connsiteY20" fmla="*/ 1566407 h 3172570"/>
              <a:gd name="connsiteX21" fmla="*/ 3204376 w 3824578"/>
              <a:gd name="connsiteY21" fmla="*/ 1494845 h 3172570"/>
              <a:gd name="connsiteX22" fmla="*/ 3164620 w 3824578"/>
              <a:gd name="connsiteY22" fmla="*/ 1439186 h 3172570"/>
              <a:gd name="connsiteX23" fmla="*/ 3116912 w 3824578"/>
              <a:gd name="connsiteY23" fmla="*/ 1375575 h 3172570"/>
              <a:gd name="connsiteX24" fmla="*/ 3061253 w 3824578"/>
              <a:gd name="connsiteY24" fmla="*/ 1311965 h 3172570"/>
              <a:gd name="connsiteX25" fmla="*/ 3045350 w 3824578"/>
              <a:gd name="connsiteY25" fmla="*/ 1288111 h 3172570"/>
              <a:gd name="connsiteX26" fmla="*/ 2981740 w 3824578"/>
              <a:gd name="connsiteY26" fmla="*/ 1224500 h 3172570"/>
              <a:gd name="connsiteX27" fmla="*/ 2949934 w 3824578"/>
              <a:gd name="connsiteY27" fmla="*/ 1184744 h 3172570"/>
              <a:gd name="connsiteX28" fmla="*/ 2941983 w 3824578"/>
              <a:gd name="connsiteY28" fmla="*/ 1160890 h 3172570"/>
              <a:gd name="connsiteX29" fmla="*/ 2918129 w 3824578"/>
              <a:gd name="connsiteY29" fmla="*/ 1129085 h 3172570"/>
              <a:gd name="connsiteX30" fmla="*/ 2894275 w 3824578"/>
              <a:gd name="connsiteY30" fmla="*/ 1113182 h 3172570"/>
              <a:gd name="connsiteX31" fmla="*/ 2846567 w 3824578"/>
              <a:gd name="connsiteY31" fmla="*/ 1065474 h 3172570"/>
              <a:gd name="connsiteX32" fmla="*/ 2814762 w 3824578"/>
              <a:gd name="connsiteY32" fmla="*/ 1033669 h 3172570"/>
              <a:gd name="connsiteX33" fmla="*/ 2790908 w 3824578"/>
              <a:gd name="connsiteY33" fmla="*/ 1001864 h 3172570"/>
              <a:gd name="connsiteX34" fmla="*/ 2767054 w 3824578"/>
              <a:gd name="connsiteY34" fmla="*/ 985961 h 3172570"/>
              <a:gd name="connsiteX35" fmla="*/ 2711395 w 3824578"/>
              <a:gd name="connsiteY35" fmla="*/ 914400 h 3172570"/>
              <a:gd name="connsiteX36" fmla="*/ 2647785 w 3824578"/>
              <a:gd name="connsiteY36" fmla="*/ 866692 h 3172570"/>
              <a:gd name="connsiteX37" fmla="*/ 2615980 w 3824578"/>
              <a:gd name="connsiteY37" fmla="*/ 850789 h 3172570"/>
              <a:gd name="connsiteX38" fmla="*/ 2552369 w 3824578"/>
              <a:gd name="connsiteY38" fmla="*/ 818984 h 3172570"/>
              <a:gd name="connsiteX39" fmla="*/ 2512613 w 3824578"/>
              <a:gd name="connsiteY39" fmla="*/ 787179 h 3172570"/>
              <a:gd name="connsiteX40" fmla="*/ 2401294 w 3824578"/>
              <a:gd name="connsiteY40" fmla="*/ 755373 h 3172570"/>
              <a:gd name="connsiteX41" fmla="*/ 2353586 w 3824578"/>
              <a:gd name="connsiteY41" fmla="*/ 739471 h 3172570"/>
              <a:gd name="connsiteX42" fmla="*/ 2329733 w 3824578"/>
              <a:gd name="connsiteY42" fmla="*/ 731520 h 3172570"/>
              <a:gd name="connsiteX43" fmla="*/ 2289976 w 3824578"/>
              <a:gd name="connsiteY43" fmla="*/ 723568 h 3172570"/>
              <a:gd name="connsiteX44" fmla="*/ 2242268 w 3824578"/>
              <a:gd name="connsiteY44" fmla="*/ 707666 h 3172570"/>
              <a:gd name="connsiteX45" fmla="*/ 2170706 w 3824578"/>
              <a:gd name="connsiteY45" fmla="*/ 691763 h 3172570"/>
              <a:gd name="connsiteX46" fmla="*/ 1963973 w 3824578"/>
              <a:gd name="connsiteY46" fmla="*/ 628153 h 3172570"/>
              <a:gd name="connsiteX47" fmla="*/ 1661823 w 3824578"/>
              <a:gd name="connsiteY47" fmla="*/ 485029 h 3172570"/>
              <a:gd name="connsiteX48" fmla="*/ 1582310 w 3824578"/>
              <a:gd name="connsiteY48" fmla="*/ 461175 h 3172570"/>
              <a:gd name="connsiteX49" fmla="*/ 1558456 w 3824578"/>
              <a:gd name="connsiteY49" fmla="*/ 453224 h 3172570"/>
              <a:gd name="connsiteX50" fmla="*/ 1526651 w 3824578"/>
              <a:gd name="connsiteY50" fmla="*/ 437321 h 3172570"/>
              <a:gd name="connsiteX51" fmla="*/ 1375576 w 3824578"/>
              <a:gd name="connsiteY51" fmla="*/ 405516 h 3172570"/>
              <a:gd name="connsiteX52" fmla="*/ 1256306 w 3824578"/>
              <a:gd name="connsiteY52" fmla="*/ 357808 h 3172570"/>
              <a:gd name="connsiteX53" fmla="*/ 1113183 w 3824578"/>
              <a:gd name="connsiteY53" fmla="*/ 326003 h 3172570"/>
              <a:gd name="connsiteX54" fmla="*/ 866693 w 3824578"/>
              <a:gd name="connsiteY54" fmla="*/ 270344 h 3172570"/>
              <a:gd name="connsiteX55" fmla="*/ 747423 w 3824578"/>
              <a:gd name="connsiteY55" fmla="*/ 230587 h 3172570"/>
              <a:gd name="connsiteX56" fmla="*/ 667910 w 3824578"/>
              <a:gd name="connsiteY56" fmla="*/ 214685 h 3172570"/>
              <a:gd name="connsiteX57" fmla="*/ 524786 w 3824578"/>
              <a:gd name="connsiteY57" fmla="*/ 159026 h 3172570"/>
              <a:gd name="connsiteX58" fmla="*/ 461176 w 3824578"/>
              <a:gd name="connsiteY58" fmla="*/ 143123 h 3172570"/>
              <a:gd name="connsiteX59" fmla="*/ 381663 w 3824578"/>
              <a:gd name="connsiteY59" fmla="*/ 103367 h 3172570"/>
              <a:gd name="connsiteX60" fmla="*/ 310101 w 3824578"/>
              <a:gd name="connsiteY60" fmla="*/ 79513 h 3172570"/>
              <a:gd name="connsiteX61" fmla="*/ 222637 w 3824578"/>
              <a:gd name="connsiteY61" fmla="*/ 23853 h 3172570"/>
              <a:gd name="connsiteX62" fmla="*/ 79513 w 3824578"/>
              <a:gd name="connsiteY62" fmla="*/ 0 h 3172570"/>
              <a:gd name="connsiteX63" fmla="*/ 23854 w 3824578"/>
              <a:gd name="connsiteY63" fmla="*/ 7951 h 3172570"/>
              <a:gd name="connsiteX64" fmla="*/ 0 w 3824578"/>
              <a:gd name="connsiteY64" fmla="*/ 71561 h 3172570"/>
              <a:gd name="connsiteX65" fmla="*/ 15903 w 3824578"/>
              <a:gd name="connsiteY65" fmla="*/ 166977 h 3172570"/>
              <a:gd name="connsiteX66" fmla="*/ 31806 w 3824578"/>
              <a:gd name="connsiteY66" fmla="*/ 190831 h 3172570"/>
              <a:gd name="connsiteX67" fmla="*/ 55660 w 3824578"/>
              <a:gd name="connsiteY67" fmla="*/ 230587 h 3172570"/>
              <a:gd name="connsiteX68" fmla="*/ 63611 w 3824578"/>
              <a:gd name="connsiteY68" fmla="*/ 262393 h 3172570"/>
              <a:gd name="connsiteX69" fmla="*/ 103367 w 3824578"/>
              <a:gd name="connsiteY69" fmla="*/ 341906 h 3172570"/>
              <a:gd name="connsiteX70" fmla="*/ 127221 w 3824578"/>
              <a:gd name="connsiteY70" fmla="*/ 469127 h 3172570"/>
              <a:gd name="connsiteX71" fmla="*/ 143124 w 3824578"/>
              <a:gd name="connsiteY71" fmla="*/ 500932 h 3172570"/>
              <a:gd name="connsiteX72" fmla="*/ 174929 w 3824578"/>
              <a:gd name="connsiteY72" fmla="*/ 612250 h 3172570"/>
              <a:gd name="connsiteX73" fmla="*/ 182880 w 3824578"/>
              <a:gd name="connsiteY73" fmla="*/ 675860 h 3172570"/>
              <a:gd name="connsiteX74" fmla="*/ 190832 w 3824578"/>
              <a:gd name="connsiteY74" fmla="*/ 699714 h 3172570"/>
              <a:gd name="connsiteX75" fmla="*/ 214686 w 3824578"/>
              <a:gd name="connsiteY75" fmla="*/ 779227 h 3172570"/>
              <a:gd name="connsiteX76" fmla="*/ 222637 w 3824578"/>
              <a:gd name="connsiteY76" fmla="*/ 803081 h 3172570"/>
              <a:gd name="connsiteX77" fmla="*/ 1232453 w 3824578"/>
              <a:gd name="connsiteY77" fmla="*/ 3172570 h 317257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222637 w 3824578"/>
              <a:gd name="connsiteY76" fmla="*/ 803081 h 3904090"/>
              <a:gd name="connsiteX77" fmla="*/ 811034 w 3824578"/>
              <a:gd name="connsiteY77"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280160 w 3824578"/>
              <a:gd name="connsiteY76" fmla="*/ 2751150 h 3904090"/>
              <a:gd name="connsiteX77" fmla="*/ 811034 w 3824578"/>
              <a:gd name="connsiteY77"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938254 w 3824578"/>
              <a:gd name="connsiteY76" fmla="*/ 3228228 h 3904090"/>
              <a:gd name="connsiteX77" fmla="*/ 811034 w 3824578"/>
              <a:gd name="connsiteY77"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811034 w 3824578"/>
              <a:gd name="connsiteY77"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1144988 w 3824578"/>
              <a:gd name="connsiteY77" fmla="*/ 3800723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214686 w 3824578"/>
              <a:gd name="connsiteY75" fmla="*/ 779227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90832 w 3824578"/>
              <a:gd name="connsiteY74" fmla="*/ 699714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82880 w 3824578"/>
              <a:gd name="connsiteY73" fmla="*/ 675860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174929 w 3824578"/>
              <a:gd name="connsiteY72" fmla="*/ 612250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818985 w 3824578"/>
              <a:gd name="connsiteY72" fmla="*/ 2305878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143124 w 3824578"/>
              <a:gd name="connsiteY71" fmla="*/ 500932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127221 w 3824578"/>
              <a:gd name="connsiteY70" fmla="*/ 46912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63611 w 3824578"/>
              <a:gd name="connsiteY68" fmla="*/ 262393 h 3904090"/>
              <a:gd name="connsiteX69" fmla="*/ 103367 w 3824578"/>
              <a:gd name="connsiteY69" fmla="*/ 341906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35506 w 3835506"/>
              <a:gd name="connsiteY0" fmla="*/ 2488758 h 3904090"/>
              <a:gd name="connsiteX1" fmla="*/ 3795749 w 3835506"/>
              <a:gd name="connsiteY1" fmla="*/ 2456953 h 3904090"/>
              <a:gd name="connsiteX2" fmla="*/ 3787798 w 3835506"/>
              <a:gd name="connsiteY2" fmla="*/ 2433099 h 3904090"/>
              <a:gd name="connsiteX3" fmla="*/ 3740090 w 3835506"/>
              <a:gd name="connsiteY3" fmla="*/ 2417196 h 3904090"/>
              <a:gd name="connsiteX4" fmla="*/ 3716236 w 3835506"/>
              <a:gd name="connsiteY4" fmla="*/ 2369488 h 3904090"/>
              <a:gd name="connsiteX5" fmla="*/ 3708285 w 3835506"/>
              <a:gd name="connsiteY5" fmla="*/ 2345634 h 3904090"/>
              <a:gd name="connsiteX6" fmla="*/ 3668528 w 3835506"/>
              <a:gd name="connsiteY6" fmla="*/ 2297927 h 3904090"/>
              <a:gd name="connsiteX7" fmla="*/ 3636723 w 3835506"/>
              <a:gd name="connsiteY7" fmla="*/ 2226365 h 3904090"/>
              <a:gd name="connsiteX8" fmla="*/ 3604918 w 3835506"/>
              <a:gd name="connsiteY8" fmla="*/ 2178657 h 3904090"/>
              <a:gd name="connsiteX9" fmla="*/ 3596967 w 3835506"/>
              <a:gd name="connsiteY9" fmla="*/ 2154803 h 3904090"/>
              <a:gd name="connsiteX10" fmla="*/ 3549259 w 3835506"/>
              <a:gd name="connsiteY10" fmla="*/ 2115047 h 3904090"/>
              <a:gd name="connsiteX11" fmla="*/ 3509502 w 3835506"/>
              <a:gd name="connsiteY11" fmla="*/ 2043485 h 3904090"/>
              <a:gd name="connsiteX12" fmla="*/ 3493600 w 3835506"/>
              <a:gd name="connsiteY12" fmla="*/ 2011680 h 3904090"/>
              <a:gd name="connsiteX13" fmla="*/ 3461794 w 3835506"/>
              <a:gd name="connsiteY13" fmla="*/ 1963972 h 3904090"/>
              <a:gd name="connsiteX14" fmla="*/ 3414087 w 3835506"/>
              <a:gd name="connsiteY14" fmla="*/ 1828800 h 3904090"/>
              <a:gd name="connsiteX15" fmla="*/ 3406135 w 3835506"/>
              <a:gd name="connsiteY15" fmla="*/ 1804946 h 3904090"/>
              <a:gd name="connsiteX16" fmla="*/ 3390233 w 3835506"/>
              <a:gd name="connsiteY16" fmla="*/ 1773140 h 3904090"/>
              <a:gd name="connsiteX17" fmla="*/ 3358428 w 3835506"/>
              <a:gd name="connsiteY17" fmla="*/ 1725433 h 3904090"/>
              <a:gd name="connsiteX18" fmla="*/ 3318671 w 3835506"/>
              <a:gd name="connsiteY18" fmla="*/ 1661822 h 3904090"/>
              <a:gd name="connsiteX19" fmla="*/ 3278914 w 3835506"/>
              <a:gd name="connsiteY19" fmla="*/ 1598212 h 3904090"/>
              <a:gd name="connsiteX20" fmla="*/ 3263012 w 3835506"/>
              <a:gd name="connsiteY20" fmla="*/ 1566407 h 3904090"/>
              <a:gd name="connsiteX21" fmla="*/ 3215304 w 3835506"/>
              <a:gd name="connsiteY21" fmla="*/ 1494845 h 3904090"/>
              <a:gd name="connsiteX22" fmla="*/ 3175548 w 3835506"/>
              <a:gd name="connsiteY22" fmla="*/ 1439186 h 3904090"/>
              <a:gd name="connsiteX23" fmla="*/ 3127840 w 3835506"/>
              <a:gd name="connsiteY23" fmla="*/ 1375575 h 3904090"/>
              <a:gd name="connsiteX24" fmla="*/ 3072181 w 3835506"/>
              <a:gd name="connsiteY24" fmla="*/ 1311965 h 3904090"/>
              <a:gd name="connsiteX25" fmla="*/ 3056278 w 3835506"/>
              <a:gd name="connsiteY25" fmla="*/ 1288111 h 3904090"/>
              <a:gd name="connsiteX26" fmla="*/ 2992668 w 3835506"/>
              <a:gd name="connsiteY26" fmla="*/ 1224500 h 3904090"/>
              <a:gd name="connsiteX27" fmla="*/ 2960862 w 3835506"/>
              <a:gd name="connsiteY27" fmla="*/ 1184744 h 3904090"/>
              <a:gd name="connsiteX28" fmla="*/ 2952911 w 3835506"/>
              <a:gd name="connsiteY28" fmla="*/ 1160890 h 3904090"/>
              <a:gd name="connsiteX29" fmla="*/ 2929057 w 3835506"/>
              <a:gd name="connsiteY29" fmla="*/ 1129085 h 3904090"/>
              <a:gd name="connsiteX30" fmla="*/ 2905203 w 3835506"/>
              <a:gd name="connsiteY30" fmla="*/ 1113182 h 3904090"/>
              <a:gd name="connsiteX31" fmla="*/ 2857495 w 3835506"/>
              <a:gd name="connsiteY31" fmla="*/ 1065474 h 3904090"/>
              <a:gd name="connsiteX32" fmla="*/ 2825690 w 3835506"/>
              <a:gd name="connsiteY32" fmla="*/ 1033669 h 3904090"/>
              <a:gd name="connsiteX33" fmla="*/ 2801836 w 3835506"/>
              <a:gd name="connsiteY33" fmla="*/ 1001864 h 3904090"/>
              <a:gd name="connsiteX34" fmla="*/ 2777982 w 3835506"/>
              <a:gd name="connsiteY34" fmla="*/ 985961 h 3904090"/>
              <a:gd name="connsiteX35" fmla="*/ 2722323 w 3835506"/>
              <a:gd name="connsiteY35" fmla="*/ 914400 h 3904090"/>
              <a:gd name="connsiteX36" fmla="*/ 2658713 w 3835506"/>
              <a:gd name="connsiteY36" fmla="*/ 866692 h 3904090"/>
              <a:gd name="connsiteX37" fmla="*/ 2626908 w 3835506"/>
              <a:gd name="connsiteY37" fmla="*/ 850789 h 3904090"/>
              <a:gd name="connsiteX38" fmla="*/ 2563297 w 3835506"/>
              <a:gd name="connsiteY38" fmla="*/ 818984 h 3904090"/>
              <a:gd name="connsiteX39" fmla="*/ 2523541 w 3835506"/>
              <a:gd name="connsiteY39" fmla="*/ 787179 h 3904090"/>
              <a:gd name="connsiteX40" fmla="*/ 2412222 w 3835506"/>
              <a:gd name="connsiteY40" fmla="*/ 755373 h 3904090"/>
              <a:gd name="connsiteX41" fmla="*/ 2364514 w 3835506"/>
              <a:gd name="connsiteY41" fmla="*/ 739471 h 3904090"/>
              <a:gd name="connsiteX42" fmla="*/ 2340661 w 3835506"/>
              <a:gd name="connsiteY42" fmla="*/ 731520 h 3904090"/>
              <a:gd name="connsiteX43" fmla="*/ 2300904 w 3835506"/>
              <a:gd name="connsiteY43" fmla="*/ 723568 h 3904090"/>
              <a:gd name="connsiteX44" fmla="*/ 2253196 w 3835506"/>
              <a:gd name="connsiteY44" fmla="*/ 707666 h 3904090"/>
              <a:gd name="connsiteX45" fmla="*/ 2181634 w 3835506"/>
              <a:gd name="connsiteY45" fmla="*/ 691763 h 3904090"/>
              <a:gd name="connsiteX46" fmla="*/ 1974901 w 3835506"/>
              <a:gd name="connsiteY46" fmla="*/ 628153 h 3904090"/>
              <a:gd name="connsiteX47" fmla="*/ 1672751 w 3835506"/>
              <a:gd name="connsiteY47" fmla="*/ 485029 h 3904090"/>
              <a:gd name="connsiteX48" fmla="*/ 1593238 w 3835506"/>
              <a:gd name="connsiteY48" fmla="*/ 461175 h 3904090"/>
              <a:gd name="connsiteX49" fmla="*/ 1569384 w 3835506"/>
              <a:gd name="connsiteY49" fmla="*/ 453224 h 3904090"/>
              <a:gd name="connsiteX50" fmla="*/ 1537579 w 3835506"/>
              <a:gd name="connsiteY50" fmla="*/ 437321 h 3904090"/>
              <a:gd name="connsiteX51" fmla="*/ 1386504 w 3835506"/>
              <a:gd name="connsiteY51" fmla="*/ 405516 h 3904090"/>
              <a:gd name="connsiteX52" fmla="*/ 1267234 w 3835506"/>
              <a:gd name="connsiteY52" fmla="*/ 357808 h 3904090"/>
              <a:gd name="connsiteX53" fmla="*/ 1124111 w 3835506"/>
              <a:gd name="connsiteY53" fmla="*/ 326003 h 3904090"/>
              <a:gd name="connsiteX54" fmla="*/ 877621 w 3835506"/>
              <a:gd name="connsiteY54" fmla="*/ 270344 h 3904090"/>
              <a:gd name="connsiteX55" fmla="*/ 758351 w 3835506"/>
              <a:gd name="connsiteY55" fmla="*/ 230587 h 3904090"/>
              <a:gd name="connsiteX56" fmla="*/ 678838 w 3835506"/>
              <a:gd name="connsiteY56" fmla="*/ 214685 h 3904090"/>
              <a:gd name="connsiteX57" fmla="*/ 535714 w 3835506"/>
              <a:gd name="connsiteY57" fmla="*/ 159026 h 3904090"/>
              <a:gd name="connsiteX58" fmla="*/ 472104 w 3835506"/>
              <a:gd name="connsiteY58" fmla="*/ 143123 h 3904090"/>
              <a:gd name="connsiteX59" fmla="*/ 392591 w 3835506"/>
              <a:gd name="connsiteY59" fmla="*/ 103367 h 3904090"/>
              <a:gd name="connsiteX60" fmla="*/ 321029 w 3835506"/>
              <a:gd name="connsiteY60" fmla="*/ 79513 h 3904090"/>
              <a:gd name="connsiteX61" fmla="*/ 233565 w 3835506"/>
              <a:gd name="connsiteY61" fmla="*/ 23853 h 3904090"/>
              <a:gd name="connsiteX62" fmla="*/ 90441 w 3835506"/>
              <a:gd name="connsiteY62" fmla="*/ 0 h 3904090"/>
              <a:gd name="connsiteX63" fmla="*/ 34782 w 3835506"/>
              <a:gd name="connsiteY63" fmla="*/ 7951 h 3904090"/>
              <a:gd name="connsiteX64" fmla="*/ 10928 w 3835506"/>
              <a:gd name="connsiteY64" fmla="*/ 71561 h 3904090"/>
              <a:gd name="connsiteX65" fmla="*/ 26831 w 3835506"/>
              <a:gd name="connsiteY65" fmla="*/ 166977 h 3904090"/>
              <a:gd name="connsiteX66" fmla="*/ 42734 w 3835506"/>
              <a:gd name="connsiteY66" fmla="*/ 190831 h 3904090"/>
              <a:gd name="connsiteX67" fmla="*/ 66588 w 3835506"/>
              <a:gd name="connsiteY67" fmla="*/ 230587 h 3904090"/>
              <a:gd name="connsiteX68" fmla="*/ 74539 w 3835506"/>
              <a:gd name="connsiteY68" fmla="*/ 262393 h 3904090"/>
              <a:gd name="connsiteX69" fmla="*/ 1052549 w 3835506"/>
              <a:gd name="connsiteY69" fmla="*/ 1979875 h 3904090"/>
              <a:gd name="connsiteX70" fmla="*/ 933279 w 3835506"/>
              <a:gd name="connsiteY70" fmla="*/ 2115047 h 3904090"/>
              <a:gd name="connsiteX71" fmla="*/ 973037 w 3835506"/>
              <a:gd name="connsiteY71" fmla="*/ 2274073 h 3904090"/>
              <a:gd name="connsiteX72" fmla="*/ 877621 w 3835506"/>
              <a:gd name="connsiteY72" fmla="*/ 2449001 h 3904090"/>
              <a:gd name="connsiteX73" fmla="*/ 1155916 w 3835506"/>
              <a:gd name="connsiteY73" fmla="*/ 2878371 h 3904090"/>
              <a:gd name="connsiteX74" fmla="*/ 1243381 w 3835506"/>
              <a:gd name="connsiteY74" fmla="*/ 3172569 h 3904090"/>
              <a:gd name="connsiteX75" fmla="*/ 1314943 w 3835506"/>
              <a:gd name="connsiteY75" fmla="*/ 3419060 h 3904090"/>
              <a:gd name="connsiteX76" fmla="*/ 1195672 w 3835506"/>
              <a:gd name="connsiteY76" fmla="*/ 3474718 h 3904090"/>
              <a:gd name="connsiteX77" fmla="*/ 1012792 w 3835506"/>
              <a:gd name="connsiteY77" fmla="*/ 3729162 h 3904090"/>
              <a:gd name="connsiteX78" fmla="*/ 821962 w 3835506"/>
              <a:gd name="connsiteY78" fmla="*/ 3904090 h 3904090"/>
              <a:gd name="connsiteX0" fmla="*/ 3835506 w 3835506"/>
              <a:gd name="connsiteY0" fmla="*/ 2488758 h 3904090"/>
              <a:gd name="connsiteX1" fmla="*/ 3795749 w 3835506"/>
              <a:gd name="connsiteY1" fmla="*/ 2456953 h 3904090"/>
              <a:gd name="connsiteX2" fmla="*/ 3787798 w 3835506"/>
              <a:gd name="connsiteY2" fmla="*/ 2433099 h 3904090"/>
              <a:gd name="connsiteX3" fmla="*/ 3740090 w 3835506"/>
              <a:gd name="connsiteY3" fmla="*/ 2417196 h 3904090"/>
              <a:gd name="connsiteX4" fmla="*/ 3716236 w 3835506"/>
              <a:gd name="connsiteY4" fmla="*/ 2369488 h 3904090"/>
              <a:gd name="connsiteX5" fmla="*/ 3708285 w 3835506"/>
              <a:gd name="connsiteY5" fmla="*/ 2345634 h 3904090"/>
              <a:gd name="connsiteX6" fmla="*/ 3668528 w 3835506"/>
              <a:gd name="connsiteY6" fmla="*/ 2297927 h 3904090"/>
              <a:gd name="connsiteX7" fmla="*/ 3636723 w 3835506"/>
              <a:gd name="connsiteY7" fmla="*/ 2226365 h 3904090"/>
              <a:gd name="connsiteX8" fmla="*/ 3604918 w 3835506"/>
              <a:gd name="connsiteY8" fmla="*/ 2178657 h 3904090"/>
              <a:gd name="connsiteX9" fmla="*/ 3596967 w 3835506"/>
              <a:gd name="connsiteY9" fmla="*/ 2154803 h 3904090"/>
              <a:gd name="connsiteX10" fmla="*/ 3549259 w 3835506"/>
              <a:gd name="connsiteY10" fmla="*/ 2115047 h 3904090"/>
              <a:gd name="connsiteX11" fmla="*/ 3509502 w 3835506"/>
              <a:gd name="connsiteY11" fmla="*/ 2043485 h 3904090"/>
              <a:gd name="connsiteX12" fmla="*/ 3493600 w 3835506"/>
              <a:gd name="connsiteY12" fmla="*/ 2011680 h 3904090"/>
              <a:gd name="connsiteX13" fmla="*/ 3461794 w 3835506"/>
              <a:gd name="connsiteY13" fmla="*/ 1963972 h 3904090"/>
              <a:gd name="connsiteX14" fmla="*/ 3414087 w 3835506"/>
              <a:gd name="connsiteY14" fmla="*/ 1828800 h 3904090"/>
              <a:gd name="connsiteX15" fmla="*/ 3406135 w 3835506"/>
              <a:gd name="connsiteY15" fmla="*/ 1804946 h 3904090"/>
              <a:gd name="connsiteX16" fmla="*/ 3390233 w 3835506"/>
              <a:gd name="connsiteY16" fmla="*/ 1773140 h 3904090"/>
              <a:gd name="connsiteX17" fmla="*/ 3358428 w 3835506"/>
              <a:gd name="connsiteY17" fmla="*/ 1725433 h 3904090"/>
              <a:gd name="connsiteX18" fmla="*/ 3318671 w 3835506"/>
              <a:gd name="connsiteY18" fmla="*/ 1661822 h 3904090"/>
              <a:gd name="connsiteX19" fmla="*/ 3278914 w 3835506"/>
              <a:gd name="connsiteY19" fmla="*/ 1598212 h 3904090"/>
              <a:gd name="connsiteX20" fmla="*/ 3263012 w 3835506"/>
              <a:gd name="connsiteY20" fmla="*/ 1566407 h 3904090"/>
              <a:gd name="connsiteX21" fmla="*/ 3215304 w 3835506"/>
              <a:gd name="connsiteY21" fmla="*/ 1494845 h 3904090"/>
              <a:gd name="connsiteX22" fmla="*/ 3175548 w 3835506"/>
              <a:gd name="connsiteY22" fmla="*/ 1439186 h 3904090"/>
              <a:gd name="connsiteX23" fmla="*/ 3127840 w 3835506"/>
              <a:gd name="connsiteY23" fmla="*/ 1375575 h 3904090"/>
              <a:gd name="connsiteX24" fmla="*/ 3072181 w 3835506"/>
              <a:gd name="connsiteY24" fmla="*/ 1311965 h 3904090"/>
              <a:gd name="connsiteX25" fmla="*/ 3056278 w 3835506"/>
              <a:gd name="connsiteY25" fmla="*/ 1288111 h 3904090"/>
              <a:gd name="connsiteX26" fmla="*/ 2992668 w 3835506"/>
              <a:gd name="connsiteY26" fmla="*/ 1224500 h 3904090"/>
              <a:gd name="connsiteX27" fmla="*/ 2960862 w 3835506"/>
              <a:gd name="connsiteY27" fmla="*/ 1184744 h 3904090"/>
              <a:gd name="connsiteX28" fmla="*/ 2952911 w 3835506"/>
              <a:gd name="connsiteY28" fmla="*/ 1160890 h 3904090"/>
              <a:gd name="connsiteX29" fmla="*/ 2929057 w 3835506"/>
              <a:gd name="connsiteY29" fmla="*/ 1129085 h 3904090"/>
              <a:gd name="connsiteX30" fmla="*/ 2905203 w 3835506"/>
              <a:gd name="connsiteY30" fmla="*/ 1113182 h 3904090"/>
              <a:gd name="connsiteX31" fmla="*/ 2857495 w 3835506"/>
              <a:gd name="connsiteY31" fmla="*/ 1065474 h 3904090"/>
              <a:gd name="connsiteX32" fmla="*/ 2825690 w 3835506"/>
              <a:gd name="connsiteY32" fmla="*/ 1033669 h 3904090"/>
              <a:gd name="connsiteX33" fmla="*/ 2801836 w 3835506"/>
              <a:gd name="connsiteY33" fmla="*/ 1001864 h 3904090"/>
              <a:gd name="connsiteX34" fmla="*/ 2777982 w 3835506"/>
              <a:gd name="connsiteY34" fmla="*/ 985961 h 3904090"/>
              <a:gd name="connsiteX35" fmla="*/ 2722323 w 3835506"/>
              <a:gd name="connsiteY35" fmla="*/ 914400 h 3904090"/>
              <a:gd name="connsiteX36" fmla="*/ 2658713 w 3835506"/>
              <a:gd name="connsiteY36" fmla="*/ 866692 h 3904090"/>
              <a:gd name="connsiteX37" fmla="*/ 2626908 w 3835506"/>
              <a:gd name="connsiteY37" fmla="*/ 850789 h 3904090"/>
              <a:gd name="connsiteX38" fmla="*/ 2563297 w 3835506"/>
              <a:gd name="connsiteY38" fmla="*/ 818984 h 3904090"/>
              <a:gd name="connsiteX39" fmla="*/ 2523541 w 3835506"/>
              <a:gd name="connsiteY39" fmla="*/ 787179 h 3904090"/>
              <a:gd name="connsiteX40" fmla="*/ 2412222 w 3835506"/>
              <a:gd name="connsiteY40" fmla="*/ 755373 h 3904090"/>
              <a:gd name="connsiteX41" fmla="*/ 2364514 w 3835506"/>
              <a:gd name="connsiteY41" fmla="*/ 739471 h 3904090"/>
              <a:gd name="connsiteX42" fmla="*/ 2340661 w 3835506"/>
              <a:gd name="connsiteY42" fmla="*/ 731520 h 3904090"/>
              <a:gd name="connsiteX43" fmla="*/ 2300904 w 3835506"/>
              <a:gd name="connsiteY43" fmla="*/ 723568 h 3904090"/>
              <a:gd name="connsiteX44" fmla="*/ 2253196 w 3835506"/>
              <a:gd name="connsiteY44" fmla="*/ 707666 h 3904090"/>
              <a:gd name="connsiteX45" fmla="*/ 2181634 w 3835506"/>
              <a:gd name="connsiteY45" fmla="*/ 691763 h 3904090"/>
              <a:gd name="connsiteX46" fmla="*/ 1974901 w 3835506"/>
              <a:gd name="connsiteY46" fmla="*/ 628153 h 3904090"/>
              <a:gd name="connsiteX47" fmla="*/ 1672751 w 3835506"/>
              <a:gd name="connsiteY47" fmla="*/ 485029 h 3904090"/>
              <a:gd name="connsiteX48" fmla="*/ 1593238 w 3835506"/>
              <a:gd name="connsiteY48" fmla="*/ 461175 h 3904090"/>
              <a:gd name="connsiteX49" fmla="*/ 1569384 w 3835506"/>
              <a:gd name="connsiteY49" fmla="*/ 453224 h 3904090"/>
              <a:gd name="connsiteX50" fmla="*/ 1537579 w 3835506"/>
              <a:gd name="connsiteY50" fmla="*/ 437321 h 3904090"/>
              <a:gd name="connsiteX51" fmla="*/ 1386504 w 3835506"/>
              <a:gd name="connsiteY51" fmla="*/ 405516 h 3904090"/>
              <a:gd name="connsiteX52" fmla="*/ 1267234 w 3835506"/>
              <a:gd name="connsiteY52" fmla="*/ 357808 h 3904090"/>
              <a:gd name="connsiteX53" fmla="*/ 1124111 w 3835506"/>
              <a:gd name="connsiteY53" fmla="*/ 326003 h 3904090"/>
              <a:gd name="connsiteX54" fmla="*/ 877621 w 3835506"/>
              <a:gd name="connsiteY54" fmla="*/ 270344 h 3904090"/>
              <a:gd name="connsiteX55" fmla="*/ 758351 w 3835506"/>
              <a:gd name="connsiteY55" fmla="*/ 230587 h 3904090"/>
              <a:gd name="connsiteX56" fmla="*/ 678838 w 3835506"/>
              <a:gd name="connsiteY56" fmla="*/ 214685 h 3904090"/>
              <a:gd name="connsiteX57" fmla="*/ 535714 w 3835506"/>
              <a:gd name="connsiteY57" fmla="*/ 159026 h 3904090"/>
              <a:gd name="connsiteX58" fmla="*/ 472104 w 3835506"/>
              <a:gd name="connsiteY58" fmla="*/ 143123 h 3904090"/>
              <a:gd name="connsiteX59" fmla="*/ 392591 w 3835506"/>
              <a:gd name="connsiteY59" fmla="*/ 103367 h 3904090"/>
              <a:gd name="connsiteX60" fmla="*/ 321029 w 3835506"/>
              <a:gd name="connsiteY60" fmla="*/ 79513 h 3904090"/>
              <a:gd name="connsiteX61" fmla="*/ 233565 w 3835506"/>
              <a:gd name="connsiteY61" fmla="*/ 23853 h 3904090"/>
              <a:gd name="connsiteX62" fmla="*/ 90441 w 3835506"/>
              <a:gd name="connsiteY62" fmla="*/ 0 h 3904090"/>
              <a:gd name="connsiteX63" fmla="*/ 34782 w 3835506"/>
              <a:gd name="connsiteY63" fmla="*/ 7951 h 3904090"/>
              <a:gd name="connsiteX64" fmla="*/ 10928 w 3835506"/>
              <a:gd name="connsiteY64" fmla="*/ 71561 h 3904090"/>
              <a:gd name="connsiteX65" fmla="*/ 26831 w 3835506"/>
              <a:gd name="connsiteY65" fmla="*/ 166977 h 3904090"/>
              <a:gd name="connsiteX66" fmla="*/ 42734 w 3835506"/>
              <a:gd name="connsiteY66" fmla="*/ 190831 h 3904090"/>
              <a:gd name="connsiteX67" fmla="*/ 66588 w 3835506"/>
              <a:gd name="connsiteY67" fmla="*/ 230587 h 3904090"/>
              <a:gd name="connsiteX68" fmla="*/ 74539 w 3835506"/>
              <a:gd name="connsiteY68" fmla="*/ 262393 h 3904090"/>
              <a:gd name="connsiteX69" fmla="*/ 1052549 w 3835506"/>
              <a:gd name="connsiteY69" fmla="*/ 1979875 h 3904090"/>
              <a:gd name="connsiteX70" fmla="*/ 933279 w 3835506"/>
              <a:gd name="connsiteY70" fmla="*/ 2115047 h 3904090"/>
              <a:gd name="connsiteX71" fmla="*/ 973037 w 3835506"/>
              <a:gd name="connsiteY71" fmla="*/ 2274073 h 3904090"/>
              <a:gd name="connsiteX72" fmla="*/ 877621 w 3835506"/>
              <a:gd name="connsiteY72" fmla="*/ 2449001 h 3904090"/>
              <a:gd name="connsiteX73" fmla="*/ 1155916 w 3835506"/>
              <a:gd name="connsiteY73" fmla="*/ 2878371 h 3904090"/>
              <a:gd name="connsiteX74" fmla="*/ 1243381 w 3835506"/>
              <a:gd name="connsiteY74" fmla="*/ 3172569 h 3904090"/>
              <a:gd name="connsiteX75" fmla="*/ 1314943 w 3835506"/>
              <a:gd name="connsiteY75" fmla="*/ 3419060 h 3904090"/>
              <a:gd name="connsiteX76" fmla="*/ 1195672 w 3835506"/>
              <a:gd name="connsiteY76" fmla="*/ 3474718 h 3904090"/>
              <a:gd name="connsiteX77" fmla="*/ 1012792 w 3835506"/>
              <a:gd name="connsiteY77" fmla="*/ 3729162 h 3904090"/>
              <a:gd name="connsiteX78" fmla="*/ 821962 w 3835506"/>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954157 w 3824578"/>
              <a:gd name="connsiteY68" fmla="*/ 1447137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1152940 w 3824578"/>
              <a:gd name="connsiteY68" fmla="*/ 1606163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1152940 w 3824578"/>
              <a:gd name="connsiteY68" fmla="*/ 1606163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5903 w 3824578"/>
              <a:gd name="connsiteY65" fmla="*/ 166977 h 3904090"/>
              <a:gd name="connsiteX66" fmla="*/ 31806 w 3824578"/>
              <a:gd name="connsiteY66" fmla="*/ 190831 h 3904090"/>
              <a:gd name="connsiteX67" fmla="*/ 55660 w 3824578"/>
              <a:gd name="connsiteY67" fmla="*/ 230587 h 3904090"/>
              <a:gd name="connsiteX68" fmla="*/ 1113184 w 3824578"/>
              <a:gd name="connsiteY68" fmla="*/ 1693628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67220 w 3867220"/>
              <a:gd name="connsiteY0" fmla="*/ 2488758 h 3904090"/>
              <a:gd name="connsiteX1" fmla="*/ 3827463 w 3867220"/>
              <a:gd name="connsiteY1" fmla="*/ 2456953 h 3904090"/>
              <a:gd name="connsiteX2" fmla="*/ 3819512 w 3867220"/>
              <a:gd name="connsiteY2" fmla="*/ 2433099 h 3904090"/>
              <a:gd name="connsiteX3" fmla="*/ 3771804 w 3867220"/>
              <a:gd name="connsiteY3" fmla="*/ 2417196 h 3904090"/>
              <a:gd name="connsiteX4" fmla="*/ 3747950 w 3867220"/>
              <a:gd name="connsiteY4" fmla="*/ 2369488 h 3904090"/>
              <a:gd name="connsiteX5" fmla="*/ 3739999 w 3867220"/>
              <a:gd name="connsiteY5" fmla="*/ 2345634 h 3904090"/>
              <a:gd name="connsiteX6" fmla="*/ 3700242 w 3867220"/>
              <a:gd name="connsiteY6" fmla="*/ 2297927 h 3904090"/>
              <a:gd name="connsiteX7" fmla="*/ 3668437 w 3867220"/>
              <a:gd name="connsiteY7" fmla="*/ 2226365 h 3904090"/>
              <a:gd name="connsiteX8" fmla="*/ 3636632 w 3867220"/>
              <a:gd name="connsiteY8" fmla="*/ 2178657 h 3904090"/>
              <a:gd name="connsiteX9" fmla="*/ 3628681 w 3867220"/>
              <a:gd name="connsiteY9" fmla="*/ 2154803 h 3904090"/>
              <a:gd name="connsiteX10" fmla="*/ 3580973 w 3867220"/>
              <a:gd name="connsiteY10" fmla="*/ 2115047 h 3904090"/>
              <a:gd name="connsiteX11" fmla="*/ 3541216 w 3867220"/>
              <a:gd name="connsiteY11" fmla="*/ 2043485 h 3904090"/>
              <a:gd name="connsiteX12" fmla="*/ 3525314 w 3867220"/>
              <a:gd name="connsiteY12" fmla="*/ 2011680 h 3904090"/>
              <a:gd name="connsiteX13" fmla="*/ 3493508 w 3867220"/>
              <a:gd name="connsiteY13" fmla="*/ 1963972 h 3904090"/>
              <a:gd name="connsiteX14" fmla="*/ 3445801 w 3867220"/>
              <a:gd name="connsiteY14" fmla="*/ 1828800 h 3904090"/>
              <a:gd name="connsiteX15" fmla="*/ 3437849 w 3867220"/>
              <a:gd name="connsiteY15" fmla="*/ 1804946 h 3904090"/>
              <a:gd name="connsiteX16" fmla="*/ 3421947 w 3867220"/>
              <a:gd name="connsiteY16" fmla="*/ 1773140 h 3904090"/>
              <a:gd name="connsiteX17" fmla="*/ 3390142 w 3867220"/>
              <a:gd name="connsiteY17" fmla="*/ 1725433 h 3904090"/>
              <a:gd name="connsiteX18" fmla="*/ 3350385 w 3867220"/>
              <a:gd name="connsiteY18" fmla="*/ 1661822 h 3904090"/>
              <a:gd name="connsiteX19" fmla="*/ 3310628 w 3867220"/>
              <a:gd name="connsiteY19" fmla="*/ 1598212 h 3904090"/>
              <a:gd name="connsiteX20" fmla="*/ 3294726 w 3867220"/>
              <a:gd name="connsiteY20" fmla="*/ 1566407 h 3904090"/>
              <a:gd name="connsiteX21" fmla="*/ 3247018 w 3867220"/>
              <a:gd name="connsiteY21" fmla="*/ 1494845 h 3904090"/>
              <a:gd name="connsiteX22" fmla="*/ 3207262 w 3867220"/>
              <a:gd name="connsiteY22" fmla="*/ 1439186 h 3904090"/>
              <a:gd name="connsiteX23" fmla="*/ 3159554 w 3867220"/>
              <a:gd name="connsiteY23" fmla="*/ 1375575 h 3904090"/>
              <a:gd name="connsiteX24" fmla="*/ 3103895 w 3867220"/>
              <a:gd name="connsiteY24" fmla="*/ 1311965 h 3904090"/>
              <a:gd name="connsiteX25" fmla="*/ 3087992 w 3867220"/>
              <a:gd name="connsiteY25" fmla="*/ 1288111 h 3904090"/>
              <a:gd name="connsiteX26" fmla="*/ 3024382 w 3867220"/>
              <a:gd name="connsiteY26" fmla="*/ 1224500 h 3904090"/>
              <a:gd name="connsiteX27" fmla="*/ 2992576 w 3867220"/>
              <a:gd name="connsiteY27" fmla="*/ 1184744 h 3904090"/>
              <a:gd name="connsiteX28" fmla="*/ 2984625 w 3867220"/>
              <a:gd name="connsiteY28" fmla="*/ 1160890 h 3904090"/>
              <a:gd name="connsiteX29" fmla="*/ 2960771 w 3867220"/>
              <a:gd name="connsiteY29" fmla="*/ 1129085 h 3904090"/>
              <a:gd name="connsiteX30" fmla="*/ 2936917 w 3867220"/>
              <a:gd name="connsiteY30" fmla="*/ 1113182 h 3904090"/>
              <a:gd name="connsiteX31" fmla="*/ 2889209 w 3867220"/>
              <a:gd name="connsiteY31" fmla="*/ 1065474 h 3904090"/>
              <a:gd name="connsiteX32" fmla="*/ 2857404 w 3867220"/>
              <a:gd name="connsiteY32" fmla="*/ 1033669 h 3904090"/>
              <a:gd name="connsiteX33" fmla="*/ 2833550 w 3867220"/>
              <a:gd name="connsiteY33" fmla="*/ 1001864 h 3904090"/>
              <a:gd name="connsiteX34" fmla="*/ 2809696 w 3867220"/>
              <a:gd name="connsiteY34" fmla="*/ 985961 h 3904090"/>
              <a:gd name="connsiteX35" fmla="*/ 2754037 w 3867220"/>
              <a:gd name="connsiteY35" fmla="*/ 914400 h 3904090"/>
              <a:gd name="connsiteX36" fmla="*/ 2690427 w 3867220"/>
              <a:gd name="connsiteY36" fmla="*/ 866692 h 3904090"/>
              <a:gd name="connsiteX37" fmla="*/ 2658622 w 3867220"/>
              <a:gd name="connsiteY37" fmla="*/ 850789 h 3904090"/>
              <a:gd name="connsiteX38" fmla="*/ 2595011 w 3867220"/>
              <a:gd name="connsiteY38" fmla="*/ 818984 h 3904090"/>
              <a:gd name="connsiteX39" fmla="*/ 2555255 w 3867220"/>
              <a:gd name="connsiteY39" fmla="*/ 787179 h 3904090"/>
              <a:gd name="connsiteX40" fmla="*/ 2443936 w 3867220"/>
              <a:gd name="connsiteY40" fmla="*/ 755373 h 3904090"/>
              <a:gd name="connsiteX41" fmla="*/ 2396228 w 3867220"/>
              <a:gd name="connsiteY41" fmla="*/ 739471 h 3904090"/>
              <a:gd name="connsiteX42" fmla="*/ 2372375 w 3867220"/>
              <a:gd name="connsiteY42" fmla="*/ 731520 h 3904090"/>
              <a:gd name="connsiteX43" fmla="*/ 2332618 w 3867220"/>
              <a:gd name="connsiteY43" fmla="*/ 723568 h 3904090"/>
              <a:gd name="connsiteX44" fmla="*/ 2284910 w 3867220"/>
              <a:gd name="connsiteY44" fmla="*/ 707666 h 3904090"/>
              <a:gd name="connsiteX45" fmla="*/ 2213348 w 3867220"/>
              <a:gd name="connsiteY45" fmla="*/ 691763 h 3904090"/>
              <a:gd name="connsiteX46" fmla="*/ 2006615 w 3867220"/>
              <a:gd name="connsiteY46" fmla="*/ 628153 h 3904090"/>
              <a:gd name="connsiteX47" fmla="*/ 1704465 w 3867220"/>
              <a:gd name="connsiteY47" fmla="*/ 485029 h 3904090"/>
              <a:gd name="connsiteX48" fmla="*/ 1624952 w 3867220"/>
              <a:gd name="connsiteY48" fmla="*/ 461175 h 3904090"/>
              <a:gd name="connsiteX49" fmla="*/ 1601098 w 3867220"/>
              <a:gd name="connsiteY49" fmla="*/ 453224 h 3904090"/>
              <a:gd name="connsiteX50" fmla="*/ 1569293 w 3867220"/>
              <a:gd name="connsiteY50" fmla="*/ 437321 h 3904090"/>
              <a:gd name="connsiteX51" fmla="*/ 1418218 w 3867220"/>
              <a:gd name="connsiteY51" fmla="*/ 405516 h 3904090"/>
              <a:gd name="connsiteX52" fmla="*/ 1298948 w 3867220"/>
              <a:gd name="connsiteY52" fmla="*/ 357808 h 3904090"/>
              <a:gd name="connsiteX53" fmla="*/ 1155825 w 3867220"/>
              <a:gd name="connsiteY53" fmla="*/ 326003 h 3904090"/>
              <a:gd name="connsiteX54" fmla="*/ 909335 w 3867220"/>
              <a:gd name="connsiteY54" fmla="*/ 270344 h 3904090"/>
              <a:gd name="connsiteX55" fmla="*/ 790065 w 3867220"/>
              <a:gd name="connsiteY55" fmla="*/ 230587 h 3904090"/>
              <a:gd name="connsiteX56" fmla="*/ 710552 w 3867220"/>
              <a:gd name="connsiteY56" fmla="*/ 214685 h 3904090"/>
              <a:gd name="connsiteX57" fmla="*/ 567428 w 3867220"/>
              <a:gd name="connsiteY57" fmla="*/ 159026 h 3904090"/>
              <a:gd name="connsiteX58" fmla="*/ 503818 w 3867220"/>
              <a:gd name="connsiteY58" fmla="*/ 143123 h 3904090"/>
              <a:gd name="connsiteX59" fmla="*/ 424305 w 3867220"/>
              <a:gd name="connsiteY59" fmla="*/ 103367 h 3904090"/>
              <a:gd name="connsiteX60" fmla="*/ 352743 w 3867220"/>
              <a:gd name="connsiteY60" fmla="*/ 79513 h 3904090"/>
              <a:gd name="connsiteX61" fmla="*/ 265279 w 3867220"/>
              <a:gd name="connsiteY61" fmla="*/ 23853 h 3904090"/>
              <a:gd name="connsiteX62" fmla="*/ 122155 w 3867220"/>
              <a:gd name="connsiteY62" fmla="*/ 0 h 3904090"/>
              <a:gd name="connsiteX63" fmla="*/ 66496 w 3867220"/>
              <a:gd name="connsiteY63" fmla="*/ 7951 h 3904090"/>
              <a:gd name="connsiteX64" fmla="*/ 42642 w 3867220"/>
              <a:gd name="connsiteY64" fmla="*/ 71561 h 3904090"/>
              <a:gd name="connsiteX65" fmla="*/ 58545 w 3867220"/>
              <a:gd name="connsiteY65" fmla="*/ 166977 h 3904090"/>
              <a:gd name="connsiteX66" fmla="*/ 74448 w 3867220"/>
              <a:gd name="connsiteY66" fmla="*/ 190831 h 3904090"/>
              <a:gd name="connsiteX67" fmla="*/ 1012702 w 3867220"/>
              <a:gd name="connsiteY67" fmla="*/ 1478942 h 3904090"/>
              <a:gd name="connsiteX68" fmla="*/ 1155826 w 3867220"/>
              <a:gd name="connsiteY68" fmla="*/ 1693628 h 3904090"/>
              <a:gd name="connsiteX69" fmla="*/ 1084263 w 3867220"/>
              <a:gd name="connsiteY69" fmla="*/ 1979875 h 3904090"/>
              <a:gd name="connsiteX70" fmla="*/ 964993 w 3867220"/>
              <a:gd name="connsiteY70" fmla="*/ 2115047 h 3904090"/>
              <a:gd name="connsiteX71" fmla="*/ 1004751 w 3867220"/>
              <a:gd name="connsiteY71" fmla="*/ 2274073 h 3904090"/>
              <a:gd name="connsiteX72" fmla="*/ 909335 w 3867220"/>
              <a:gd name="connsiteY72" fmla="*/ 2449001 h 3904090"/>
              <a:gd name="connsiteX73" fmla="*/ 1187630 w 3867220"/>
              <a:gd name="connsiteY73" fmla="*/ 2878371 h 3904090"/>
              <a:gd name="connsiteX74" fmla="*/ 1275095 w 3867220"/>
              <a:gd name="connsiteY74" fmla="*/ 3172569 h 3904090"/>
              <a:gd name="connsiteX75" fmla="*/ 1346657 w 3867220"/>
              <a:gd name="connsiteY75" fmla="*/ 3419060 h 3904090"/>
              <a:gd name="connsiteX76" fmla="*/ 1227386 w 3867220"/>
              <a:gd name="connsiteY76" fmla="*/ 3474718 h 3904090"/>
              <a:gd name="connsiteX77" fmla="*/ 1044506 w 3867220"/>
              <a:gd name="connsiteY77" fmla="*/ 3729162 h 3904090"/>
              <a:gd name="connsiteX78" fmla="*/ 853676 w 3867220"/>
              <a:gd name="connsiteY78" fmla="*/ 3904090 h 3904090"/>
              <a:gd name="connsiteX0" fmla="*/ 3877795 w 3877795"/>
              <a:gd name="connsiteY0" fmla="*/ 2488758 h 3904090"/>
              <a:gd name="connsiteX1" fmla="*/ 3838038 w 3877795"/>
              <a:gd name="connsiteY1" fmla="*/ 2456953 h 3904090"/>
              <a:gd name="connsiteX2" fmla="*/ 3830087 w 3877795"/>
              <a:gd name="connsiteY2" fmla="*/ 2433099 h 3904090"/>
              <a:gd name="connsiteX3" fmla="*/ 3782379 w 3877795"/>
              <a:gd name="connsiteY3" fmla="*/ 2417196 h 3904090"/>
              <a:gd name="connsiteX4" fmla="*/ 3758525 w 3877795"/>
              <a:gd name="connsiteY4" fmla="*/ 2369488 h 3904090"/>
              <a:gd name="connsiteX5" fmla="*/ 3750574 w 3877795"/>
              <a:gd name="connsiteY5" fmla="*/ 2345634 h 3904090"/>
              <a:gd name="connsiteX6" fmla="*/ 3710817 w 3877795"/>
              <a:gd name="connsiteY6" fmla="*/ 2297927 h 3904090"/>
              <a:gd name="connsiteX7" fmla="*/ 3679012 w 3877795"/>
              <a:gd name="connsiteY7" fmla="*/ 2226365 h 3904090"/>
              <a:gd name="connsiteX8" fmla="*/ 3647207 w 3877795"/>
              <a:gd name="connsiteY8" fmla="*/ 2178657 h 3904090"/>
              <a:gd name="connsiteX9" fmla="*/ 3639256 w 3877795"/>
              <a:gd name="connsiteY9" fmla="*/ 2154803 h 3904090"/>
              <a:gd name="connsiteX10" fmla="*/ 3591548 w 3877795"/>
              <a:gd name="connsiteY10" fmla="*/ 2115047 h 3904090"/>
              <a:gd name="connsiteX11" fmla="*/ 3551791 w 3877795"/>
              <a:gd name="connsiteY11" fmla="*/ 2043485 h 3904090"/>
              <a:gd name="connsiteX12" fmla="*/ 3535889 w 3877795"/>
              <a:gd name="connsiteY12" fmla="*/ 2011680 h 3904090"/>
              <a:gd name="connsiteX13" fmla="*/ 3504083 w 3877795"/>
              <a:gd name="connsiteY13" fmla="*/ 1963972 h 3904090"/>
              <a:gd name="connsiteX14" fmla="*/ 3456376 w 3877795"/>
              <a:gd name="connsiteY14" fmla="*/ 1828800 h 3904090"/>
              <a:gd name="connsiteX15" fmla="*/ 3448424 w 3877795"/>
              <a:gd name="connsiteY15" fmla="*/ 1804946 h 3904090"/>
              <a:gd name="connsiteX16" fmla="*/ 3432522 w 3877795"/>
              <a:gd name="connsiteY16" fmla="*/ 1773140 h 3904090"/>
              <a:gd name="connsiteX17" fmla="*/ 3400717 w 3877795"/>
              <a:gd name="connsiteY17" fmla="*/ 1725433 h 3904090"/>
              <a:gd name="connsiteX18" fmla="*/ 3360960 w 3877795"/>
              <a:gd name="connsiteY18" fmla="*/ 1661822 h 3904090"/>
              <a:gd name="connsiteX19" fmla="*/ 3321203 w 3877795"/>
              <a:gd name="connsiteY19" fmla="*/ 1598212 h 3904090"/>
              <a:gd name="connsiteX20" fmla="*/ 3305301 w 3877795"/>
              <a:gd name="connsiteY20" fmla="*/ 1566407 h 3904090"/>
              <a:gd name="connsiteX21" fmla="*/ 3257593 w 3877795"/>
              <a:gd name="connsiteY21" fmla="*/ 1494845 h 3904090"/>
              <a:gd name="connsiteX22" fmla="*/ 3217837 w 3877795"/>
              <a:gd name="connsiteY22" fmla="*/ 1439186 h 3904090"/>
              <a:gd name="connsiteX23" fmla="*/ 3170129 w 3877795"/>
              <a:gd name="connsiteY23" fmla="*/ 1375575 h 3904090"/>
              <a:gd name="connsiteX24" fmla="*/ 3114470 w 3877795"/>
              <a:gd name="connsiteY24" fmla="*/ 1311965 h 3904090"/>
              <a:gd name="connsiteX25" fmla="*/ 3098567 w 3877795"/>
              <a:gd name="connsiteY25" fmla="*/ 1288111 h 3904090"/>
              <a:gd name="connsiteX26" fmla="*/ 3034957 w 3877795"/>
              <a:gd name="connsiteY26" fmla="*/ 1224500 h 3904090"/>
              <a:gd name="connsiteX27" fmla="*/ 3003151 w 3877795"/>
              <a:gd name="connsiteY27" fmla="*/ 1184744 h 3904090"/>
              <a:gd name="connsiteX28" fmla="*/ 2995200 w 3877795"/>
              <a:gd name="connsiteY28" fmla="*/ 1160890 h 3904090"/>
              <a:gd name="connsiteX29" fmla="*/ 2971346 w 3877795"/>
              <a:gd name="connsiteY29" fmla="*/ 1129085 h 3904090"/>
              <a:gd name="connsiteX30" fmla="*/ 2947492 w 3877795"/>
              <a:gd name="connsiteY30" fmla="*/ 1113182 h 3904090"/>
              <a:gd name="connsiteX31" fmla="*/ 2899784 w 3877795"/>
              <a:gd name="connsiteY31" fmla="*/ 1065474 h 3904090"/>
              <a:gd name="connsiteX32" fmla="*/ 2867979 w 3877795"/>
              <a:gd name="connsiteY32" fmla="*/ 1033669 h 3904090"/>
              <a:gd name="connsiteX33" fmla="*/ 2844125 w 3877795"/>
              <a:gd name="connsiteY33" fmla="*/ 1001864 h 3904090"/>
              <a:gd name="connsiteX34" fmla="*/ 2820271 w 3877795"/>
              <a:gd name="connsiteY34" fmla="*/ 985961 h 3904090"/>
              <a:gd name="connsiteX35" fmla="*/ 2764612 w 3877795"/>
              <a:gd name="connsiteY35" fmla="*/ 914400 h 3904090"/>
              <a:gd name="connsiteX36" fmla="*/ 2701002 w 3877795"/>
              <a:gd name="connsiteY36" fmla="*/ 866692 h 3904090"/>
              <a:gd name="connsiteX37" fmla="*/ 2669197 w 3877795"/>
              <a:gd name="connsiteY37" fmla="*/ 850789 h 3904090"/>
              <a:gd name="connsiteX38" fmla="*/ 2605586 w 3877795"/>
              <a:gd name="connsiteY38" fmla="*/ 818984 h 3904090"/>
              <a:gd name="connsiteX39" fmla="*/ 2565830 w 3877795"/>
              <a:gd name="connsiteY39" fmla="*/ 787179 h 3904090"/>
              <a:gd name="connsiteX40" fmla="*/ 2454511 w 3877795"/>
              <a:gd name="connsiteY40" fmla="*/ 755373 h 3904090"/>
              <a:gd name="connsiteX41" fmla="*/ 2406803 w 3877795"/>
              <a:gd name="connsiteY41" fmla="*/ 739471 h 3904090"/>
              <a:gd name="connsiteX42" fmla="*/ 2382950 w 3877795"/>
              <a:gd name="connsiteY42" fmla="*/ 731520 h 3904090"/>
              <a:gd name="connsiteX43" fmla="*/ 2343193 w 3877795"/>
              <a:gd name="connsiteY43" fmla="*/ 723568 h 3904090"/>
              <a:gd name="connsiteX44" fmla="*/ 2295485 w 3877795"/>
              <a:gd name="connsiteY44" fmla="*/ 707666 h 3904090"/>
              <a:gd name="connsiteX45" fmla="*/ 2223923 w 3877795"/>
              <a:gd name="connsiteY45" fmla="*/ 691763 h 3904090"/>
              <a:gd name="connsiteX46" fmla="*/ 2017190 w 3877795"/>
              <a:gd name="connsiteY46" fmla="*/ 628153 h 3904090"/>
              <a:gd name="connsiteX47" fmla="*/ 1715040 w 3877795"/>
              <a:gd name="connsiteY47" fmla="*/ 485029 h 3904090"/>
              <a:gd name="connsiteX48" fmla="*/ 1635527 w 3877795"/>
              <a:gd name="connsiteY48" fmla="*/ 461175 h 3904090"/>
              <a:gd name="connsiteX49" fmla="*/ 1611673 w 3877795"/>
              <a:gd name="connsiteY49" fmla="*/ 453224 h 3904090"/>
              <a:gd name="connsiteX50" fmla="*/ 1579868 w 3877795"/>
              <a:gd name="connsiteY50" fmla="*/ 437321 h 3904090"/>
              <a:gd name="connsiteX51" fmla="*/ 1428793 w 3877795"/>
              <a:gd name="connsiteY51" fmla="*/ 405516 h 3904090"/>
              <a:gd name="connsiteX52" fmla="*/ 1309523 w 3877795"/>
              <a:gd name="connsiteY52" fmla="*/ 357808 h 3904090"/>
              <a:gd name="connsiteX53" fmla="*/ 1166400 w 3877795"/>
              <a:gd name="connsiteY53" fmla="*/ 326003 h 3904090"/>
              <a:gd name="connsiteX54" fmla="*/ 919910 w 3877795"/>
              <a:gd name="connsiteY54" fmla="*/ 270344 h 3904090"/>
              <a:gd name="connsiteX55" fmla="*/ 800640 w 3877795"/>
              <a:gd name="connsiteY55" fmla="*/ 230587 h 3904090"/>
              <a:gd name="connsiteX56" fmla="*/ 721127 w 3877795"/>
              <a:gd name="connsiteY56" fmla="*/ 214685 h 3904090"/>
              <a:gd name="connsiteX57" fmla="*/ 578003 w 3877795"/>
              <a:gd name="connsiteY57" fmla="*/ 159026 h 3904090"/>
              <a:gd name="connsiteX58" fmla="*/ 514393 w 3877795"/>
              <a:gd name="connsiteY58" fmla="*/ 143123 h 3904090"/>
              <a:gd name="connsiteX59" fmla="*/ 434880 w 3877795"/>
              <a:gd name="connsiteY59" fmla="*/ 103367 h 3904090"/>
              <a:gd name="connsiteX60" fmla="*/ 363318 w 3877795"/>
              <a:gd name="connsiteY60" fmla="*/ 79513 h 3904090"/>
              <a:gd name="connsiteX61" fmla="*/ 275854 w 3877795"/>
              <a:gd name="connsiteY61" fmla="*/ 23853 h 3904090"/>
              <a:gd name="connsiteX62" fmla="*/ 132730 w 3877795"/>
              <a:gd name="connsiteY62" fmla="*/ 0 h 3904090"/>
              <a:gd name="connsiteX63" fmla="*/ 77071 w 3877795"/>
              <a:gd name="connsiteY63" fmla="*/ 7951 h 3904090"/>
              <a:gd name="connsiteX64" fmla="*/ 53217 w 3877795"/>
              <a:gd name="connsiteY64" fmla="*/ 71561 h 3904090"/>
              <a:gd name="connsiteX65" fmla="*/ 69120 w 3877795"/>
              <a:gd name="connsiteY65" fmla="*/ 166977 h 3904090"/>
              <a:gd name="connsiteX66" fmla="*/ 85023 w 3877795"/>
              <a:gd name="connsiteY66" fmla="*/ 190831 h 3904090"/>
              <a:gd name="connsiteX67" fmla="*/ 1166400 w 3877795"/>
              <a:gd name="connsiteY67" fmla="*/ 1582309 h 3904090"/>
              <a:gd name="connsiteX68" fmla="*/ 1166401 w 3877795"/>
              <a:gd name="connsiteY68" fmla="*/ 1693628 h 3904090"/>
              <a:gd name="connsiteX69" fmla="*/ 1094838 w 3877795"/>
              <a:gd name="connsiteY69" fmla="*/ 1979875 h 3904090"/>
              <a:gd name="connsiteX70" fmla="*/ 975568 w 3877795"/>
              <a:gd name="connsiteY70" fmla="*/ 2115047 h 3904090"/>
              <a:gd name="connsiteX71" fmla="*/ 1015326 w 3877795"/>
              <a:gd name="connsiteY71" fmla="*/ 2274073 h 3904090"/>
              <a:gd name="connsiteX72" fmla="*/ 919910 w 3877795"/>
              <a:gd name="connsiteY72" fmla="*/ 2449001 h 3904090"/>
              <a:gd name="connsiteX73" fmla="*/ 1198205 w 3877795"/>
              <a:gd name="connsiteY73" fmla="*/ 2878371 h 3904090"/>
              <a:gd name="connsiteX74" fmla="*/ 1285670 w 3877795"/>
              <a:gd name="connsiteY74" fmla="*/ 3172569 h 3904090"/>
              <a:gd name="connsiteX75" fmla="*/ 1357232 w 3877795"/>
              <a:gd name="connsiteY75" fmla="*/ 3419060 h 3904090"/>
              <a:gd name="connsiteX76" fmla="*/ 1237961 w 3877795"/>
              <a:gd name="connsiteY76" fmla="*/ 3474718 h 3904090"/>
              <a:gd name="connsiteX77" fmla="*/ 1055081 w 3877795"/>
              <a:gd name="connsiteY77" fmla="*/ 3729162 h 3904090"/>
              <a:gd name="connsiteX78" fmla="*/ 864251 w 3877795"/>
              <a:gd name="connsiteY78" fmla="*/ 3904090 h 3904090"/>
              <a:gd name="connsiteX0" fmla="*/ 3878324 w 3878324"/>
              <a:gd name="connsiteY0" fmla="*/ 2488758 h 3904090"/>
              <a:gd name="connsiteX1" fmla="*/ 3838567 w 3878324"/>
              <a:gd name="connsiteY1" fmla="*/ 2456953 h 3904090"/>
              <a:gd name="connsiteX2" fmla="*/ 3830616 w 3878324"/>
              <a:gd name="connsiteY2" fmla="*/ 2433099 h 3904090"/>
              <a:gd name="connsiteX3" fmla="*/ 3782908 w 3878324"/>
              <a:gd name="connsiteY3" fmla="*/ 2417196 h 3904090"/>
              <a:gd name="connsiteX4" fmla="*/ 3759054 w 3878324"/>
              <a:gd name="connsiteY4" fmla="*/ 2369488 h 3904090"/>
              <a:gd name="connsiteX5" fmla="*/ 3751103 w 3878324"/>
              <a:gd name="connsiteY5" fmla="*/ 2345634 h 3904090"/>
              <a:gd name="connsiteX6" fmla="*/ 3711346 w 3878324"/>
              <a:gd name="connsiteY6" fmla="*/ 2297927 h 3904090"/>
              <a:gd name="connsiteX7" fmla="*/ 3679541 w 3878324"/>
              <a:gd name="connsiteY7" fmla="*/ 2226365 h 3904090"/>
              <a:gd name="connsiteX8" fmla="*/ 3647736 w 3878324"/>
              <a:gd name="connsiteY8" fmla="*/ 2178657 h 3904090"/>
              <a:gd name="connsiteX9" fmla="*/ 3639785 w 3878324"/>
              <a:gd name="connsiteY9" fmla="*/ 2154803 h 3904090"/>
              <a:gd name="connsiteX10" fmla="*/ 3592077 w 3878324"/>
              <a:gd name="connsiteY10" fmla="*/ 2115047 h 3904090"/>
              <a:gd name="connsiteX11" fmla="*/ 3552320 w 3878324"/>
              <a:gd name="connsiteY11" fmla="*/ 2043485 h 3904090"/>
              <a:gd name="connsiteX12" fmla="*/ 3536418 w 3878324"/>
              <a:gd name="connsiteY12" fmla="*/ 2011680 h 3904090"/>
              <a:gd name="connsiteX13" fmla="*/ 3504612 w 3878324"/>
              <a:gd name="connsiteY13" fmla="*/ 1963972 h 3904090"/>
              <a:gd name="connsiteX14" fmla="*/ 3456905 w 3878324"/>
              <a:gd name="connsiteY14" fmla="*/ 1828800 h 3904090"/>
              <a:gd name="connsiteX15" fmla="*/ 3448953 w 3878324"/>
              <a:gd name="connsiteY15" fmla="*/ 1804946 h 3904090"/>
              <a:gd name="connsiteX16" fmla="*/ 3433051 w 3878324"/>
              <a:gd name="connsiteY16" fmla="*/ 1773140 h 3904090"/>
              <a:gd name="connsiteX17" fmla="*/ 3401246 w 3878324"/>
              <a:gd name="connsiteY17" fmla="*/ 1725433 h 3904090"/>
              <a:gd name="connsiteX18" fmla="*/ 3361489 w 3878324"/>
              <a:gd name="connsiteY18" fmla="*/ 1661822 h 3904090"/>
              <a:gd name="connsiteX19" fmla="*/ 3321732 w 3878324"/>
              <a:gd name="connsiteY19" fmla="*/ 1598212 h 3904090"/>
              <a:gd name="connsiteX20" fmla="*/ 3305830 w 3878324"/>
              <a:gd name="connsiteY20" fmla="*/ 1566407 h 3904090"/>
              <a:gd name="connsiteX21" fmla="*/ 3258122 w 3878324"/>
              <a:gd name="connsiteY21" fmla="*/ 1494845 h 3904090"/>
              <a:gd name="connsiteX22" fmla="*/ 3218366 w 3878324"/>
              <a:gd name="connsiteY22" fmla="*/ 1439186 h 3904090"/>
              <a:gd name="connsiteX23" fmla="*/ 3170658 w 3878324"/>
              <a:gd name="connsiteY23" fmla="*/ 1375575 h 3904090"/>
              <a:gd name="connsiteX24" fmla="*/ 3114999 w 3878324"/>
              <a:gd name="connsiteY24" fmla="*/ 1311965 h 3904090"/>
              <a:gd name="connsiteX25" fmla="*/ 3099096 w 3878324"/>
              <a:gd name="connsiteY25" fmla="*/ 1288111 h 3904090"/>
              <a:gd name="connsiteX26" fmla="*/ 3035486 w 3878324"/>
              <a:gd name="connsiteY26" fmla="*/ 1224500 h 3904090"/>
              <a:gd name="connsiteX27" fmla="*/ 3003680 w 3878324"/>
              <a:gd name="connsiteY27" fmla="*/ 1184744 h 3904090"/>
              <a:gd name="connsiteX28" fmla="*/ 2995729 w 3878324"/>
              <a:gd name="connsiteY28" fmla="*/ 1160890 h 3904090"/>
              <a:gd name="connsiteX29" fmla="*/ 2971875 w 3878324"/>
              <a:gd name="connsiteY29" fmla="*/ 1129085 h 3904090"/>
              <a:gd name="connsiteX30" fmla="*/ 2948021 w 3878324"/>
              <a:gd name="connsiteY30" fmla="*/ 1113182 h 3904090"/>
              <a:gd name="connsiteX31" fmla="*/ 2900313 w 3878324"/>
              <a:gd name="connsiteY31" fmla="*/ 1065474 h 3904090"/>
              <a:gd name="connsiteX32" fmla="*/ 2868508 w 3878324"/>
              <a:gd name="connsiteY32" fmla="*/ 1033669 h 3904090"/>
              <a:gd name="connsiteX33" fmla="*/ 2844654 w 3878324"/>
              <a:gd name="connsiteY33" fmla="*/ 1001864 h 3904090"/>
              <a:gd name="connsiteX34" fmla="*/ 2820800 w 3878324"/>
              <a:gd name="connsiteY34" fmla="*/ 985961 h 3904090"/>
              <a:gd name="connsiteX35" fmla="*/ 2765141 w 3878324"/>
              <a:gd name="connsiteY35" fmla="*/ 914400 h 3904090"/>
              <a:gd name="connsiteX36" fmla="*/ 2701531 w 3878324"/>
              <a:gd name="connsiteY36" fmla="*/ 866692 h 3904090"/>
              <a:gd name="connsiteX37" fmla="*/ 2669726 w 3878324"/>
              <a:gd name="connsiteY37" fmla="*/ 850789 h 3904090"/>
              <a:gd name="connsiteX38" fmla="*/ 2606115 w 3878324"/>
              <a:gd name="connsiteY38" fmla="*/ 818984 h 3904090"/>
              <a:gd name="connsiteX39" fmla="*/ 2566359 w 3878324"/>
              <a:gd name="connsiteY39" fmla="*/ 787179 h 3904090"/>
              <a:gd name="connsiteX40" fmla="*/ 2455040 w 3878324"/>
              <a:gd name="connsiteY40" fmla="*/ 755373 h 3904090"/>
              <a:gd name="connsiteX41" fmla="*/ 2407332 w 3878324"/>
              <a:gd name="connsiteY41" fmla="*/ 739471 h 3904090"/>
              <a:gd name="connsiteX42" fmla="*/ 2383479 w 3878324"/>
              <a:gd name="connsiteY42" fmla="*/ 731520 h 3904090"/>
              <a:gd name="connsiteX43" fmla="*/ 2343722 w 3878324"/>
              <a:gd name="connsiteY43" fmla="*/ 723568 h 3904090"/>
              <a:gd name="connsiteX44" fmla="*/ 2296014 w 3878324"/>
              <a:gd name="connsiteY44" fmla="*/ 707666 h 3904090"/>
              <a:gd name="connsiteX45" fmla="*/ 2224452 w 3878324"/>
              <a:gd name="connsiteY45" fmla="*/ 691763 h 3904090"/>
              <a:gd name="connsiteX46" fmla="*/ 2017719 w 3878324"/>
              <a:gd name="connsiteY46" fmla="*/ 628153 h 3904090"/>
              <a:gd name="connsiteX47" fmla="*/ 1715569 w 3878324"/>
              <a:gd name="connsiteY47" fmla="*/ 485029 h 3904090"/>
              <a:gd name="connsiteX48" fmla="*/ 1636056 w 3878324"/>
              <a:gd name="connsiteY48" fmla="*/ 461175 h 3904090"/>
              <a:gd name="connsiteX49" fmla="*/ 1612202 w 3878324"/>
              <a:gd name="connsiteY49" fmla="*/ 453224 h 3904090"/>
              <a:gd name="connsiteX50" fmla="*/ 1580397 w 3878324"/>
              <a:gd name="connsiteY50" fmla="*/ 437321 h 3904090"/>
              <a:gd name="connsiteX51" fmla="*/ 1429322 w 3878324"/>
              <a:gd name="connsiteY51" fmla="*/ 405516 h 3904090"/>
              <a:gd name="connsiteX52" fmla="*/ 1310052 w 3878324"/>
              <a:gd name="connsiteY52" fmla="*/ 357808 h 3904090"/>
              <a:gd name="connsiteX53" fmla="*/ 1166929 w 3878324"/>
              <a:gd name="connsiteY53" fmla="*/ 326003 h 3904090"/>
              <a:gd name="connsiteX54" fmla="*/ 920439 w 3878324"/>
              <a:gd name="connsiteY54" fmla="*/ 270344 h 3904090"/>
              <a:gd name="connsiteX55" fmla="*/ 801169 w 3878324"/>
              <a:gd name="connsiteY55" fmla="*/ 230587 h 3904090"/>
              <a:gd name="connsiteX56" fmla="*/ 721656 w 3878324"/>
              <a:gd name="connsiteY56" fmla="*/ 214685 h 3904090"/>
              <a:gd name="connsiteX57" fmla="*/ 578532 w 3878324"/>
              <a:gd name="connsiteY57" fmla="*/ 159026 h 3904090"/>
              <a:gd name="connsiteX58" fmla="*/ 514922 w 3878324"/>
              <a:gd name="connsiteY58" fmla="*/ 143123 h 3904090"/>
              <a:gd name="connsiteX59" fmla="*/ 435409 w 3878324"/>
              <a:gd name="connsiteY59" fmla="*/ 103367 h 3904090"/>
              <a:gd name="connsiteX60" fmla="*/ 363847 w 3878324"/>
              <a:gd name="connsiteY60" fmla="*/ 79513 h 3904090"/>
              <a:gd name="connsiteX61" fmla="*/ 276383 w 3878324"/>
              <a:gd name="connsiteY61" fmla="*/ 23853 h 3904090"/>
              <a:gd name="connsiteX62" fmla="*/ 133259 w 3878324"/>
              <a:gd name="connsiteY62" fmla="*/ 0 h 3904090"/>
              <a:gd name="connsiteX63" fmla="*/ 77600 w 3878324"/>
              <a:gd name="connsiteY63" fmla="*/ 7951 h 3904090"/>
              <a:gd name="connsiteX64" fmla="*/ 53746 w 3878324"/>
              <a:gd name="connsiteY64" fmla="*/ 71561 h 3904090"/>
              <a:gd name="connsiteX65" fmla="*/ 69649 w 3878324"/>
              <a:gd name="connsiteY65" fmla="*/ 166977 h 3904090"/>
              <a:gd name="connsiteX66" fmla="*/ 952244 w 3878324"/>
              <a:gd name="connsiteY66" fmla="*/ 1463039 h 3904090"/>
              <a:gd name="connsiteX67" fmla="*/ 1166929 w 3878324"/>
              <a:gd name="connsiteY67" fmla="*/ 1582309 h 3904090"/>
              <a:gd name="connsiteX68" fmla="*/ 1166930 w 3878324"/>
              <a:gd name="connsiteY68" fmla="*/ 1693628 h 3904090"/>
              <a:gd name="connsiteX69" fmla="*/ 1095367 w 3878324"/>
              <a:gd name="connsiteY69" fmla="*/ 1979875 h 3904090"/>
              <a:gd name="connsiteX70" fmla="*/ 976097 w 3878324"/>
              <a:gd name="connsiteY70" fmla="*/ 2115047 h 3904090"/>
              <a:gd name="connsiteX71" fmla="*/ 1015855 w 3878324"/>
              <a:gd name="connsiteY71" fmla="*/ 2274073 h 3904090"/>
              <a:gd name="connsiteX72" fmla="*/ 920439 w 3878324"/>
              <a:gd name="connsiteY72" fmla="*/ 2449001 h 3904090"/>
              <a:gd name="connsiteX73" fmla="*/ 1198734 w 3878324"/>
              <a:gd name="connsiteY73" fmla="*/ 2878371 h 3904090"/>
              <a:gd name="connsiteX74" fmla="*/ 1286199 w 3878324"/>
              <a:gd name="connsiteY74" fmla="*/ 3172569 h 3904090"/>
              <a:gd name="connsiteX75" fmla="*/ 1357761 w 3878324"/>
              <a:gd name="connsiteY75" fmla="*/ 3419060 h 3904090"/>
              <a:gd name="connsiteX76" fmla="*/ 1238490 w 3878324"/>
              <a:gd name="connsiteY76" fmla="*/ 3474718 h 3904090"/>
              <a:gd name="connsiteX77" fmla="*/ 1055610 w 3878324"/>
              <a:gd name="connsiteY77" fmla="*/ 3729162 h 3904090"/>
              <a:gd name="connsiteX78" fmla="*/ 864780 w 3878324"/>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144988 w 3824578"/>
              <a:gd name="connsiteY65" fmla="*/ 1319916 h 3904090"/>
              <a:gd name="connsiteX66" fmla="*/ 898498 w 3824578"/>
              <a:gd name="connsiteY66" fmla="*/ 1463039 h 3904090"/>
              <a:gd name="connsiteX67" fmla="*/ 1113183 w 3824578"/>
              <a:gd name="connsiteY67" fmla="*/ 1582309 h 3904090"/>
              <a:gd name="connsiteX68" fmla="*/ 1113184 w 3824578"/>
              <a:gd name="connsiteY68" fmla="*/ 1693628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24578 w 3824578"/>
              <a:gd name="connsiteY0" fmla="*/ 2488758 h 3904090"/>
              <a:gd name="connsiteX1" fmla="*/ 3784821 w 3824578"/>
              <a:gd name="connsiteY1" fmla="*/ 2456953 h 3904090"/>
              <a:gd name="connsiteX2" fmla="*/ 3776870 w 3824578"/>
              <a:gd name="connsiteY2" fmla="*/ 2433099 h 3904090"/>
              <a:gd name="connsiteX3" fmla="*/ 3729162 w 3824578"/>
              <a:gd name="connsiteY3" fmla="*/ 2417196 h 3904090"/>
              <a:gd name="connsiteX4" fmla="*/ 3705308 w 3824578"/>
              <a:gd name="connsiteY4" fmla="*/ 2369488 h 3904090"/>
              <a:gd name="connsiteX5" fmla="*/ 3697357 w 3824578"/>
              <a:gd name="connsiteY5" fmla="*/ 2345634 h 3904090"/>
              <a:gd name="connsiteX6" fmla="*/ 3657600 w 3824578"/>
              <a:gd name="connsiteY6" fmla="*/ 2297927 h 3904090"/>
              <a:gd name="connsiteX7" fmla="*/ 3625795 w 3824578"/>
              <a:gd name="connsiteY7" fmla="*/ 2226365 h 3904090"/>
              <a:gd name="connsiteX8" fmla="*/ 3593990 w 3824578"/>
              <a:gd name="connsiteY8" fmla="*/ 2178657 h 3904090"/>
              <a:gd name="connsiteX9" fmla="*/ 3586039 w 3824578"/>
              <a:gd name="connsiteY9" fmla="*/ 2154803 h 3904090"/>
              <a:gd name="connsiteX10" fmla="*/ 3538331 w 3824578"/>
              <a:gd name="connsiteY10" fmla="*/ 2115047 h 3904090"/>
              <a:gd name="connsiteX11" fmla="*/ 3498574 w 3824578"/>
              <a:gd name="connsiteY11" fmla="*/ 2043485 h 3904090"/>
              <a:gd name="connsiteX12" fmla="*/ 3482672 w 3824578"/>
              <a:gd name="connsiteY12" fmla="*/ 2011680 h 3904090"/>
              <a:gd name="connsiteX13" fmla="*/ 3450866 w 3824578"/>
              <a:gd name="connsiteY13" fmla="*/ 1963972 h 3904090"/>
              <a:gd name="connsiteX14" fmla="*/ 3403159 w 3824578"/>
              <a:gd name="connsiteY14" fmla="*/ 1828800 h 3904090"/>
              <a:gd name="connsiteX15" fmla="*/ 3395207 w 3824578"/>
              <a:gd name="connsiteY15" fmla="*/ 1804946 h 3904090"/>
              <a:gd name="connsiteX16" fmla="*/ 3379305 w 3824578"/>
              <a:gd name="connsiteY16" fmla="*/ 1773140 h 3904090"/>
              <a:gd name="connsiteX17" fmla="*/ 3347500 w 3824578"/>
              <a:gd name="connsiteY17" fmla="*/ 1725433 h 3904090"/>
              <a:gd name="connsiteX18" fmla="*/ 3307743 w 3824578"/>
              <a:gd name="connsiteY18" fmla="*/ 1661822 h 3904090"/>
              <a:gd name="connsiteX19" fmla="*/ 3267986 w 3824578"/>
              <a:gd name="connsiteY19" fmla="*/ 1598212 h 3904090"/>
              <a:gd name="connsiteX20" fmla="*/ 3252084 w 3824578"/>
              <a:gd name="connsiteY20" fmla="*/ 1566407 h 3904090"/>
              <a:gd name="connsiteX21" fmla="*/ 3204376 w 3824578"/>
              <a:gd name="connsiteY21" fmla="*/ 1494845 h 3904090"/>
              <a:gd name="connsiteX22" fmla="*/ 3164620 w 3824578"/>
              <a:gd name="connsiteY22" fmla="*/ 1439186 h 3904090"/>
              <a:gd name="connsiteX23" fmla="*/ 3116912 w 3824578"/>
              <a:gd name="connsiteY23" fmla="*/ 1375575 h 3904090"/>
              <a:gd name="connsiteX24" fmla="*/ 3061253 w 3824578"/>
              <a:gd name="connsiteY24" fmla="*/ 1311965 h 3904090"/>
              <a:gd name="connsiteX25" fmla="*/ 3045350 w 3824578"/>
              <a:gd name="connsiteY25" fmla="*/ 1288111 h 3904090"/>
              <a:gd name="connsiteX26" fmla="*/ 2981740 w 3824578"/>
              <a:gd name="connsiteY26" fmla="*/ 1224500 h 3904090"/>
              <a:gd name="connsiteX27" fmla="*/ 2949934 w 3824578"/>
              <a:gd name="connsiteY27" fmla="*/ 1184744 h 3904090"/>
              <a:gd name="connsiteX28" fmla="*/ 2941983 w 3824578"/>
              <a:gd name="connsiteY28" fmla="*/ 1160890 h 3904090"/>
              <a:gd name="connsiteX29" fmla="*/ 2918129 w 3824578"/>
              <a:gd name="connsiteY29" fmla="*/ 1129085 h 3904090"/>
              <a:gd name="connsiteX30" fmla="*/ 2894275 w 3824578"/>
              <a:gd name="connsiteY30" fmla="*/ 1113182 h 3904090"/>
              <a:gd name="connsiteX31" fmla="*/ 2846567 w 3824578"/>
              <a:gd name="connsiteY31" fmla="*/ 1065474 h 3904090"/>
              <a:gd name="connsiteX32" fmla="*/ 2814762 w 3824578"/>
              <a:gd name="connsiteY32" fmla="*/ 1033669 h 3904090"/>
              <a:gd name="connsiteX33" fmla="*/ 2790908 w 3824578"/>
              <a:gd name="connsiteY33" fmla="*/ 1001864 h 3904090"/>
              <a:gd name="connsiteX34" fmla="*/ 2767054 w 3824578"/>
              <a:gd name="connsiteY34" fmla="*/ 985961 h 3904090"/>
              <a:gd name="connsiteX35" fmla="*/ 2711395 w 3824578"/>
              <a:gd name="connsiteY35" fmla="*/ 914400 h 3904090"/>
              <a:gd name="connsiteX36" fmla="*/ 2647785 w 3824578"/>
              <a:gd name="connsiteY36" fmla="*/ 866692 h 3904090"/>
              <a:gd name="connsiteX37" fmla="*/ 2615980 w 3824578"/>
              <a:gd name="connsiteY37" fmla="*/ 850789 h 3904090"/>
              <a:gd name="connsiteX38" fmla="*/ 2552369 w 3824578"/>
              <a:gd name="connsiteY38" fmla="*/ 818984 h 3904090"/>
              <a:gd name="connsiteX39" fmla="*/ 2512613 w 3824578"/>
              <a:gd name="connsiteY39" fmla="*/ 787179 h 3904090"/>
              <a:gd name="connsiteX40" fmla="*/ 2401294 w 3824578"/>
              <a:gd name="connsiteY40" fmla="*/ 755373 h 3904090"/>
              <a:gd name="connsiteX41" fmla="*/ 2353586 w 3824578"/>
              <a:gd name="connsiteY41" fmla="*/ 739471 h 3904090"/>
              <a:gd name="connsiteX42" fmla="*/ 2329733 w 3824578"/>
              <a:gd name="connsiteY42" fmla="*/ 731520 h 3904090"/>
              <a:gd name="connsiteX43" fmla="*/ 2289976 w 3824578"/>
              <a:gd name="connsiteY43" fmla="*/ 723568 h 3904090"/>
              <a:gd name="connsiteX44" fmla="*/ 2242268 w 3824578"/>
              <a:gd name="connsiteY44" fmla="*/ 707666 h 3904090"/>
              <a:gd name="connsiteX45" fmla="*/ 2170706 w 3824578"/>
              <a:gd name="connsiteY45" fmla="*/ 691763 h 3904090"/>
              <a:gd name="connsiteX46" fmla="*/ 1963973 w 3824578"/>
              <a:gd name="connsiteY46" fmla="*/ 628153 h 3904090"/>
              <a:gd name="connsiteX47" fmla="*/ 1661823 w 3824578"/>
              <a:gd name="connsiteY47" fmla="*/ 485029 h 3904090"/>
              <a:gd name="connsiteX48" fmla="*/ 1582310 w 3824578"/>
              <a:gd name="connsiteY48" fmla="*/ 461175 h 3904090"/>
              <a:gd name="connsiteX49" fmla="*/ 1558456 w 3824578"/>
              <a:gd name="connsiteY49" fmla="*/ 453224 h 3904090"/>
              <a:gd name="connsiteX50" fmla="*/ 1526651 w 3824578"/>
              <a:gd name="connsiteY50" fmla="*/ 437321 h 3904090"/>
              <a:gd name="connsiteX51" fmla="*/ 1375576 w 3824578"/>
              <a:gd name="connsiteY51" fmla="*/ 405516 h 3904090"/>
              <a:gd name="connsiteX52" fmla="*/ 1256306 w 3824578"/>
              <a:gd name="connsiteY52" fmla="*/ 357808 h 3904090"/>
              <a:gd name="connsiteX53" fmla="*/ 1113183 w 3824578"/>
              <a:gd name="connsiteY53" fmla="*/ 326003 h 3904090"/>
              <a:gd name="connsiteX54" fmla="*/ 866693 w 3824578"/>
              <a:gd name="connsiteY54" fmla="*/ 270344 h 3904090"/>
              <a:gd name="connsiteX55" fmla="*/ 747423 w 3824578"/>
              <a:gd name="connsiteY55" fmla="*/ 230587 h 3904090"/>
              <a:gd name="connsiteX56" fmla="*/ 667910 w 3824578"/>
              <a:gd name="connsiteY56" fmla="*/ 214685 h 3904090"/>
              <a:gd name="connsiteX57" fmla="*/ 524786 w 3824578"/>
              <a:gd name="connsiteY57" fmla="*/ 159026 h 3904090"/>
              <a:gd name="connsiteX58" fmla="*/ 461176 w 3824578"/>
              <a:gd name="connsiteY58" fmla="*/ 143123 h 3904090"/>
              <a:gd name="connsiteX59" fmla="*/ 381663 w 3824578"/>
              <a:gd name="connsiteY59" fmla="*/ 103367 h 3904090"/>
              <a:gd name="connsiteX60" fmla="*/ 310101 w 3824578"/>
              <a:gd name="connsiteY60" fmla="*/ 79513 h 3904090"/>
              <a:gd name="connsiteX61" fmla="*/ 222637 w 3824578"/>
              <a:gd name="connsiteY61" fmla="*/ 23853 h 3904090"/>
              <a:gd name="connsiteX62" fmla="*/ 79513 w 3824578"/>
              <a:gd name="connsiteY62" fmla="*/ 0 h 3904090"/>
              <a:gd name="connsiteX63" fmla="*/ 23854 w 3824578"/>
              <a:gd name="connsiteY63" fmla="*/ 7951 h 3904090"/>
              <a:gd name="connsiteX64" fmla="*/ 0 w 3824578"/>
              <a:gd name="connsiteY64" fmla="*/ 71561 h 3904090"/>
              <a:gd name="connsiteX65" fmla="*/ 1144988 w 3824578"/>
              <a:gd name="connsiteY65" fmla="*/ 1319916 h 3904090"/>
              <a:gd name="connsiteX66" fmla="*/ 898498 w 3824578"/>
              <a:gd name="connsiteY66" fmla="*/ 1463039 h 3904090"/>
              <a:gd name="connsiteX67" fmla="*/ 1113183 w 3824578"/>
              <a:gd name="connsiteY67" fmla="*/ 1582309 h 3904090"/>
              <a:gd name="connsiteX68" fmla="*/ 1113184 w 3824578"/>
              <a:gd name="connsiteY68" fmla="*/ 1693628 h 3904090"/>
              <a:gd name="connsiteX69" fmla="*/ 1041621 w 3824578"/>
              <a:gd name="connsiteY69" fmla="*/ 1979875 h 3904090"/>
              <a:gd name="connsiteX70" fmla="*/ 922351 w 3824578"/>
              <a:gd name="connsiteY70" fmla="*/ 2115047 h 3904090"/>
              <a:gd name="connsiteX71" fmla="*/ 962109 w 3824578"/>
              <a:gd name="connsiteY71" fmla="*/ 2274073 h 3904090"/>
              <a:gd name="connsiteX72" fmla="*/ 866693 w 3824578"/>
              <a:gd name="connsiteY72" fmla="*/ 2449001 h 3904090"/>
              <a:gd name="connsiteX73" fmla="*/ 1144988 w 3824578"/>
              <a:gd name="connsiteY73" fmla="*/ 2878371 h 3904090"/>
              <a:gd name="connsiteX74" fmla="*/ 1232453 w 3824578"/>
              <a:gd name="connsiteY74" fmla="*/ 3172569 h 3904090"/>
              <a:gd name="connsiteX75" fmla="*/ 1304015 w 3824578"/>
              <a:gd name="connsiteY75" fmla="*/ 3419060 h 3904090"/>
              <a:gd name="connsiteX76" fmla="*/ 1184744 w 3824578"/>
              <a:gd name="connsiteY76" fmla="*/ 3474718 h 3904090"/>
              <a:gd name="connsiteX77" fmla="*/ 1001864 w 3824578"/>
              <a:gd name="connsiteY77" fmla="*/ 3729162 h 3904090"/>
              <a:gd name="connsiteX78" fmla="*/ 811034 w 3824578"/>
              <a:gd name="connsiteY78" fmla="*/ 3904090 h 3904090"/>
              <a:gd name="connsiteX0" fmla="*/ 3883983 w 3883983"/>
              <a:gd name="connsiteY0" fmla="*/ 2583608 h 3998940"/>
              <a:gd name="connsiteX1" fmla="*/ 3844226 w 3883983"/>
              <a:gd name="connsiteY1" fmla="*/ 2551803 h 3998940"/>
              <a:gd name="connsiteX2" fmla="*/ 3836275 w 3883983"/>
              <a:gd name="connsiteY2" fmla="*/ 2527949 h 3998940"/>
              <a:gd name="connsiteX3" fmla="*/ 3788567 w 3883983"/>
              <a:gd name="connsiteY3" fmla="*/ 2512046 h 3998940"/>
              <a:gd name="connsiteX4" fmla="*/ 3764713 w 3883983"/>
              <a:gd name="connsiteY4" fmla="*/ 2464338 h 3998940"/>
              <a:gd name="connsiteX5" fmla="*/ 3756762 w 3883983"/>
              <a:gd name="connsiteY5" fmla="*/ 2440484 h 3998940"/>
              <a:gd name="connsiteX6" fmla="*/ 3717005 w 3883983"/>
              <a:gd name="connsiteY6" fmla="*/ 2392777 h 3998940"/>
              <a:gd name="connsiteX7" fmla="*/ 3685200 w 3883983"/>
              <a:gd name="connsiteY7" fmla="*/ 2321215 h 3998940"/>
              <a:gd name="connsiteX8" fmla="*/ 3653395 w 3883983"/>
              <a:gd name="connsiteY8" fmla="*/ 2273507 h 3998940"/>
              <a:gd name="connsiteX9" fmla="*/ 3645444 w 3883983"/>
              <a:gd name="connsiteY9" fmla="*/ 2249653 h 3998940"/>
              <a:gd name="connsiteX10" fmla="*/ 3597736 w 3883983"/>
              <a:gd name="connsiteY10" fmla="*/ 2209897 h 3998940"/>
              <a:gd name="connsiteX11" fmla="*/ 3557979 w 3883983"/>
              <a:gd name="connsiteY11" fmla="*/ 2138335 h 3998940"/>
              <a:gd name="connsiteX12" fmla="*/ 3542077 w 3883983"/>
              <a:gd name="connsiteY12" fmla="*/ 2106530 h 3998940"/>
              <a:gd name="connsiteX13" fmla="*/ 3510271 w 3883983"/>
              <a:gd name="connsiteY13" fmla="*/ 2058822 h 3998940"/>
              <a:gd name="connsiteX14" fmla="*/ 3462564 w 3883983"/>
              <a:gd name="connsiteY14" fmla="*/ 1923650 h 3998940"/>
              <a:gd name="connsiteX15" fmla="*/ 3454612 w 3883983"/>
              <a:gd name="connsiteY15" fmla="*/ 1899796 h 3998940"/>
              <a:gd name="connsiteX16" fmla="*/ 3438710 w 3883983"/>
              <a:gd name="connsiteY16" fmla="*/ 1867990 h 3998940"/>
              <a:gd name="connsiteX17" fmla="*/ 3406905 w 3883983"/>
              <a:gd name="connsiteY17" fmla="*/ 1820283 h 3998940"/>
              <a:gd name="connsiteX18" fmla="*/ 3367148 w 3883983"/>
              <a:gd name="connsiteY18" fmla="*/ 1756672 h 3998940"/>
              <a:gd name="connsiteX19" fmla="*/ 3327391 w 3883983"/>
              <a:gd name="connsiteY19" fmla="*/ 1693062 h 3998940"/>
              <a:gd name="connsiteX20" fmla="*/ 3311489 w 3883983"/>
              <a:gd name="connsiteY20" fmla="*/ 1661257 h 3998940"/>
              <a:gd name="connsiteX21" fmla="*/ 3263781 w 3883983"/>
              <a:gd name="connsiteY21" fmla="*/ 1589695 h 3998940"/>
              <a:gd name="connsiteX22" fmla="*/ 3224025 w 3883983"/>
              <a:gd name="connsiteY22" fmla="*/ 1534036 h 3998940"/>
              <a:gd name="connsiteX23" fmla="*/ 3176317 w 3883983"/>
              <a:gd name="connsiteY23" fmla="*/ 1470425 h 3998940"/>
              <a:gd name="connsiteX24" fmla="*/ 3120658 w 3883983"/>
              <a:gd name="connsiteY24" fmla="*/ 1406815 h 3998940"/>
              <a:gd name="connsiteX25" fmla="*/ 3104755 w 3883983"/>
              <a:gd name="connsiteY25" fmla="*/ 1382961 h 3998940"/>
              <a:gd name="connsiteX26" fmla="*/ 3041145 w 3883983"/>
              <a:gd name="connsiteY26" fmla="*/ 1319350 h 3998940"/>
              <a:gd name="connsiteX27" fmla="*/ 3009339 w 3883983"/>
              <a:gd name="connsiteY27" fmla="*/ 1279594 h 3998940"/>
              <a:gd name="connsiteX28" fmla="*/ 3001388 w 3883983"/>
              <a:gd name="connsiteY28" fmla="*/ 1255740 h 3998940"/>
              <a:gd name="connsiteX29" fmla="*/ 2977534 w 3883983"/>
              <a:gd name="connsiteY29" fmla="*/ 1223935 h 3998940"/>
              <a:gd name="connsiteX30" fmla="*/ 2953680 w 3883983"/>
              <a:gd name="connsiteY30" fmla="*/ 1208032 h 3998940"/>
              <a:gd name="connsiteX31" fmla="*/ 2905972 w 3883983"/>
              <a:gd name="connsiteY31" fmla="*/ 1160324 h 3998940"/>
              <a:gd name="connsiteX32" fmla="*/ 2874167 w 3883983"/>
              <a:gd name="connsiteY32" fmla="*/ 1128519 h 3998940"/>
              <a:gd name="connsiteX33" fmla="*/ 2850313 w 3883983"/>
              <a:gd name="connsiteY33" fmla="*/ 1096714 h 3998940"/>
              <a:gd name="connsiteX34" fmla="*/ 2826459 w 3883983"/>
              <a:gd name="connsiteY34" fmla="*/ 1080811 h 3998940"/>
              <a:gd name="connsiteX35" fmla="*/ 2770800 w 3883983"/>
              <a:gd name="connsiteY35" fmla="*/ 1009250 h 3998940"/>
              <a:gd name="connsiteX36" fmla="*/ 2707190 w 3883983"/>
              <a:gd name="connsiteY36" fmla="*/ 961542 h 3998940"/>
              <a:gd name="connsiteX37" fmla="*/ 2675385 w 3883983"/>
              <a:gd name="connsiteY37" fmla="*/ 945639 h 3998940"/>
              <a:gd name="connsiteX38" fmla="*/ 2611774 w 3883983"/>
              <a:gd name="connsiteY38" fmla="*/ 913834 h 3998940"/>
              <a:gd name="connsiteX39" fmla="*/ 2572018 w 3883983"/>
              <a:gd name="connsiteY39" fmla="*/ 882029 h 3998940"/>
              <a:gd name="connsiteX40" fmla="*/ 2460699 w 3883983"/>
              <a:gd name="connsiteY40" fmla="*/ 850223 h 3998940"/>
              <a:gd name="connsiteX41" fmla="*/ 2412991 w 3883983"/>
              <a:gd name="connsiteY41" fmla="*/ 834321 h 3998940"/>
              <a:gd name="connsiteX42" fmla="*/ 2389138 w 3883983"/>
              <a:gd name="connsiteY42" fmla="*/ 826370 h 3998940"/>
              <a:gd name="connsiteX43" fmla="*/ 2349381 w 3883983"/>
              <a:gd name="connsiteY43" fmla="*/ 818418 h 3998940"/>
              <a:gd name="connsiteX44" fmla="*/ 2301673 w 3883983"/>
              <a:gd name="connsiteY44" fmla="*/ 802516 h 3998940"/>
              <a:gd name="connsiteX45" fmla="*/ 2230111 w 3883983"/>
              <a:gd name="connsiteY45" fmla="*/ 786613 h 3998940"/>
              <a:gd name="connsiteX46" fmla="*/ 2023378 w 3883983"/>
              <a:gd name="connsiteY46" fmla="*/ 723003 h 3998940"/>
              <a:gd name="connsiteX47" fmla="*/ 1721228 w 3883983"/>
              <a:gd name="connsiteY47" fmla="*/ 579879 h 3998940"/>
              <a:gd name="connsiteX48" fmla="*/ 1641715 w 3883983"/>
              <a:gd name="connsiteY48" fmla="*/ 556025 h 3998940"/>
              <a:gd name="connsiteX49" fmla="*/ 1617861 w 3883983"/>
              <a:gd name="connsiteY49" fmla="*/ 548074 h 3998940"/>
              <a:gd name="connsiteX50" fmla="*/ 1586056 w 3883983"/>
              <a:gd name="connsiteY50" fmla="*/ 532171 h 3998940"/>
              <a:gd name="connsiteX51" fmla="*/ 1434981 w 3883983"/>
              <a:gd name="connsiteY51" fmla="*/ 500366 h 3998940"/>
              <a:gd name="connsiteX52" fmla="*/ 1315711 w 3883983"/>
              <a:gd name="connsiteY52" fmla="*/ 452658 h 3998940"/>
              <a:gd name="connsiteX53" fmla="*/ 1172588 w 3883983"/>
              <a:gd name="connsiteY53" fmla="*/ 420853 h 3998940"/>
              <a:gd name="connsiteX54" fmla="*/ 926098 w 3883983"/>
              <a:gd name="connsiteY54" fmla="*/ 365194 h 3998940"/>
              <a:gd name="connsiteX55" fmla="*/ 806828 w 3883983"/>
              <a:gd name="connsiteY55" fmla="*/ 325437 h 3998940"/>
              <a:gd name="connsiteX56" fmla="*/ 727315 w 3883983"/>
              <a:gd name="connsiteY56" fmla="*/ 309535 h 3998940"/>
              <a:gd name="connsiteX57" fmla="*/ 584191 w 3883983"/>
              <a:gd name="connsiteY57" fmla="*/ 253876 h 3998940"/>
              <a:gd name="connsiteX58" fmla="*/ 520581 w 3883983"/>
              <a:gd name="connsiteY58" fmla="*/ 237973 h 3998940"/>
              <a:gd name="connsiteX59" fmla="*/ 441068 w 3883983"/>
              <a:gd name="connsiteY59" fmla="*/ 198217 h 3998940"/>
              <a:gd name="connsiteX60" fmla="*/ 369506 w 3883983"/>
              <a:gd name="connsiteY60" fmla="*/ 174363 h 3998940"/>
              <a:gd name="connsiteX61" fmla="*/ 282042 w 3883983"/>
              <a:gd name="connsiteY61" fmla="*/ 118703 h 3998940"/>
              <a:gd name="connsiteX62" fmla="*/ 138918 w 3883983"/>
              <a:gd name="connsiteY62" fmla="*/ 94850 h 3998940"/>
              <a:gd name="connsiteX63" fmla="*/ 83259 w 3883983"/>
              <a:gd name="connsiteY63" fmla="*/ 102801 h 3998940"/>
              <a:gd name="connsiteX64" fmla="*/ 1387273 w 3883983"/>
              <a:gd name="connsiteY64" fmla="*/ 1462473 h 3998940"/>
              <a:gd name="connsiteX65" fmla="*/ 1204393 w 3883983"/>
              <a:gd name="connsiteY65" fmla="*/ 1414766 h 3998940"/>
              <a:gd name="connsiteX66" fmla="*/ 957903 w 3883983"/>
              <a:gd name="connsiteY66" fmla="*/ 1557889 h 3998940"/>
              <a:gd name="connsiteX67" fmla="*/ 1172588 w 3883983"/>
              <a:gd name="connsiteY67" fmla="*/ 1677159 h 3998940"/>
              <a:gd name="connsiteX68" fmla="*/ 1172589 w 3883983"/>
              <a:gd name="connsiteY68" fmla="*/ 1788478 h 3998940"/>
              <a:gd name="connsiteX69" fmla="*/ 1101026 w 3883983"/>
              <a:gd name="connsiteY69" fmla="*/ 2074725 h 3998940"/>
              <a:gd name="connsiteX70" fmla="*/ 981756 w 3883983"/>
              <a:gd name="connsiteY70" fmla="*/ 2209897 h 3998940"/>
              <a:gd name="connsiteX71" fmla="*/ 1021514 w 3883983"/>
              <a:gd name="connsiteY71" fmla="*/ 2368923 h 3998940"/>
              <a:gd name="connsiteX72" fmla="*/ 926098 w 3883983"/>
              <a:gd name="connsiteY72" fmla="*/ 2543851 h 3998940"/>
              <a:gd name="connsiteX73" fmla="*/ 1204393 w 3883983"/>
              <a:gd name="connsiteY73" fmla="*/ 2973221 h 3998940"/>
              <a:gd name="connsiteX74" fmla="*/ 1291858 w 3883983"/>
              <a:gd name="connsiteY74" fmla="*/ 3267419 h 3998940"/>
              <a:gd name="connsiteX75" fmla="*/ 1363420 w 3883983"/>
              <a:gd name="connsiteY75" fmla="*/ 3513910 h 3998940"/>
              <a:gd name="connsiteX76" fmla="*/ 1244149 w 3883983"/>
              <a:gd name="connsiteY76" fmla="*/ 3569568 h 3998940"/>
              <a:gd name="connsiteX77" fmla="*/ 1061269 w 3883983"/>
              <a:gd name="connsiteY77" fmla="*/ 3824012 h 3998940"/>
              <a:gd name="connsiteX78" fmla="*/ 870439 w 3883983"/>
              <a:gd name="connsiteY78" fmla="*/ 3998940 h 3998940"/>
              <a:gd name="connsiteX0" fmla="*/ 3745353 w 3745353"/>
              <a:gd name="connsiteY0" fmla="*/ 2488758 h 3904090"/>
              <a:gd name="connsiteX1" fmla="*/ 3705596 w 3745353"/>
              <a:gd name="connsiteY1" fmla="*/ 2456953 h 3904090"/>
              <a:gd name="connsiteX2" fmla="*/ 3697645 w 3745353"/>
              <a:gd name="connsiteY2" fmla="*/ 2433099 h 3904090"/>
              <a:gd name="connsiteX3" fmla="*/ 3649937 w 3745353"/>
              <a:gd name="connsiteY3" fmla="*/ 2417196 h 3904090"/>
              <a:gd name="connsiteX4" fmla="*/ 3626083 w 3745353"/>
              <a:gd name="connsiteY4" fmla="*/ 2369488 h 3904090"/>
              <a:gd name="connsiteX5" fmla="*/ 3618132 w 3745353"/>
              <a:gd name="connsiteY5" fmla="*/ 2345634 h 3904090"/>
              <a:gd name="connsiteX6" fmla="*/ 3578375 w 3745353"/>
              <a:gd name="connsiteY6" fmla="*/ 2297927 h 3904090"/>
              <a:gd name="connsiteX7" fmla="*/ 3546570 w 3745353"/>
              <a:gd name="connsiteY7" fmla="*/ 2226365 h 3904090"/>
              <a:gd name="connsiteX8" fmla="*/ 3514765 w 3745353"/>
              <a:gd name="connsiteY8" fmla="*/ 2178657 h 3904090"/>
              <a:gd name="connsiteX9" fmla="*/ 3506814 w 3745353"/>
              <a:gd name="connsiteY9" fmla="*/ 2154803 h 3904090"/>
              <a:gd name="connsiteX10" fmla="*/ 3459106 w 3745353"/>
              <a:gd name="connsiteY10" fmla="*/ 2115047 h 3904090"/>
              <a:gd name="connsiteX11" fmla="*/ 3419349 w 3745353"/>
              <a:gd name="connsiteY11" fmla="*/ 2043485 h 3904090"/>
              <a:gd name="connsiteX12" fmla="*/ 3403447 w 3745353"/>
              <a:gd name="connsiteY12" fmla="*/ 2011680 h 3904090"/>
              <a:gd name="connsiteX13" fmla="*/ 3371641 w 3745353"/>
              <a:gd name="connsiteY13" fmla="*/ 1963972 h 3904090"/>
              <a:gd name="connsiteX14" fmla="*/ 3323934 w 3745353"/>
              <a:gd name="connsiteY14" fmla="*/ 1828800 h 3904090"/>
              <a:gd name="connsiteX15" fmla="*/ 3315982 w 3745353"/>
              <a:gd name="connsiteY15" fmla="*/ 1804946 h 3904090"/>
              <a:gd name="connsiteX16" fmla="*/ 3300080 w 3745353"/>
              <a:gd name="connsiteY16" fmla="*/ 1773140 h 3904090"/>
              <a:gd name="connsiteX17" fmla="*/ 3268275 w 3745353"/>
              <a:gd name="connsiteY17" fmla="*/ 1725433 h 3904090"/>
              <a:gd name="connsiteX18" fmla="*/ 3228518 w 3745353"/>
              <a:gd name="connsiteY18" fmla="*/ 1661822 h 3904090"/>
              <a:gd name="connsiteX19" fmla="*/ 3188761 w 3745353"/>
              <a:gd name="connsiteY19" fmla="*/ 1598212 h 3904090"/>
              <a:gd name="connsiteX20" fmla="*/ 3172859 w 3745353"/>
              <a:gd name="connsiteY20" fmla="*/ 1566407 h 3904090"/>
              <a:gd name="connsiteX21" fmla="*/ 3125151 w 3745353"/>
              <a:gd name="connsiteY21" fmla="*/ 1494845 h 3904090"/>
              <a:gd name="connsiteX22" fmla="*/ 3085395 w 3745353"/>
              <a:gd name="connsiteY22" fmla="*/ 1439186 h 3904090"/>
              <a:gd name="connsiteX23" fmla="*/ 3037687 w 3745353"/>
              <a:gd name="connsiteY23" fmla="*/ 1375575 h 3904090"/>
              <a:gd name="connsiteX24" fmla="*/ 2982028 w 3745353"/>
              <a:gd name="connsiteY24" fmla="*/ 1311965 h 3904090"/>
              <a:gd name="connsiteX25" fmla="*/ 2966125 w 3745353"/>
              <a:gd name="connsiteY25" fmla="*/ 1288111 h 3904090"/>
              <a:gd name="connsiteX26" fmla="*/ 2902515 w 3745353"/>
              <a:gd name="connsiteY26" fmla="*/ 1224500 h 3904090"/>
              <a:gd name="connsiteX27" fmla="*/ 2870709 w 3745353"/>
              <a:gd name="connsiteY27" fmla="*/ 1184744 h 3904090"/>
              <a:gd name="connsiteX28" fmla="*/ 2862758 w 3745353"/>
              <a:gd name="connsiteY28" fmla="*/ 1160890 h 3904090"/>
              <a:gd name="connsiteX29" fmla="*/ 2838904 w 3745353"/>
              <a:gd name="connsiteY29" fmla="*/ 1129085 h 3904090"/>
              <a:gd name="connsiteX30" fmla="*/ 2815050 w 3745353"/>
              <a:gd name="connsiteY30" fmla="*/ 1113182 h 3904090"/>
              <a:gd name="connsiteX31" fmla="*/ 2767342 w 3745353"/>
              <a:gd name="connsiteY31" fmla="*/ 1065474 h 3904090"/>
              <a:gd name="connsiteX32" fmla="*/ 2735537 w 3745353"/>
              <a:gd name="connsiteY32" fmla="*/ 1033669 h 3904090"/>
              <a:gd name="connsiteX33" fmla="*/ 2711683 w 3745353"/>
              <a:gd name="connsiteY33" fmla="*/ 1001864 h 3904090"/>
              <a:gd name="connsiteX34" fmla="*/ 2687829 w 3745353"/>
              <a:gd name="connsiteY34" fmla="*/ 985961 h 3904090"/>
              <a:gd name="connsiteX35" fmla="*/ 2632170 w 3745353"/>
              <a:gd name="connsiteY35" fmla="*/ 914400 h 3904090"/>
              <a:gd name="connsiteX36" fmla="*/ 2568560 w 3745353"/>
              <a:gd name="connsiteY36" fmla="*/ 866692 h 3904090"/>
              <a:gd name="connsiteX37" fmla="*/ 2536755 w 3745353"/>
              <a:gd name="connsiteY37" fmla="*/ 850789 h 3904090"/>
              <a:gd name="connsiteX38" fmla="*/ 2473144 w 3745353"/>
              <a:gd name="connsiteY38" fmla="*/ 818984 h 3904090"/>
              <a:gd name="connsiteX39" fmla="*/ 2433388 w 3745353"/>
              <a:gd name="connsiteY39" fmla="*/ 787179 h 3904090"/>
              <a:gd name="connsiteX40" fmla="*/ 2322069 w 3745353"/>
              <a:gd name="connsiteY40" fmla="*/ 755373 h 3904090"/>
              <a:gd name="connsiteX41" fmla="*/ 2274361 w 3745353"/>
              <a:gd name="connsiteY41" fmla="*/ 739471 h 3904090"/>
              <a:gd name="connsiteX42" fmla="*/ 2250508 w 3745353"/>
              <a:gd name="connsiteY42" fmla="*/ 731520 h 3904090"/>
              <a:gd name="connsiteX43" fmla="*/ 2210751 w 3745353"/>
              <a:gd name="connsiteY43" fmla="*/ 723568 h 3904090"/>
              <a:gd name="connsiteX44" fmla="*/ 2163043 w 3745353"/>
              <a:gd name="connsiteY44" fmla="*/ 707666 h 3904090"/>
              <a:gd name="connsiteX45" fmla="*/ 2091481 w 3745353"/>
              <a:gd name="connsiteY45" fmla="*/ 691763 h 3904090"/>
              <a:gd name="connsiteX46" fmla="*/ 1884748 w 3745353"/>
              <a:gd name="connsiteY46" fmla="*/ 628153 h 3904090"/>
              <a:gd name="connsiteX47" fmla="*/ 1582598 w 3745353"/>
              <a:gd name="connsiteY47" fmla="*/ 485029 h 3904090"/>
              <a:gd name="connsiteX48" fmla="*/ 1503085 w 3745353"/>
              <a:gd name="connsiteY48" fmla="*/ 461175 h 3904090"/>
              <a:gd name="connsiteX49" fmla="*/ 1479231 w 3745353"/>
              <a:gd name="connsiteY49" fmla="*/ 453224 h 3904090"/>
              <a:gd name="connsiteX50" fmla="*/ 1447426 w 3745353"/>
              <a:gd name="connsiteY50" fmla="*/ 437321 h 3904090"/>
              <a:gd name="connsiteX51" fmla="*/ 1296351 w 3745353"/>
              <a:gd name="connsiteY51" fmla="*/ 405516 h 3904090"/>
              <a:gd name="connsiteX52" fmla="*/ 1177081 w 3745353"/>
              <a:gd name="connsiteY52" fmla="*/ 357808 h 3904090"/>
              <a:gd name="connsiteX53" fmla="*/ 1033958 w 3745353"/>
              <a:gd name="connsiteY53" fmla="*/ 326003 h 3904090"/>
              <a:gd name="connsiteX54" fmla="*/ 787468 w 3745353"/>
              <a:gd name="connsiteY54" fmla="*/ 270344 h 3904090"/>
              <a:gd name="connsiteX55" fmla="*/ 668198 w 3745353"/>
              <a:gd name="connsiteY55" fmla="*/ 230587 h 3904090"/>
              <a:gd name="connsiteX56" fmla="*/ 588685 w 3745353"/>
              <a:gd name="connsiteY56" fmla="*/ 214685 h 3904090"/>
              <a:gd name="connsiteX57" fmla="*/ 445561 w 3745353"/>
              <a:gd name="connsiteY57" fmla="*/ 159026 h 3904090"/>
              <a:gd name="connsiteX58" fmla="*/ 381951 w 3745353"/>
              <a:gd name="connsiteY58" fmla="*/ 143123 h 3904090"/>
              <a:gd name="connsiteX59" fmla="*/ 302438 w 3745353"/>
              <a:gd name="connsiteY59" fmla="*/ 103367 h 3904090"/>
              <a:gd name="connsiteX60" fmla="*/ 230876 w 3745353"/>
              <a:gd name="connsiteY60" fmla="*/ 79513 h 3904090"/>
              <a:gd name="connsiteX61" fmla="*/ 143412 w 3745353"/>
              <a:gd name="connsiteY61" fmla="*/ 23853 h 3904090"/>
              <a:gd name="connsiteX62" fmla="*/ 288 w 3745353"/>
              <a:gd name="connsiteY62" fmla="*/ 0 h 3904090"/>
              <a:gd name="connsiteX63" fmla="*/ 1073714 w 3745353"/>
              <a:gd name="connsiteY63" fmla="*/ 1184744 h 3904090"/>
              <a:gd name="connsiteX64" fmla="*/ 1248643 w 3745353"/>
              <a:gd name="connsiteY64" fmla="*/ 1367623 h 3904090"/>
              <a:gd name="connsiteX65" fmla="*/ 1065763 w 3745353"/>
              <a:gd name="connsiteY65" fmla="*/ 1319916 h 3904090"/>
              <a:gd name="connsiteX66" fmla="*/ 819273 w 3745353"/>
              <a:gd name="connsiteY66" fmla="*/ 1463039 h 3904090"/>
              <a:gd name="connsiteX67" fmla="*/ 1033958 w 3745353"/>
              <a:gd name="connsiteY67" fmla="*/ 1582309 h 3904090"/>
              <a:gd name="connsiteX68" fmla="*/ 1033959 w 3745353"/>
              <a:gd name="connsiteY68" fmla="*/ 1693628 h 3904090"/>
              <a:gd name="connsiteX69" fmla="*/ 962396 w 3745353"/>
              <a:gd name="connsiteY69" fmla="*/ 1979875 h 3904090"/>
              <a:gd name="connsiteX70" fmla="*/ 843126 w 3745353"/>
              <a:gd name="connsiteY70" fmla="*/ 2115047 h 3904090"/>
              <a:gd name="connsiteX71" fmla="*/ 882884 w 3745353"/>
              <a:gd name="connsiteY71" fmla="*/ 2274073 h 3904090"/>
              <a:gd name="connsiteX72" fmla="*/ 787468 w 3745353"/>
              <a:gd name="connsiteY72" fmla="*/ 2449001 h 3904090"/>
              <a:gd name="connsiteX73" fmla="*/ 1065763 w 3745353"/>
              <a:gd name="connsiteY73" fmla="*/ 2878371 h 3904090"/>
              <a:gd name="connsiteX74" fmla="*/ 1153228 w 3745353"/>
              <a:gd name="connsiteY74" fmla="*/ 3172569 h 3904090"/>
              <a:gd name="connsiteX75" fmla="*/ 1224790 w 3745353"/>
              <a:gd name="connsiteY75" fmla="*/ 3419060 h 3904090"/>
              <a:gd name="connsiteX76" fmla="*/ 1105519 w 3745353"/>
              <a:gd name="connsiteY76" fmla="*/ 3474718 h 3904090"/>
              <a:gd name="connsiteX77" fmla="*/ 922639 w 3745353"/>
              <a:gd name="connsiteY77" fmla="*/ 3729162 h 3904090"/>
              <a:gd name="connsiteX78" fmla="*/ 731809 w 3745353"/>
              <a:gd name="connsiteY78" fmla="*/ 3904090 h 3904090"/>
              <a:gd name="connsiteX0" fmla="*/ 3745301 w 3745301"/>
              <a:gd name="connsiteY0" fmla="*/ 2488758 h 3904090"/>
              <a:gd name="connsiteX1" fmla="*/ 3705544 w 3745301"/>
              <a:gd name="connsiteY1" fmla="*/ 2456953 h 3904090"/>
              <a:gd name="connsiteX2" fmla="*/ 3697593 w 3745301"/>
              <a:gd name="connsiteY2" fmla="*/ 2433099 h 3904090"/>
              <a:gd name="connsiteX3" fmla="*/ 3649885 w 3745301"/>
              <a:gd name="connsiteY3" fmla="*/ 2417196 h 3904090"/>
              <a:gd name="connsiteX4" fmla="*/ 3626031 w 3745301"/>
              <a:gd name="connsiteY4" fmla="*/ 2369488 h 3904090"/>
              <a:gd name="connsiteX5" fmla="*/ 3618080 w 3745301"/>
              <a:gd name="connsiteY5" fmla="*/ 2345634 h 3904090"/>
              <a:gd name="connsiteX6" fmla="*/ 3578323 w 3745301"/>
              <a:gd name="connsiteY6" fmla="*/ 2297927 h 3904090"/>
              <a:gd name="connsiteX7" fmla="*/ 3546518 w 3745301"/>
              <a:gd name="connsiteY7" fmla="*/ 2226365 h 3904090"/>
              <a:gd name="connsiteX8" fmla="*/ 3514713 w 3745301"/>
              <a:gd name="connsiteY8" fmla="*/ 2178657 h 3904090"/>
              <a:gd name="connsiteX9" fmla="*/ 3506762 w 3745301"/>
              <a:gd name="connsiteY9" fmla="*/ 2154803 h 3904090"/>
              <a:gd name="connsiteX10" fmla="*/ 3459054 w 3745301"/>
              <a:gd name="connsiteY10" fmla="*/ 2115047 h 3904090"/>
              <a:gd name="connsiteX11" fmla="*/ 3419297 w 3745301"/>
              <a:gd name="connsiteY11" fmla="*/ 2043485 h 3904090"/>
              <a:gd name="connsiteX12" fmla="*/ 3403395 w 3745301"/>
              <a:gd name="connsiteY12" fmla="*/ 2011680 h 3904090"/>
              <a:gd name="connsiteX13" fmla="*/ 3371589 w 3745301"/>
              <a:gd name="connsiteY13" fmla="*/ 1963972 h 3904090"/>
              <a:gd name="connsiteX14" fmla="*/ 3323882 w 3745301"/>
              <a:gd name="connsiteY14" fmla="*/ 1828800 h 3904090"/>
              <a:gd name="connsiteX15" fmla="*/ 3315930 w 3745301"/>
              <a:gd name="connsiteY15" fmla="*/ 1804946 h 3904090"/>
              <a:gd name="connsiteX16" fmla="*/ 3300028 w 3745301"/>
              <a:gd name="connsiteY16" fmla="*/ 1773140 h 3904090"/>
              <a:gd name="connsiteX17" fmla="*/ 3268223 w 3745301"/>
              <a:gd name="connsiteY17" fmla="*/ 1725433 h 3904090"/>
              <a:gd name="connsiteX18" fmla="*/ 3228466 w 3745301"/>
              <a:gd name="connsiteY18" fmla="*/ 1661822 h 3904090"/>
              <a:gd name="connsiteX19" fmla="*/ 3188709 w 3745301"/>
              <a:gd name="connsiteY19" fmla="*/ 1598212 h 3904090"/>
              <a:gd name="connsiteX20" fmla="*/ 3172807 w 3745301"/>
              <a:gd name="connsiteY20" fmla="*/ 1566407 h 3904090"/>
              <a:gd name="connsiteX21" fmla="*/ 3125099 w 3745301"/>
              <a:gd name="connsiteY21" fmla="*/ 1494845 h 3904090"/>
              <a:gd name="connsiteX22" fmla="*/ 3085343 w 3745301"/>
              <a:gd name="connsiteY22" fmla="*/ 1439186 h 3904090"/>
              <a:gd name="connsiteX23" fmla="*/ 3037635 w 3745301"/>
              <a:gd name="connsiteY23" fmla="*/ 1375575 h 3904090"/>
              <a:gd name="connsiteX24" fmla="*/ 2981976 w 3745301"/>
              <a:gd name="connsiteY24" fmla="*/ 1311965 h 3904090"/>
              <a:gd name="connsiteX25" fmla="*/ 2966073 w 3745301"/>
              <a:gd name="connsiteY25" fmla="*/ 1288111 h 3904090"/>
              <a:gd name="connsiteX26" fmla="*/ 2902463 w 3745301"/>
              <a:gd name="connsiteY26" fmla="*/ 1224500 h 3904090"/>
              <a:gd name="connsiteX27" fmla="*/ 2870657 w 3745301"/>
              <a:gd name="connsiteY27" fmla="*/ 1184744 h 3904090"/>
              <a:gd name="connsiteX28" fmla="*/ 2862706 w 3745301"/>
              <a:gd name="connsiteY28" fmla="*/ 1160890 h 3904090"/>
              <a:gd name="connsiteX29" fmla="*/ 2838852 w 3745301"/>
              <a:gd name="connsiteY29" fmla="*/ 1129085 h 3904090"/>
              <a:gd name="connsiteX30" fmla="*/ 2814998 w 3745301"/>
              <a:gd name="connsiteY30" fmla="*/ 1113182 h 3904090"/>
              <a:gd name="connsiteX31" fmla="*/ 2767290 w 3745301"/>
              <a:gd name="connsiteY31" fmla="*/ 1065474 h 3904090"/>
              <a:gd name="connsiteX32" fmla="*/ 2735485 w 3745301"/>
              <a:gd name="connsiteY32" fmla="*/ 1033669 h 3904090"/>
              <a:gd name="connsiteX33" fmla="*/ 2711631 w 3745301"/>
              <a:gd name="connsiteY33" fmla="*/ 1001864 h 3904090"/>
              <a:gd name="connsiteX34" fmla="*/ 2687777 w 3745301"/>
              <a:gd name="connsiteY34" fmla="*/ 985961 h 3904090"/>
              <a:gd name="connsiteX35" fmla="*/ 2632118 w 3745301"/>
              <a:gd name="connsiteY35" fmla="*/ 914400 h 3904090"/>
              <a:gd name="connsiteX36" fmla="*/ 2568508 w 3745301"/>
              <a:gd name="connsiteY36" fmla="*/ 866692 h 3904090"/>
              <a:gd name="connsiteX37" fmla="*/ 2536703 w 3745301"/>
              <a:gd name="connsiteY37" fmla="*/ 850789 h 3904090"/>
              <a:gd name="connsiteX38" fmla="*/ 2473092 w 3745301"/>
              <a:gd name="connsiteY38" fmla="*/ 818984 h 3904090"/>
              <a:gd name="connsiteX39" fmla="*/ 2433336 w 3745301"/>
              <a:gd name="connsiteY39" fmla="*/ 787179 h 3904090"/>
              <a:gd name="connsiteX40" fmla="*/ 2322017 w 3745301"/>
              <a:gd name="connsiteY40" fmla="*/ 755373 h 3904090"/>
              <a:gd name="connsiteX41" fmla="*/ 2274309 w 3745301"/>
              <a:gd name="connsiteY41" fmla="*/ 739471 h 3904090"/>
              <a:gd name="connsiteX42" fmla="*/ 2250456 w 3745301"/>
              <a:gd name="connsiteY42" fmla="*/ 731520 h 3904090"/>
              <a:gd name="connsiteX43" fmla="*/ 2210699 w 3745301"/>
              <a:gd name="connsiteY43" fmla="*/ 723568 h 3904090"/>
              <a:gd name="connsiteX44" fmla="*/ 2162991 w 3745301"/>
              <a:gd name="connsiteY44" fmla="*/ 707666 h 3904090"/>
              <a:gd name="connsiteX45" fmla="*/ 2091429 w 3745301"/>
              <a:gd name="connsiteY45" fmla="*/ 691763 h 3904090"/>
              <a:gd name="connsiteX46" fmla="*/ 1884696 w 3745301"/>
              <a:gd name="connsiteY46" fmla="*/ 628153 h 3904090"/>
              <a:gd name="connsiteX47" fmla="*/ 1582546 w 3745301"/>
              <a:gd name="connsiteY47" fmla="*/ 485029 h 3904090"/>
              <a:gd name="connsiteX48" fmla="*/ 1503033 w 3745301"/>
              <a:gd name="connsiteY48" fmla="*/ 461175 h 3904090"/>
              <a:gd name="connsiteX49" fmla="*/ 1479179 w 3745301"/>
              <a:gd name="connsiteY49" fmla="*/ 453224 h 3904090"/>
              <a:gd name="connsiteX50" fmla="*/ 1447374 w 3745301"/>
              <a:gd name="connsiteY50" fmla="*/ 437321 h 3904090"/>
              <a:gd name="connsiteX51" fmla="*/ 1296299 w 3745301"/>
              <a:gd name="connsiteY51" fmla="*/ 405516 h 3904090"/>
              <a:gd name="connsiteX52" fmla="*/ 1177029 w 3745301"/>
              <a:gd name="connsiteY52" fmla="*/ 357808 h 3904090"/>
              <a:gd name="connsiteX53" fmla="*/ 1033906 w 3745301"/>
              <a:gd name="connsiteY53" fmla="*/ 326003 h 3904090"/>
              <a:gd name="connsiteX54" fmla="*/ 787416 w 3745301"/>
              <a:gd name="connsiteY54" fmla="*/ 270344 h 3904090"/>
              <a:gd name="connsiteX55" fmla="*/ 668146 w 3745301"/>
              <a:gd name="connsiteY55" fmla="*/ 230587 h 3904090"/>
              <a:gd name="connsiteX56" fmla="*/ 588633 w 3745301"/>
              <a:gd name="connsiteY56" fmla="*/ 214685 h 3904090"/>
              <a:gd name="connsiteX57" fmla="*/ 445509 w 3745301"/>
              <a:gd name="connsiteY57" fmla="*/ 159026 h 3904090"/>
              <a:gd name="connsiteX58" fmla="*/ 381899 w 3745301"/>
              <a:gd name="connsiteY58" fmla="*/ 143123 h 3904090"/>
              <a:gd name="connsiteX59" fmla="*/ 302386 w 3745301"/>
              <a:gd name="connsiteY59" fmla="*/ 103367 h 3904090"/>
              <a:gd name="connsiteX60" fmla="*/ 230824 w 3745301"/>
              <a:gd name="connsiteY60" fmla="*/ 79513 h 3904090"/>
              <a:gd name="connsiteX61" fmla="*/ 143360 w 3745301"/>
              <a:gd name="connsiteY61" fmla="*/ 23853 h 3904090"/>
              <a:gd name="connsiteX62" fmla="*/ 236 w 3745301"/>
              <a:gd name="connsiteY62" fmla="*/ 0 h 3904090"/>
              <a:gd name="connsiteX63" fmla="*/ 1272444 w 3745301"/>
              <a:gd name="connsiteY63" fmla="*/ 1288111 h 3904090"/>
              <a:gd name="connsiteX64" fmla="*/ 1248591 w 3745301"/>
              <a:gd name="connsiteY64" fmla="*/ 1367623 h 3904090"/>
              <a:gd name="connsiteX65" fmla="*/ 1065711 w 3745301"/>
              <a:gd name="connsiteY65" fmla="*/ 1319916 h 3904090"/>
              <a:gd name="connsiteX66" fmla="*/ 819221 w 3745301"/>
              <a:gd name="connsiteY66" fmla="*/ 1463039 h 3904090"/>
              <a:gd name="connsiteX67" fmla="*/ 1033906 w 3745301"/>
              <a:gd name="connsiteY67" fmla="*/ 1582309 h 3904090"/>
              <a:gd name="connsiteX68" fmla="*/ 1033907 w 3745301"/>
              <a:gd name="connsiteY68" fmla="*/ 1693628 h 3904090"/>
              <a:gd name="connsiteX69" fmla="*/ 962344 w 3745301"/>
              <a:gd name="connsiteY69" fmla="*/ 1979875 h 3904090"/>
              <a:gd name="connsiteX70" fmla="*/ 843074 w 3745301"/>
              <a:gd name="connsiteY70" fmla="*/ 2115047 h 3904090"/>
              <a:gd name="connsiteX71" fmla="*/ 882832 w 3745301"/>
              <a:gd name="connsiteY71" fmla="*/ 2274073 h 3904090"/>
              <a:gd name="connsiteX72" fmla="*/ 787416 w 3745301"/>
              <a:gd name="connsiteY72" fmla="*/ 2449001 h 3904090"/>
              <a:gd name="connsiteX73" fmla="*/ 1065711 w 3745301"/>
              <a:gd name="connsiteY73" fmla="*/ 2878371 h 3904090"/>
              <a:gd name="connsiteX74" fmla="*/ 1153176 w 3745301"/>
              <a:gd name="connsiteY74" fmla="*/ 3172569 h 3904090"/>
              <a:gd name="connsiteX75" fmla="*/ 1224738 w 3745301"/>
              <a:gd name="connsiteY75" fmla="*/ 3419060 h 3904090"/>
              <a:gd name="connsiteX76" fmla="*/ 1105467 w 3745301"/>
              <a:gd name="connsiteY76" fmla="*/ 3474718 h 3904090"/>
              <a:gd name="connsiteX77" fmla="*/ 922587 w 3745301"/>
              <a:gd name="connsiteY77" fmla="*/ 3729162 h 3904090"/>
              <a:gd name="connsiteX78" fmla="*/ 731757 w 3745301"/>
              <a:gd name="connsiteY78" fmla="*/ 3904090 h 3904090"/>
              <a:gd name="connsiteX0" fmla="*/ 3745255 w 3745255"/>
              <a:gd name="connsiteY0" fmla="*/ 2488758 h 3904090"/>
              <a:gd name="connsiteX1" fmla="*/ 3705498 w 3745255"/>
              <a:gd name="connsiteY1" fmla="*/ 2456953 h 3904090"/>
              <a:gd name="connsiteX2" fmla="*/ 3697547 w 3745255"/>
              <a:gd name="connsiteY2" fmla="*/ 2433099 h 3904090"/>
              <a:gd name="connsiteX3" fmla="*/ 3649839 w 3745255"/>
              <a:gd name="connsiteY3" fmla="*/ 2417196 h 3904090"/>
              <a:gd name="connsiteX4" fmla="*/ 3625985 w 3745255"/>
              <a:gd name="connsiteY4" fmla="*/ 2369488 h 3904090"/>
              <a:gd name="connsiteX5" fmla="*/ 3618034 w 3745255"/>
              <a:gd name="connsiteY5" fmla="*/ 2345634 h 3904090"/>
              <a:gd name="connsiteX6" fmla="*/ 3578277 w 3745255"/>
              <a:gd name="connsiteY6" fmla="*/ 2297927 h 3904090"/>
              <a:gd name="connsiteX7" fmla="*/ 3546472 w 3745255"/>
              <a:gd name="connsiteY7" fmla="*/ 2226365 h 3904090"/>
              <a:gd name="connsiteX8" fmla="*/ 3514667 w 3745255"/>
              <a:gd name="connsiteY8" fmla="*/ 2178657 h 3904090"/>
              <a:gd name="connsiteX9" fmla="*/ 3506716 w 3745255"/>
              <a:gd name="connsiteY9" fmla="*/ 2154803 h 3904090"/>
              <a:gd name="connsiteX10" fmla="*/ 3459008 w 3745255"/>
              <a:gd name="connsiteY10" fmla="*/ 2115047 h 3904090"/>
              <a:gd name="connsiteX11" fmla="*/ 3419251 w 3745255"/>
              <a:gd name="connsiteY11" fmla="*/ 2043485 h 3904090"/>
              <a:gd name="connsiteX12" fmla="*/ 3403349 w 3745255"/>
              <a:gd name="connsiteY12" fmla="*/ 2011680 h 3904090"/>
              <a:gd name="connsiteX13" fmla="*/ 3371543 w 3745255"/>
              <a:gd name="connsiteY13" fmla="*/ 1963972 h 3904090"/>
              <a:gd name="connsiteX14" fmla="*/ 3323836 w 3745255"/>
              <a:gd name="connsiteY14" fmla="*/ 1828800 h 3904090"/>
              <a:gd name="connsiteX15" fmla="*/ 3315884 w 3745255"/>
              <a:gd name="connsiteY15" fmla="*/ 1804946 h 3904090"/>
              <a:gd name="connsiteX16" fmla="*/ 3299982 w 3745255"/>
              <a:gd name="connsiteY16" fmla="*/ 1773140 h 3904090"/>
              <a:gd name="connsiteX17" fmla="*/ 3268177 w 3745255"/>
              <a:gd name="connsiteY17" fmla="*/ 1725433 h 3904090"/>
              <a:gd name="connsiteX18" fmla="*/ 3228420 w 3745255"/>
              <a:gd name="connsiteY18" fmla="*/ 1661822 h 3904090"/>
              <a:gd name="connsiteX19" fmla="*/ 3188663 w 3745255"/>
              <a:gd name="connsiteY19" fmla="*/ 1598212 h 3904090"/>
              <a:gd name="connsiteX20" fmla="*/ 3172761 w 3745255"/>
              <a:gd name="connsiteY20" fmla="*/ 1566407 h 3904090"/>
              <a:gd name="connsiteX21" fmla="*/ 3125053 w 3745255"/>
              <a:gd name="connsiteY21" fmla="*/ 1494845 h 3904090"/>
              <a:gd name="connsiteX22" fmla="*/ 3085297 w 3745255"/>
              <a:gd name="connsiteY22" fmla="*/ 1439186 h 3904090"/>
              <a:gd name="connsiteX23" fmla="*/ 3037589 w 3745255"/>
              <a:gd name="connsiteY23" fmla="*/ 1375575 h 3904090"/>
              <a:gd name="connsiteX24" fmla="*/ 2981930 w 3745255"/>
              <a:gd name="connsiteY24" fmla="*/ 1311965 h 3904090"/>
              <a:gd name="connsiteX25" fmla="*/ 2966027 w 3745255"/>
              <a:gd name="connsiteY25" fmla="*/ 1288111 h 3904090"/>
              <a:gd name="connsiteX26" fmla="*/ 2902417 w 3745255"/>
              <a:gd name="connsiteY26" fmla="*/ 1224500 h 3904090"/>
              <a:gd name="connsiteX27" fmla="*/ 2870611 w 3745255"/>
              <a:gd name="connsiteY27" fmla="*/ 1184744 h 3904090"/>
              <a:gd name="connsiteX28" fmla="*/ 2862660 w 3745255"/>
              <a:gd name="connsiteY28" fmla="*/ 1160890 h 3904090"/>
              <a:gd name="connsiteX29" fmla="*/ 2838806 w 3745255"/>
              <a:gd name="connsiteY29" fmla="*/ 1129085 h 3904090"/>
              <a:gd name="connsiteX30" fmla="*/ 2814952 w 3745255"/>
              <a:gd name="connsiteY30" fmla="*/ 1113182 h 3904090"/>
              <a:gd name="connsiteX31" fmla="*/ 2767244 w 3745255"/>
              <a:gd name="connsiteY31" fmla="*/ 1065474 h 3904090"/>
              <a:gd name="connsiteX32" fmla="*/ 2735439 w 3745255"/>
              <a:gd name="connsiteY32" fmla="*/ 1033669 h 3904090"/>
              <a:gd name="connsiteX33" fmla="*/ 2711585 w 3745255"/>
              <a:gd name="connsiteY33" fmla="*/ 1001864 h 3904090"/>
              <a:gd name="connsiteX34" fmla="*/ 2687731 w 3745255"/>
              <a:gd name="connsiteY34" fmla="*/ 985961 h 3904090"/>
              <a:gd name="connsiteX35" fmla="*/ 2632072 w 3745255"/>
              <a:gd name="connsiteY35" fmla="*/ 914400 h 3904090"/>
              <a:gd name="connsiteX36" fmla="*/ 2568462 w 3745255"/>
              <a:gd name="connsiteY36" fmla="*/ 866692 h 3904090"/>
              <a:gd name="connsiteX37" fmla="*/ 2536657 w 3745255"/>
              <a:gd name="connsiteY37" fmla="*/ 850789 h 3904090"/>
              <a:gd name="connsiteX38" fmla="*/ 2473046 w 3745255"/>
              <a:gd name="connsiteY38" fmla="*/ 818984 h 3904090"/>
              <a:gd name="connsiteX39" fmla="*/ 2433290 w 3745255"/>
              <a:gd name="connsiteY39" fmla="*/ 787179 h 3904090"/>
              <a:gd name="connsiteX40" fmla="*/ 2321971 w 3745255"/>
              <a:gd name="connsiteY40" fmla="*/ 755373 h 3904090"/>
              <a:gd name="connsiteX41" fmla="*/ 2274263 w 3745255"/>
              <a:gd name="connsiteY41" fmla="*/ 739471 h 3904090"/>
              <a:gd name="connsiteX42" fmla="*/ 2250410 w 3745255"/>
              <a:gd name="connsiteY42" fmla="*/ 731520 h 3904090"/>
              <a:gd name="connsiteX43" fmla="*/ 2210653 w 3745255"/>
              <a:gd name="connsiteY43" fmla="*/ 723568 h 3904090"/>
              <a:gd name="connsiteX44" fmla="*/ 2162945 w 3745255"/>
              <a:gd name="connsiteY44" fmla="*/ 707666 h 3904090"/>
              <a:gd name="connsiteX45" fmla="*/ 2091383 w 3745255"/>
              <a:gd name="connsiteY45" fmla="*/ 691763 h 3904090"/>
              <a:gd name="connsiteX46" fmla="*/ 1884650 w 3745255"/>
              <a:gd name="connsiteY46" fmla="*/ 628153 h 3904090"/>
              <a:gd name="connsiteX47" fmla="*/ 1582500 w 3745255"/>
              <a:gd name="connsiteY47" fmla="*/ 485029 h 3904090"/>
              <a:gd name="connsiteX48" fmla="*/ 1502987 w 3745255"/>
              <a:gd name="connsiteY48" fmla="*/ 461175 h 3904090"/>
              <a:gd name="connsiteX49" fmla="*/ 1479133 w 3745255"/>
              <a:gd name="connsiteY49" fmla="*/ 453224 h 3904090"/>
              <a:gd name="connsiteX50" fmla="*/ 1447328 w 3745255"/>
              <a:gd name="connsiteY50" fmla="*/ 437321 h 3904090"/>
              <a:gd name="connsiteX51" fmla="*/ 1296253 w 3745255"/>
              <a:gd name="connsiteY51" fmla="*/ 405516 h 3904090"/>
              <a:gd name="connsiteX52" fmla="*/ 1176983 w 3745255"/>
              <a:gd name="connsiteY52" fmla="*/ 357808 h 3904090"/>
              <a:gd name="connsiteX53" fmla="*/ 1033860 w 3745255"/>
              <a:gd name="connsiteY53" fmla="*/ 326003 h 3904090"/>
              <a:gd name="connsiteX54" fmla="*/ 787370 w 3745255"/>
              <a:gd name="connsiteY54" fmla="*/ 270344 h 3904090"/>
              <a:gd name="connsiteX55" fmla="*/ 668100 w 3745255"/>
              <a:gd name="connsiteY55" fmla="*/ 230587 h 3904090"/>
              <a:gd name="connsiteX56" fmla="*/ 588587 w 3745255"/>
              <a:gd name="connsiteY56" fmla="*/ 214685 h 3904090"/>
              <a:gd name="connsiteX57" fmla="*/ 445463 w 3745255"/>
              <a:gd name="connsiteY57" fmla="*/ 159026 h 3904090"/>
              <a:gd name="connsiteX58" fmla="*/ 381853 w 3745255"/>
              <a:gd name="connsiteY58" fmla="*/ 143123 h 3904090"/>
              <a:gd name="connsiteX59" fmla="*/ 302340 w 3745255"/>
              <a:gd name="connsiteY59" fmla="*/ 103367 h 3904090"/>
              <a:gd name="connsiteX60" fmla="*/ 230778 w 3745255"/>
              <a:gd name="connsiteY60" fmla="*/ 79513 h 3904090"/>
              <a:gd name="connsiteX61" fmla="*/ 143314 w 3745255"/>
              <a:gd name="connsiteY61" fmla="*/ 23853 h 3904090"/>
              <a:gd name="connsiteX62" fmla="*/ 190 w 3745255"/>
              <a:gd name="connsiteY62" fmla="*/ 0 h 3904090"/>
              <a:gd name="connsiteX63" fmla="*/ 1272398 w 3745255"/>
              <a:gd name="connsiteY63" fmla="*/ 1288111 h 3904090"/>
              <a:gd name="connsiteX64" fmla="*/ 1248545 w 3745255"/>
              <a:gd name="connsiteY64" fmla="*/ 1367623 h 3904090"/>
              <a:gd name="connsiteX65" fmla="*/ 1065665 w 3745255"/>
              <a:gd name="connsiteY65" fmla="*/ 1319916 h 3904090"/>
              <a:gd name="connsiteX66" fmla="*/ 819175 w 3745255"/>
              <a:gd name="connsiteY66" fmla="*/ 1463039 h 3904090"/>
              <a:gd name="connsiteX67" fmla="*/ 1033860 w 3745255"/>
              <a:gd name="connsiteY67" fmla="*/ 1582309 h 3904090"/>
              <a:gd name="connsiteX68" fmla="*/ 1033861 w 3745255"/>
              <a:gd name="connsiteY68" fmla="*/ 1693628 h 3904090"/>
              <a:gd name="connsiteX69" fmla="*/ 962298 w 3745255"/>
              <a:gd name="connsiteY69" fmla="*/ 1979875 h 3904090"/>
              <a:gd name="connsiteX70" fmla="*/ 843028 w 3745255"/>
              <a:gd name="connsiteY70" fmla="*/ 2115047 h 3904090"/>
              <a:gd name="connsiteX71" fmla="*/ 882786 w 3745255"/>
              <a:gd name="connsiteY71" fmla="*/ 2274073 h 3904090"/>
              <a:gd name="connsiteX72" fmla="*/ 787370 w 3745255"/>
              <a:gd name="connsiteY72" fmla="*/ 2449001 h 3904090"/>
              <a:gd name="connsiteX73" fmla="*/ 1065665 w 3745255"/>
              <a:gd name="connsiteY73" fmla="*/ 2878371 h 3904090"/>
              <a:gd name="connsiteX74" fmla="*/ 1153130 w 3745255"/>
              <a:gd name="connsiteY74" fmla="*/ 3172569 h 3904090"/>
              <a:gd name="connsiteX75" fmla="*/ 1224692 w 3745255"/>
              <a:gd name="connsiteY75" fmla="*/ 3419060 h 3904090"/>
              <a:gd name="connsiteX76" fmla="*/ 1105421 w 3745255"/>
              <a:gd name="connsiteY76" fmla="*/ 3474718 h 3904090"/>
              <a:gd name="connsiteX77" fmla="*/ 922541 w 3745255"/>
              <a:gd name="connsiteY77" fmla="*/ 3729162 h 3904090"/>
              <a:gd name="connsiteX78" fmla="*/ 731711 w 3745255"/>
              <a:gd name="connsiteY78" fmla="*/ 3904090 h 3904090"/>
              <a:gd name="connsiteX0" fmla="*/ 3745255 w 3745255"/>
              <a:gd name="connsiteY0" fmla="*/ 2488758 h 3904090"/>
              <a:gd name="connsiteX1" fmla="*/ 3705498 w 3745255"/>
              <a:gd name="connsiteY1" fmla="*/ 2456953 h 3904090"/>
              <a:gd name="connsiteX2" fmla="*/ 3697547 w 3745255"/>
              <a:gd name="connsiteY2" fmla="*/ 2433099 h 3904090"/>
              <a:gd name="connsiteX3" fmla="*/ 3649839 w 3745255"/>
              <a:gd name="connsiteY3" fmla="*/ 2417196 h 3904090"/>
              <a:gd name="connsiteX4" fmla="*/ 3625985 w 3745255"/>
              <a:gd name="connsiteY4" fmla="*/ 2369488 h 3904090"/>
              <a:gd name="connsiteX5" fmla="*/ 3618034 w 3745255"/>
              <a:gd name="connsiteY5" fmla="*/ 2345634 h 3904090"/>
              <a:gd name="connsiteX6" fmla="*/ 3578277 w 3745255"/>
              <a:gd name="connsiteY6" fmla="*/ 2297927 h 3904090"/>
              <a:gd name="connsiteX7" fmla="*/ 3546472 w 3745255"/>
              <a:gd name="connsiteY7" fmla="*/ 2226365 h 3904090"/>
              <a:gd name="connsiteX8" fmla="*/ 3514667 w 3745255"/>
              <a:gd name="connsiteY8" fmla="*/ 2178657 h 3904090"/>
              <a:gd name="connsiteX9" fmla="*/ 3506716 w 3745255"/>
              <a:gd name="connsiteY9" fmla="*/ 2154803 h 3904090"/>
              <a:gd name="connsiteX10" fmla="*/ 3459008 w 3745255"/>
              <a:gd name="connsiteY10" fmla="*/ 2115047 h 3904090"/>
              <a:gd name="connsiteX11" fmla="*/ 3419251 w 3745255"/>
              <a:gd name="connsiteY11" fmla="*/ 2043485 h 3904090"/>
              <a:gd name="connsiteX12" fmla="*/ 3403349 w 3745255"/>
              <a:gd name="connsiteY12" fmla="*/ 2011680 h 3904090"/>
              <a:gd name="connsiteX13" fmla="*/ 3371543 w 3745255"/>
              <a:gd name="connsiteY13" fmla="*/ 1963972 h 3904090"/>
              <a:gd name="connsiteX14" fmla="*/ 3323836 w 3745255"/>
              <a:gd name="connsiteY14" fmla="*/ 1828800 h 3904090"/>
              <a:gd name="connsiteX15" fmla="*/ 3315884 w 3745255"/>
              <a:gd name="connsiteY15" fmla="*/ 1804946 h 3904090"/>
              <a:gd name="connsiteX16" fmla="*/ 3299982 w 3745255"/>
              <a:gd name="connsiteY16" fmla="*/ 1773140 h 3904090"/>
              <a:gd name="connsiteX17" fmla="*/ 3268177 w 3745255"/>
              <a:gd name="connsiteY17" fmla="*/ 1725433 h 3904090"/>
              <a:gd name="connsiteX18" fmla="*/ 3228420 w 3745255"/>
              <a:gd name="connsiteY18" fmla="*/ 1661822 h 3904090"/>
              <a:gd name="connsiteX19" fmla="*/ 3188663 w 3745255"/>
              <a:gd name="connsiteY19" fmla="*/ 1598212 h 3904090"/>
              <a:gd name="connsiteX20" fmla="*/ 3172761 w 3745255"/>
              <a:gd name="connsiteY20" fmla="*/ 1566407 h 3904090"/>
              <a:gd name="connsiteX21" fmla="*/ 3125053 w 3745255"/>
              <a:gd name="connsiteY21" fmla="*/ 1494845 h 3904090"/>
              <a:gd name="connsiteX22" fmla="*/ 3085297 w 3745255"/>
              <a:gd name="connsiteY22" fmla="*/ 1439186 h 3904090"/>
              <a:gd name="connsiteX23" fmla="*/ 3037589 w 3745255"/>
              <a:gd name="connsiteY23" fmla="*/ 1375575 h 3904090"/>
              <a:gd name="connsiteX24" fmla="*/ 2981930 w 3745255"/>
              <a:gd name="connsiteY24" fmla="*/ 1311965 h 3904090"/>
              <a:gd name="connsiteX25" fmla="*/ 2966027 w 3745255"/>
              <a:gd name="connsiteY25" fmla="*/ 1288111 h 3904090"/>
              <a:gd name="connsiteX26" fmla="*/ 2902417 w 3745255"/>
              <a:gd name="connsiteY26" fmla="*/ 1224500 h 3904090"/>
              <a:gd name="connsiteX27" fmla="*/ 2870611 w 3745255"/>
              <a:gd name="connsiteY27" fmla="*/ 1184744 h 3904090"/>
              <a:gd name="connsiteX28" fmla="*/ 2862660 w 3745255"/>
              <a:gd name="connsiteY28" fmla="*/ 1160890 h 3904090"/>
              <a:gd name="connsiteX29" fmla="*/ 2838806 w 3745255"/>
              <a:gd name="connsiteY29" fmla="*/ 1129085 h 3904090"/>
              <a:gd name="connsiteX30" fmla="*/ 2814952 w 3745255"/>
              <a:gd name="connsiteY30" fmla="*/ 1113182 h 3904090"/>
              <a:gd name="connsiteX31" fmla="*/ 2767244 w 3745255"/>
              <a:gd name="connsiteY31" fmla="*/ 1065474 h 3904090"/>
              <a:gd name="connsiteX32" fmla="*/ 2735439 w 3745255"/>
              <a:gd name="connsiteY32" fmla="*/ 1033669 h 3904090"/>
              <a:gd name="connsiteX33" fmla="*/ 2711585 w 3745255"/>
              <a:gd name="connsiteY33" fmla="*/ 1001864 h 3904090"/>
              <a:gd name="connsiteX34" fmla="*/ 2687731 w 3745255"/>
              <a:gd name="connsiteY34" fmla="*/ 985961 h 3904090"/>
              <a:gd name="connsiteX35" fmla="*/ 2632072 w 3745255"/>
              <a:gd name="connsiteY35" fmla="*/ 914400 h 3904090"/>
              <a:gd name="connsiteX36" fmla="*/ 2568462 w 3745255"/>
              <a:gd name="connsiteY36" fmla="*/ 866692 h 3904090"/>
              <a:gd name="connsiteX37" fmla="*/ 2536657 w 3745255"/>
              <a:gd name="connsiteY37" fmla="*/ 850789 h 3904090"/>
              <a:gd name="connsiteX38" fmla="*/ 2473046 w 3745255"/>
              <a:gd name="connsiteY38" fmla="*/ 818984 h 3904090"/>
              <a:gd name="connsiteX39" fmla="*/ 2433290 w 3745255"/>
              <a:gd name="connsiteY39" fmla="*/ 787179 h 3904090"/>
              <a:gd name="connsiteX40" fmla="*/ 2321971 w 3745255"/>
              <a:gd name="connsiteY40" fmla="*/ 755373 h 3904090"/>
              <a:gd name="connsiteX41" fmla="*/ 2274263 w 3745255"/>
              <a:gd name="connsiteY41" fmla="*/ 739471 h 3904090"/>
              <a:gd name="connsiteX42" fmla="*/ 2250410 w 3745255"/>
              <a:gd name="connsiteY42" fmla="*/ 731520 h 3904090"/>
              <a:gd name="connsiteX43" fmla="*/ 2210653 w 3745255"/>
              <a:gd name="connsiteY43" fmla="*/ 723568 h 3904090"/>
              <a:gd name="connsiteX44" fmla="*/ 2162945 w 3745255"/>
              <a:gd name="connsiteY44" fmla="*/ 707666 h 3904090"/>
              <a:gd name="connsiteX45" fmla="*/ 2091383 w 3745255"/>
              <a:gd name="connsiteY45" fmla="*/ 691763 h 3904090"/>
              <a:gd name="connsiteX46" fmla="*/ 1884650 w 3745255"/>
              <a:gd name="connsiteY46" fmla="*/ 628153 h 3904090"/>
              <a:gd name="connsiteX47" fmla="*/ 1582500 w 3745255"/>
              <a:gd name="connsiteY47" fmla="*/ 485029 h 3904090"/>
              <a:gd name="connsiteX48" fmla="*/ 1502987 w 3745255"/>
              <a:gd name="connsiteY48" fmla="*/ 461175 h 3904090"/>
              <a:gd name="connsiteX49" fmla="*/ 1479133 w 3745255"/>
              <a:gd name="connsiteY49" fmla="*/ 453224 h 3904090"/>
              <a:gd name="connsiteX50" fmla="*/ 1447328 w 3745255"/>
              <a:gd name="connsiteY50" fmla="*/ 437321 h 3904090"/>
              <a:gd name="connsiteX51" fmla="*/ 1296253 w 3745255"/>
              <a:gd name="connsiteY51" fmla="*/ 405516 h 3904090"/>
              <a:gd name="connsiteX52" fmla="*/ 1176983 w 3745255"/>
              <a:gd name="connsiteY52" fmla="*/ 357808 h 3904090"/>
              <a:gd name="connsiteX53" fmla="*/ 1033860 w 3745255"/>
              <a:gd name="connsiteY53" fmla="*/ 326003 h 3904090"/>
              <a:gd name="connsiteX54" fmla="*/ 787370 w 3745255"/>
              <a:gd name="connsiteY54" fmla="*/ 270344 h 3904090"/>
              <a:gd name="connsiteX55" fmla="*/ 668100 w 3745255"/>
              <a:gd name="connsiteY55" fmla="*/ 230587 h 3904090"/>
              <a:gd name="connsiteX56" fmla="*/ 588587 w 3745255"/>
              <a:gd name="connsiteY56" fmla="*/ 214685 h 3904090"/>
              <a:gd name="connsiteX57" fmla="*/ 445463 w 3745255"/>
              <a:gd name="connsiteY57" fmla="*/ 159026 h 3904090"/>
              <a:gd name="connsiteX58" fmla="*/ 381853 w 3745255"/>
              <a:gd name="connsiteY58" fmla="*/ 143123 h 3904090"/>
              <a:gd name="connsiteX59" fmla="*/ 302340 w 3745255"/>
              <a:gd name="connsiteY59" fmla="*/ 103367 h 3904090"/>
              <a:gd name="connsiteX60" fmla="*/ 230778 w 3745255"/>
              <a:gd name="connsiteY60" fmla="*/ 79513 h 3904090"/>
              <a:gd name="connsiteX61" fmla="*/ 143314 w 3745255"/>
              <a:gd name="connsiteY61" fmla="*/ 23853 h 3904090"/>
              <a:gd name="connsiteX62" fmla="*/ 190 w 3745255"/>
              <a:gd name="connsiteY62" fmla="*/ 0 h 3904090"/>
              <a:gd name="connsiteX63" fmla="*/ 1272398 w 3745255"/>
              <a:gd name="connsiteY63" fmla="*/ 1288111 h 3904090"/>
              <a:gd name="connsiteX64" fmla="*/ 1248545 w 3745255"/>
              <a:gd name="connsiteY64" fmla="*/ 1367623 h 3904090"/>
              <a:gd name="connsiteX65" fmla="*/ 1065665 w 3745255"/>
              <a:gd name="connsiteY65" fmla="*/ 1319916 h 3904090"/>
              <a:gd name="connsiteX66" fmla="*/ 819175 w 3745255"/>
              <a:gd name="connsiteY66" fmla="*/ 1463039 h 3904090"/>
              <a:gd name="connsiteX67" fmla="*/ 1033860 w 3745255"/>
              <a:gd name="connsiteY67" fmla="*/ 1582309 h 3904090"/>
              <a:gd name="connsiteX68" fmla="*/ 1033861 w 3745255"/>
              <a:gd name="connsiteY68" fmla="*/ 1693628 h 3904090"/>
              <a:gd name="connsiteX69" fmla="*/ 962298 w 3745255"/>
              <a:gd name="connsiteY69" fmla="*/ 1979875 h 3904090"/>
              <a:gd name="connsiteX70" fmla="*/ 843028 w 3745255"/>
              <a:gd name="connsiteY70" fmla="*/ 2115047 h 3904090"/>
              <a:gd name="connsiteX71" fmla="*/ 882786 w 3745255"/>
              <a:gd name="connsiteY71" fmla="*/ 2274073 h 3904090"/>
              <a:gd name="connsiteX72" fmla="*/ 787370 w 3745255"/>
              <a:gd name="connsiteY72" fmla="*/ 2449001 h 3904090"/>
              <a:gd name="connsiteX73" fmla="*/ 1065665 w 3745255"/>
              <a:gd name="connsiteY73" fmla="*/ 2878371 h 3904090"/>
              <a:gd name="connsiteX74" fmla="*/ 1153130 w 3745255"/>
              <a:gd name="connsiteY74" fmla="*/ 3172569 h 3904090"/>
              <a:gd name="connsiteX75" fmla="*/ 1224692 w 3745255"/>
              <a:gd name="connsiteY75" fmla="*/ 3419060 h 3904090"/>
              <a:gd name="connsiteX76" fmla="*/ 1105421 w 3745255"/>
              <a:gd name="connsiteY76" fmla="*/ 3474718 h 3904090"/>
              <a:gd name="connsiteX77" fmla="*/ 922541 w 3745255"/>
              <a:gd name="connsiteY77" fmla="*/ 3729162 h 3904090"/>
              <a:gd name="connsiteX78" fmla="*/ 731711 w 3745255"/>
              <a:gd name="connsiteY78" fmla="*/ 3904090 h 3904090"/>
              <a:gd name="connsiteX0" fmla="*/ 3649973 w 3649973"/>
              <a:gd name="connsiteY0" fmla="*/ 2535362 h 3950694"/>
              <a:gd name="connsiteX1" fmla="*/ 3610216 w 3649973"/>
              <a:gd name="connsiteY1" fmla="*/ 2503557 h 3950694"/>
              <a:gd name="connsiteX2" fmla="*/ 3602265 w 3649973"/>
              <a:gd name="connsiteY2" fmla="*/ 2479703 h 3950694"/>
              <a:gd name="connsiteX3" fmla="*/ 3554557 w 3649973"/>
              <a:gd name="connsiteY3" fmla="*/ 2463800 h 3950694"/>
              <a:gd name="connsiteX4" fmla="*/ 3530703 w 3649973"/>
              <a:gd name="connsiteY4" fmla="*/ 2416092 h 3950694"/>
              <a:gd name="connsiteX5" fmla="*/ 3522752 w 3649973"/>
              <a:gd name="connsiteY5" fmla="*/ 2392238 h 3950694"/>
              <a:gd name="connsiteX6" fmla="*/ 3482995 w 3649973"/>
              <a:gd name="connsiteY6" fmla="*/ 2344531 h 3950694"/>
              <a:gd name="connsiteX7" fmla="*/ 3451190 w 3649973"/>
              <a:gd name="connsiteY7" fmla="*/ 2272969 h 3950694"/>
              <a:gd name="connsiteX8" fmla="*/ 3419385 w 3649973"/>
              <a:gd name="connsiteY8" fmla="*/ 2225261 h 3950694"/>
              <a:gd name="connsiteX9" fmla="*/ 3411434 w 3649973"/>
              <a:gd name="connsiteY9" fmla="*/ 2201407 h 3950694"/>
              <a:gd name="connsiteX10" fmla="*/ 3363726 w 3649973"/>
              <a:gd name="connsiteY10" fmla="*/ 2161651 h 3950694"/>
              <a:gd name="connsiteX11" fmla="*/ 3323969 w 3649973"/>
              <a:gd name="connsiteY11" fmla="*/ 2090089 h 3950694"/>
              <a:gd name="connsiteX12" fmla="*/ 3308067 w 3649973"/>
              <a:gd name="connsiteY12" fmla="*/ 2058284 h 3950694"/>
              <a:gd name="connsiteX13" fmla="*/ 3276261 w 3649973"/>
              <a:gd name="connsiteY13" fmla="*/ 2010576 h 3950694"/>
              <a:gd name="connsiteX14" fmla="*/ 3228554 w 3649973"/>
              <a:gd name="connsiteY14" fmla="*/ 1875404 h 3950694"/>
              <a:gd name="connsiteX15" fmla="*/ 3220602 w 3649973"/>
              <a:gd name="connsiteY15" fmla="*/ 1851550 h 3950694"/>
              <a:gd name="connsiteX16" fmla="*/ 3204700 w 3649973"/>
              <a:gd name="connsiteY16" fmla="*/ 1819744 h 3950694"/>
              <a:gd name="connsiteX17" fmla="*/ 3172895 w 3649973"/>
              <a:gd name="connsiteY17" fmla="*/ 1772037 h 3950694"/>
              <a:gd name="connsiteX18" fmla="*/ 3133138 w 3649973"/>
              <a:gd name="connsiteY18" fmla="*/ 1708426 h 3950694"/>
              <a:gd name="connsiteX19" fmla="*/ 3093381 w 3649973"/>
              <a:gd name="connsiteY19" fmla="*/ 1644816 h 3950694"/>
              <a:gd name="connsiteX20" fmla="*/ 3077479 w 3649973"/>
              <a:gd name="connsiteY20" fmla="*/ 1613011 h 3950694"/>
              <a:gd name="connsiteX21" fmla="*/ 3029771 w 3649973"/>
              <a:gd name="connsiteY21" fmla="*/ 1541449 h 3950694"/>
              <a:gd name="connsiteX22" fmla="*/ 2990015 w 3649973"/>
              <a:gd name="connsiteY22" fmla="*/ 1485790 h 3950694"/>
              <a:gd name="connsiteX23" fmla="*/ 2942307 w 3649973"/>
              <a:gd name="connsiteY23" fmla="*/ 1422179 h 3950694"/>
              <a:gd name="connsiteX24" fmla="*/ 2886648 w 3649973"/>
              <a:gd name="connsiteY24" fmla="*/ 1358569 h 3950694"/>
              <a:gd name="connsiteX25" fmla="*/ 2870745 w 3649973"/>
              <a:gd name="connsiteY25" fmla="*/ 1334715 h 3950694"/>
              <a:gd name="connsiteX26" fmla="*/ 2807135 w 3649973"/>
              <a:gd name="connsiteY26" fmla="*/ 1271104 h 3950694"/>
              <a:gd name="connsiteX27" fmla="*/ 2775329 w 3649973"/>
              <a:gd name="connsiteY27" fmla="*/ 1231348 h 3950694"/>
              <a:gd name="connsiteX28" fmla="*/ 2767378 w 3649973"/>
              <a:gd name="connsiteY28" fmla="*/ 1207494 h 3950694"/>
              <a:gd name="connsiteX29" fmla="*/ 2743524 w 3649973"/>
              <a:gd name="connsiteY29" fmla="*/ 1175689 h 3950694"/>
              <a:gd name="connsiteX30" fmla="*/ 2719670 w 3649973"/>
              <a:gd name="connsiteY30" fmla="*/ 1159786 h 3950694"/>
              <a:gd name="connsiteX31" fmla="*/ 2671962 w 3649973"/>
              <a:gd name="connsiteY31" fmla="*/ 1112078 h 3950694"/>
              <a:gd name="connsiteX32" fmla="*/ 2640157 w 3649973"/>
              <a:gd name="connsiteY32" fmla="*/ 1080273 h 3950694"/>
              <a:gd name="connsiteX33" fmla="*/ 2616303 w 3649973"/>
              <a:gd name="connsiteY33" fmla="*/ 1048468 h 3950694"/>
              <a:gd name="connsiteX34" fmla="*/ 2592449 w 3649973"/>
              <a:gd name="connsiteY34" fmla="*/ 1032565 h 3950694"/>
              <a:gd name="connsiteX35" fmla="*/ 2536790 w 3649973"/>
              <a:gd name="connsiteY35" fmla="*/ 961004 h 3950694"/>
              <a:gd name="connsiteX36" fmla="*/ 2473180 w 3649973"/>
              <a:gd name="connsiteY36" fmla="*/ 913296 h 3950694"/>
              <a:gd name="connsiteX37" fmla="*/ 2441375 w 3649973"/>
              <a:gd name="connsiteY37" fmla="*/ 897393 h 3950694"/>
              <a:gd name="connsiteX38" fmla="*/ 2377764 w 3649973"/>
              <a:gd name="connsiteY38" fmla="*/ 865588 h 3950694"/>
              <a:gd name="connsiteX39" fmla="*/ 2338008 w 3649973"/>
              <a:gd name="connsiteY39" fmla="*/ 833783 h 3950694"/>
              <a:gd name="connsiteX40" fmla="*/ 2226689 w 3649973"/>
              <a:gd name="connsiteY40" fmla="*/ 801977 h 3950694"/>
              <a:gd name="connsiteX41" fmla="*/ 2178981 w 3649973"/>
              <a:gd name="connsiteY41" fmla="*/ 786075 h 3950694"/>
              <a:gd name="connsiteX42" fmla="*/ 2155128 w 3649973"/>
              <a:gd name="connsiteY42" fmla="*/ 778124 h 3950694"/>
              <a:gd name="connsiteX43" fmla="*/ 2115371 w 3649973"/>
              <a:gd name="connsiteY43" fmla="*/ 770172 h 3950694"/>
              <a:gd name="connsiteX44" fmla="*/ 2067663 w 3649973"/>
              <a:gd name="connsiteY44" fmla="*/ 754270 h 3950694"/>
              <a:gd name="connsiteX45" fmla="*/ 1996101 w 3649973"/>
              <a:gd name="connsiteY45" fmla="*/ 738367 h 3950694"/>
              <a:gd name="connsiteX46" fmla="*/ 1789368 w 3649973"/>
              <a:gd name="connsiteY46" fmla="*/ 674757 h 3950694"/>
              <a:gd name="connsiteX47" fmla="*/ 1487218 w 3649973"/>
              <a:gd name="connsiteY47" fmla="*/ 531633 h 3950694"/>
              <a:gd name="connsiteX48" fmla="*/ 1407705 w 3649973"/>
              <a:gd name="connsiteY48" fmla="*/ 507779 h 3950694"/>
              <a:gd name="connsiteX49" fmla="*/ 1383851 w 3649973"/>
              <a:gd name="connsiteY49" fmla="*/ 499828 h 3950694"/>
              <a:gd name="connsiteX50" fmla="*/ 1352046 w 3649973"/>
              <a:gd name="connsiteY50" fmla="*/ 483925 h 3950694"/>
              <a:gd name="connsiteX51" fmla="*/ 1200971 w 3649973"/>
              <a:gd name="connsiteY51" fmla="*/ 452120 h 3950694"/>
              <a:gd name="connsiteX52" fmla="*/ 1081701 w 3649973"/>
              <a:gd name="connsiteY52" fmla="*/ 404412 h 3950694"/>
              <a:gd name="connsiteX53" fmla="*/ 938578 w 3649973"/>
              <a:gd name="connsiteY53" fmla="*/ 372607 h 3950694"/>
              <a:gd name="connsiteX54" fmla="*/ 692088 w 3649973"/>
              <a:gd name="connsiteY54" fmla="*/ 316948 h 3950694"/>
              <a:gd name="connsiteX55" fmla="*/ 572818 w 3649973"/>
              <a:gd name="connsiteY55" fmla="*/ 277191 h 3950694"/>
              <a:gd name="connsiteX56" fmla="*/ 493305 w 3649973"/>
              <a:gd name="connsiteY56" fmla="*/ 261289 h 3950694"/>
              <a:gd name="connsiteX57" fmla="*/ 350181 w 3649973"/>
              <a:gd name="connsiteY57" fmla="*/ 205630 h 3950694"/>
              <a:gd name="connsiteX58" fmla="*/ 286571 w 3649973"/>
              <a:gd name="connsiteY58" fmla="*/ 189727 h 3950694"/>
              <a:gd name="connsiteX59" fmla="*/ 207058 w 3649973"/>
              <a:gd name="connsiteY59" fmla="*/ 149971 h 3950694"/>
              <a:gd name="connsiteX60" fmla="*/ 135496 w 3649973"/>
              <a:gd name="connsiteY60" fmla="*/ 126117 h 3950694"/>
              <a:gd name="connsiteX61" fmla="*/ 48032 w 3649973"/>
              <a:gd name="connsiteY61" fmla="*/ 70457 h 3950694"/>
              <a:gd name="connsiteX62" fmla="*/ 954480 w 3649973"/>
              <a:gd name="connsiteY62" fmla="*/ 1199543 h 3950694"/>
              <a:gd name="connsiteX63" fmla="*/ 1177116 w 3649973"/>
              <a:gd name="connsiteY63" fmla="*/ 1334715 h 3950694"/>
              <a:gd name="connsiteX64" fmla="*/ 1153263 w 3649973"/>
              <a:gd name="connsiteY64" fmla="*/ 1414227 h 3950694"/>
              <a:gd name="connsiteX65" fmla="*/ 970383 w 3649973"/>
              <a:gd name="connsiteY65" fmla="*/ 1366520 h 3950694"/>
              <a:gd name="connsiteX66" fmla="*/ 723893 w 3649973"/>
              <a:gd name="connsiteY66" fmla="*/ 1509643 h 3950694"/>
              <a:gd name="connsiteX67" fmla="*/ 938578 w 3649973"/>
              <a:gd name="connsiteY67" fmla="*/ 1628913 h 3950694"/>
              <a:gd name="connsiteX68" fmla="*/ 938579 w 3649973"/>
              <a:gd name="connsiteY68" fmla="*/ 1740232 h 3950694"/>
              <a:gd name="connsiteX69" fmla="*/ 867016 w 3649973"/>
              <a:gd name="connsiteY69" fmla="*/ 2026479 h 3950694"/>
              <a:gd name="connsiteX70" fmla="*/ 747746 w 3649973"/>
              <a:gd name="connsiteY70" fmla="*/ 2161651 h 3950694"/>
              <a:gd name="connsiteX71" fmla="*/ 787504 w 3649973"/>
              <a:gd name="connsiteY71" fmla="*/ 2320677 h 3950694"/>
              <a:gd name="connsiteX72" fmla="*/ 692088 w 3649973"/>
              <a:gd name="connsiteY72" fmla="*/ 2495605 h 3950694"/>
              <a:gd name="connsiteX73" fmla="*/ 970383 w 3649973"/>
              <a:gd name="connsiteY73" fmla="*/ 2924975 h 3950694"/>
              <a:gd name="connsiteX74" fmla="*/ 1057848 w 3649973"/>
              <a:gd name="connsiteY74" fmla="*/ 3219173 h 3950694"/>
              <a:gd name="connsiteX75" fmla="*/ 1129410 w 3649973"/>
              <a:gd name="connsiteY75" fmla="*/ 3465664 h 3950694"/>
              <a:gd name="connsiteX76" fmla="*/ 1010139 w 3649973"/>
              <a:gd name="connsiteY76" fmla="*/ 3521322 h 3950694"/>
              <a:gd name="connsiteX77" fmla="*/ 827259 w 3649973"/>
              <a:gd name="connsiteY77" fmla="*/ 3775766 h 3950694"/>
              <a:gd name="connsiteX78" fmla="*/ 636429 w 3649973"/>
              <a:gd name="connsiteY78" fmla="*/ 3950694 h 3950694"/>
              <a:gd name="connsiteX0" fmla="*/ 3649973 w 3649973"/>
              <a:gd name="connsiteY0" fmla="*/ 2535362 h 3950694"/>
              <a:gd name="connsiteX1" fmla="*/ 3610216 w 3649973"/>
              <a:gd name="connsiteY1" fmla="*/ 2503557 h 3950694"/>
              <a:gd name="connsiteX2" fmla="*/ 3602265 w 3649973"/>
              <a:gd name="connsiteY2" fmla="*/ 2479703 h 3950694"/>
              <a:gd name="connsiteX3" fmla="*/ 3554557 w 3649973"/>
              <a:gd name="connsiteY3" fmla="*/ 2463800 h 3950694"/>
              <a:gd name="connsiteX4" fmla="*/ 3530703 w 3649973"/>
              <a:gd name="connsiteY4" fmla="*/ 2416092 h 3950694"/>
              <a:gd name="connsiteX5" fmla="*/ 3522752 w 3649973"/>
              <a:gd name="connsiteY5" fmla="*/ 2392238 h 3950694"/>
              <a:gd name="connsiteX6" fmla="*/ 3482995 w 3649973"/>
              <a:gd name="connsiteY6" fmla="*/ 2344531 h 3950694"/>
              <a:gd name="connsiteX7" fmla="*/ 3451190 w 3649973"/>
              <a:gd name="connsiteY7" fmla="*/ 2272969 h 3950694"/>
              <a:gd name="connsiteX8" fmla="*/ 3419385 w 3649973"/>
              <a:gd name="connsiteY8" fmla="*/ 2225261 h 3950694"/>
              <a:gd name="connsiteX9" fmla="*/ 3411434 w 3649973"/>
              <a:gd name="connsiteY9" fmla="*/ 2201407 h 3950694"/>
              <a:gd name="connsiteX10" fmla="*/ 3363726 w 3649973"/>
              <a:gd name="connsiteY10" fmla="*/ 2161651 h 3950694"/>
              <a:gd name="connsiteX11" fmla="*/ 3323969 w 3649973"/>
              <a:gd name="connsiteY11" fmla="*/ 2090089 h 3950694"/>
              <a:gd name="connsiteX12" fmla="*/ 3308067 w 3649973"/>
              <a:gd name="connsiteY12" fmla="*/ 2058284 h 3950694"/>
              <a:gd name="connsiteX13" fmla="*/ 3276261 w 3649973"/>
              <a:gd name="connsiteY13" fmla="*/ 2010576 h 3950694"/>
              <a:gd name="connsiteX14" fmla="*/ 3228554 w 3649973"/>
              <a:gd name="connsiteY14" fmla="*/ 1875404 h 3950694"/>
              <a:gd name="connsiteX15" fmla="*/ 3220602 w 3649973"/>
              <a:gd name="connsiteY15" fmla="*/ 1851550 h 3950694"/>
              <a:gd name="connsiteX16" fmla="*/ 3204700 w 3649973"/>
              <a:gd name="connsiteY16" fmla="*/ 1819744 h 3950694"/>
              <a:gd name="connsiteX17" fmla="*/ 3172895 w 3649973"/>
              <a:gd name="connsiteY17" fmla="*/ 1772037 h 3950694"/>
              <a:gd name="connsiteX18" fmla="*/ 3133138 w 3649973"/>
              <a:gd name="connsiteY18" fmla="*/ 1708426 h 3950694"/>
              <a:gd name="connsiteX19" fmla="*/ 3093381 w 3649973"/>
              <a:gd name="connsiteY19" fmla="*/ 1644816 h 3950694"/>
              <a:gd name="connsiteX20" fmla="*/ 3077479 w 3649973"/>
              <a:gd name="connsiteY20" fmla="*/ 1613011 h 3950694"/>
              <a:gd name="connsiteX21" fmla="*/ 3029771 w 3649973"/>
              <a:gd name="connsiteY21" fmla="*/ 1541449 h 3950694"/>
              <a:gd name="connsiteX22" fmla="*/ 2990015 w 3649973"/>
              <a:gd name="connsiteY22" fmla="*/ 1485790 h 3950694"/>
              <a:gd name="connsiteX23" fmla="*/ 2942307 w 3649973"/>
              <a:gd name="connsiteY23" fmla="*/ 1422179 h 3950694"/>
              <a:gd name="connsiteX24" fmla="*/ 2886648 w 3649973"/>
              <a:gd name="connsiteY24" fmla="*/ 1358569 h 3950694"/>
              <a:gd name="connsiteX25" fmla="*/ 2870745 w 3649973"/>
              <a:gd name="connsiteY25" fmla="*/ 1334715 h 3950694"/>
              <a:gd name="connsiteX26" fmla="*/ 2807135 w 3649973"/>
              <a:gd name="connsiteY26" fmla="*/ 1271104 h 3950694"/>
              <a:gd name="connsiteX27" fmla="*/ 2775329 w 3649973"/>
              <a:gd name="connsiteY27" fmla="*/ 1231348 h 3950694"/>
              <a:gd name="connsiteX28" fmla="*/ 2767378 w 3649973"/>
              <a:gd name="connsiteY28" fmla="*/ 1207494 h 3950694"/>
              <a:gd name="connsiteX29" fmla="*/ 2743524 w 3649973"/>
              <a:gd name="connsiteY29" fmla="*/ 1175689 h 3950694"/>
              <a:gd name="connsiteX30" fmla="*/ 2719670 w 3649973"/>
              <a:gd name="connsiteY30" fmla="*/ 1159786 h 3950694"/>
              <a:gd name="connsiteX31" fmla="*/ 2671962 w 3649973"/>
              <a:gd name="connsiteY31" fmla="*/ 1112078 h 3950694"/>
              <a:gd name="connsiteX32" fmla="*/ 2640157 w 3649973"/>
              <a:gd name="connsiteY32" fmla="*/ 1080273 h 3950694"/>
              <a:gd name="connsiteX33" fmla="*/ 2616303 w 3649973"/>
              <a:gd name="connsiteY33" fmla="*/ 1048468 h 3950694"/>
              <a:gd name="connsiteX34" fmla="*/ 2592449 w 3649973"/>
              <a:gd name="connsiteY34" fmla="*/ 1032565 h 3950694"/>
              <a:gd name="connsiteX35" fmla="*/ 2536790 w 3649973"/>
              <a:gd name="connsiteY35" fmla="*/ 961004 h 3950694"/>
              <a:gd name="connsiteX36" fmla="*/ 2473180 w 3649973"/>
              <a:gd name="connsiteY36" fmla="*/ 913296 h 3950694"/>
              <a:gd name="connsiteX37" fmla="*/ 2441375 w 3649973"/>
              <a:gd name="connsiteY37" fmla="*/ 897393 h 3950694"/>
              <a:gd name="connsiteX38" fmla="*/ 2377764 w 3649973"/>
              <a:gd name="connsiteY38" fmla="*/ 865588 h 3950694"/>
              <a:gd name="connsiteX39" fmla="*/ 2338008 w 3649973"/>
              <a:gd name="connsiteY39" fmla="*/ 833783 h 3950694"/>
              <a:gd name="connsiteX40" fmla="*/ 2226689 w 3649973"/>
              <a:gd name="connsiteY40" fmla="*/ 801977 h 3950694"/>
              <a:gd name="connsiteX41" fmla="*/ 2178981 w 3649973"/>
              <a:gd name="connsiteY41" fmla="*/ 786075 h 3950694"/>
              <a:gd name="connsiteX42" fmla="*/ 2155128 w 3649973"/>
              <a:gd name="connsiteY42" fmla="*/ 778124 h 3950694"/>
              <a:gd name="connsiteX43" fmla="*/ 2115371 w 3649973"/>
              <a:gd name="connsiteY43" fmla="*/ 770172 h 3950694"/>
              <a:gd name="connsiteX44" fmla="*/ 2067663 w 3649973"/>
              <a:gd name="connsiteY44" fmla="*/ 754270 h 3950694"/>
              <a:gd name="connsiteX45" fmla="*/ 1996101 w 3649973"/>
              <a:gd name="connsiteY45" fmla="*/ 738367 h 3950694"/>
              <a:gd name="connsiteX46" fmla="*/ 1789368 w 3649973"/>
              <a:gd name="connsiteY46" fmla="*/ 674757 h 3950694"/>
              <a:gd name="connsiteX47" fmla="*/ 1487218 w 3649973"/>
              <a:gd name="connsiteY47" fmla="*/ 531633 h 3950694"/>
              <a:gd name="connsiteX48" fmla="*/ 1407705 w 3649973"/>
              <a:gd name="connsiteY48" fmla="*/ 507779 h 3950694"/>
              <a:gd name="connsiteX49" fmla="*/ 1383851 w 3649973"/>
              <a:gd name="connsiteY49" fmla="*/ 499828 h 3950694"/>
              <a:gd name="connsiteX50" fmla="*/ 1352046 w 3649973"/>
              <a:gd name="connsiteY50" fmla="*/ 483925 h 3950694"/>
              <a:gd name="connsiteX51" fmla="*/ 1200971 w 3649973"/>
              <a:gd name="connsiteY51" fmla="*/ 452120 h 3950694"/>
              <a:gd name="connsiteX52" fmla="*/ 1081701 w 3649973"/>
              <a:gd name="connsiteY52" fmla="*/ 404412 h 3950694"/>
              <a:gd name="connsiteX53" fmla="*/ 938578 w 3649973"/>
              <a:gd name="connsiteY53" fmla="*/ 372607 h 3950694"/>
              <a:gd name="connsiteX54" fmla="*/ 692088 w 3649973"/>
              <a:gd name="connsiteY54" fmla="*/ 316948 h 3950694"/>
              <a:gd name="connsiteX55" fmla="*/ 572818 w 3649973"/>
              <a:gd name="connsiteY55" fmla="*/ 277191 h 3950694"/>
              <a:gd name="connsiteX56" fmla="*/ 493305 w 3649973"/>
              <a:gd name="connsiteY56" fmla="*/ 261289 h 3950694"/>
              <a:gd name="connsiteX57" fmla="*/ 350181 w 3649973"/>
              <a:gd name="connsiteY57" fmla="*/ 205630 h 3950694"/>
              <a:gd name="connsiteX58" fmla="*/ 286571 w 3649973"/>
              <a:gd name="connsiteY58" fmla="*/ 189727 h 3950694"/>
              <a:gd name="connsiteX59" fmla="*/ 207058 w 3649973"/>
              <a:gd name="connsiteY59" fmla="*/ 149971 h 3950694"/>
              <a:gd name="connsiteX60" fmla="*/ 135496 w 3649973"/>
              <a:gd name="connsiteY60" fmla="*/ 126117 h 3950694"/>
              <a:gd name="connsiteX61" fmla="*/ 48032 w 3649973"/>
              <a:gd name="connsiteY61" fmla="*/ 70457 h 3950694"/>
              <a:gd name="connsiteX62" fmla="*/ 954480 w 3649973"/>
              <a:gd name="connsiteY62" fmla="*/ 1199543 h 3950694"/>
              <a:gd name="connsiteX63" fmla="*/ 1177116 w 3649973"/>
              <a:gd name="connsiteY63" fmla="*/ 1334715 h 3950694"/>
              <a:gd name="connsiteX64" fmla="*/ 1153263 w 3649973"/>
              <a:gd name="connsiteY64" fmla="*/ 1414227 h 3950694"/>
              <a:gd name="connsiteX65" fmla="*/ 970383 w 3649973"/>
              <a:gd name="connsiteY65" fmla="*/ 1366520 h 3950694"/>
              <a:gd name="connsiteX66" fmla="*/ 723893 w 3649973"/>
              <a:gd name="connsiteY66" fmla="*/ 1509643 h 3950694"/>
              <a:gd name="connsiteX67" fmla="*/ 938578 w 3649973"/>
              <a:gd name="connsiteY67" fmla="*/ 1628913 h 3950694"/>
              <a:gd name="connsiteX68" fmla="*/ 938579 w 3649973"/>
              <a:gd name="connsiteY68" fmla="*/ 1740232 h 3950694"/>
              <a:gd name="connsiteX69" fmla="*/ 867016 w 3649973"/>
              <a:gd name="connsiteY69" fmla="*/ 2026479 h 3950694"/>
              <a:gd name="connsiteX70" fmla="*/ 747746 w 3649973"/>
              <a:gd name="connsiteY70" fmla="*/ 2161651 h 3950694"/>
              <a:gd name="connsiteX71" fmla="*/ 787504 w 3649973"/>
              <a:gd name="connsiteY71" fmla="*/ 2320677 h 3950694"/>
              <a:gd name="connsiteX72" fmla="*/ 692088 w 3649973"/>
              <a:gd name="connsiteY72" fmla="*/ 2495605 h 3950694"/>
              <a:gd name="connsiteX73" fmla="*/ 970383 w 3649973"/>
              <a:gd name="connsiteY73" fmla="*/ 2924975 h 3950694"/>
              <a:gd name="connsiteX74" fmla="*/ 1057848 w 3649973"/>
              <a:gd name="connsiteY74" fmla="*/ 3219173 h 3950694"/>
              <a:gd name="connsiteX75" fmla="*/ 1129410 w 3649973"/>
              <a:gd name="connsiteY75" fmla="*/ 3465664 h 3950694"/>
              <a:gd name="connsiteX76" fmla="*/ 1010139 w 3649973"/>
              <a:gd name="connsiteY76" fmla="*/ 3521322 h 3950694"/>
              <a:gd name="connsiteX77" fmla="*/ 827259 w 3649973"/>
              <a:gd name="connsiteY77" fmla="*/ 3775766 h 3950694"/>
              <a:gd name="connsiteX78" fmla="*/ 636429 w 3649973"/>
              <a:gd name="connsiteY78" fmla="*/ 3950694 h 3950694"/>
              <a:gd name="connsiteX0" fmla="*/ 3544677 w 3544677"/>
              <a:gd name="connsiteY0" fmla="*/ 2482930 h 3898262"/>
              <a:gd name="connsiteX1" fmla="*/ 3504920 w 3544677"/>
              <a:gd name="connsiteY1" fmla="*/ 2451125 h 3898262"/>
              <a:gd name="connsiteX2" fmla="*/ 3496969 w 3544677"/>
              <a:gd name="connsiteY2" fmla="*/ 2427271 h 3898262"/>
              <a:gd name="connsiteX3" fmla="*/ 3449261 w 3544677"/>
              <a:gd name="connsiteY3" fmla="*/ 2411368 h 3898262"/>
              <a:gd name="connsiteX4" fmla="*/ 3425407 w 3544677"/>
              <a:gd name="connsiteY4" fmla="*/ 2363660 h 3898262"/>
              <a:gd name="connsiteX5" fmla="*/ 3417456 w 3544677"/>
              <a:gd name="connsiteY5" fmla="*/ 2339806 h 3898262"/>
              <a:gd name="connsiteX6" fmla="*/ 3377699 w 3544677"/>
              <a:gd name="connsiteY6" fmla="*/ 2292099 h 3898262"/>
              <a:gd name="connsiteX7" fmla="*/ 3345894 w 3544677"/>
              <a:gd name="connsiteY7" fmla="*/ 2220537 h 3898262"/>
              <a:gd name="connsiteX8" fmla="*/ 3314089 w 3544677"/>
              <a:gd name="connsiteY8" fmla="*/ 2172829 h 3898262"/>
              <a:gd name="connsiteX9" fmla="*/ 3306138 w 3544677"/>
              <a:gd name="connsiteY9" fmla="*/ 2148975 h 3898262"/>
              <a:gd name="connsiteX10" fmla="*/ 3258430 w 3544677"/>
              <a:gd name="connsiteY10" fmla="*/ 2109219 h 3898262"/>
              <a:gd name="connsiteX11" fmla="*/ 3218673 w 3544677"/>
              <a:gd name="connsiteY11" fmla="*/ 2037657 h 3898262"/>
              <a:gd name="connsiteX12" fmla="*/ 3202771 w 3544677"/>
              <a:gd name="connsiteY12" fmla="*/ 2005852 h 3898262"/>
              <a:gd name="connsiteX13" fmla="*/ 3170965 w 3544677"/>
              <a:gd name="connsiteY13" fmla="*/ 1958144 h 3898262"/>
              <a:gd name="connsiteX14" fmla="*/ 3123258 w 3544677"/>
              <a:gd name="connsiteY14" fmla="*/ 1822972 h 3898262"/>
              <a:gd name="connsiteX15" fmla="*/ 3115306 w 3544677"/>
              <a:gd name="connsiteY15" fmla="*/ 1799118 h 3898262"/>
              <a:gd name="connsiteX16" fmla="*/ 3099404 w 3544677"/>
              <a:gd name="connsiteY16" fmla="*/ 1767312 h 3898262"/>
              <a:gd name="connsiteX17" fmla="*/ 3067599 w 3544677"/>
              <a:gd name="connsiteY17" fmla="*/ 1719605 h 3898262"/>
              <a:gd name="connsiteX18" fmla="*/ 3027842 w 3544677"/>
              <a:gd name="connsiteY18" fmla="*/ 1655994 h 3898262"/>
              <a:gd name="connsiteX19" fmla="*/ 2988085 w 3544677"/>
              <a:gd name="connsiteY19" fmla="*/ 1592384 h 3898262"/>
              <a:gd name="connsiteX20" fmla="*/ 2972183 w 3544677"/>
              <a:gd name="connsiteY20" fmla="*/ 1560579 h 3898262"/>
              <a:gd name="connsiteX21" fmla="*/ 2924475 w 3544677"/>
              <a:gd name="connsiteY21" fmla="*/ 1489017 h 3898262"/>
              <a:gd name="connsiteX22" fmla="*/ 2884719 w 3544677"/>
              <a:gd name="connsiteY22" fmla="*/ 1433358 h 3898262"/>
              <a:gd name="connsiteX23" fmla="*/ 2837011 w 3544677"/>
              <a:gd name="connsiteY23" fmla="*/ 1369747 h 3898262"/>
              <a:gd name="connsiteX24" fmla="*/ 2781352 w 3544677"/>
              <a:gd name="connsiteY24" fmla="*/ 1306137 h 3898262"/>
              <a:gd name="connsiteX25" fmla="*/ 2765449 w 3544677"/>
              <a:gd name="connsiteY25" fmla="*/ 1282283 h 3898262"/>
              <a:gd name="connsiteX26" fmla="*/ 2701839 w 3544677"/>
              <a:gd name="connsiteY26" fmla="*/ 1218672 h 3898262"/>
              <a:gd name="connsiteX27" fmla="*/ 2670033 w 3544677"/>
              <a:gd name="connsiteY27" fmla="*/ 1178916 h 3898262"/>
              <a:gd name="connsiteX28" fmla="*/ 2662082 w 3544677"/>
              <a:gd name="connsiteY28" fmla="*/ 1155062 h 3898262"/>
              <a:gd name="connsiteX29" fmla="*/ 2638228 w 3544677"/>
              <a:gd name="connsiteY29" fmla="*/ 1123257 h 3898262"/>
              <a:gd name="connsiteX30" fmla="*/ 2614374 w 3544677"/>
              <a:gd name="connsiteY30" fmla="*/ 1107354 h 3898262"/>
              <a:gd name="connsiteX31" fmla="*/ 2566666 w 3544677"/>
              <a:gd name="connsiteY31" fmla="*/ 1059646 h 3898262"/>
              <a:gd name="connsiteX32" fmla="*/ 2534861 w 3544677"/>
              <a:gd name="connsiteY32" fmla="*/ 1027841 h 3898262"/>
              <a:gd name="connsiteX33" fmla="*/ 2511007 w 3544677"/>
              <a:gd name="connsiteY33" fmla="*/ 996036 h 3898262"/>
              <a:gd name="connsiteX34" fmla="*/ 2487153 w 3544677"/>
              <a:gd name="connsiteY34" fmla="*/ 980133 h 3898262"/>
              <a:gd name="connsiteX35" fmla="*/ 2431494 w 3544677"/>
              <a:gd name="connsiteY35" fmla="*/ 908572 h 3898262"/>
              <a:gd name="connsiteX36" fmla="*/ 2367884 w 3544677"/>
              <a:gd name="connsiteY36" fmla="*/ 860864 h 3898262"/>
              <a:gd name="connsiteX37" fmla="*/ 2336079 w 3544677"/>
              <a:gd name="connsiteY37" fmla="*/ 844961 h 3898262"/>
              <a:gd name="connsiteX38" fmla="*/ 2272468 w 3544677"/>
              <a:gd name="connsiteY38" fmla="*/ 813156 h 3898262"/>
              <a:gd name="connsiteX39" fmla="*/ 2232712 w 3544677"/>
              <a:gd name="connsiteY39" fmla="*/ 781351 h 3898262"/>
              <a:gd name="connsiteX40" fmla="*/ 2121393 w 3544677"/>
              <a:gd name="connsiteY40" fmla="*/ 749545 h 3898262"/>
              <a:gd name="connsiteX41" fmla="*/ 2073685 w 3544677"/>
              <a:gd name="connsiteY41" fmla="*/ 733643 h 3898262"/>
              <a:gd name="connsiteX42" fmla="*/ 2049832 w 3544677"/>
              <a:gd name="connsiteY42" fmla="*/ 725692 h 3898262"/>
              <a:gd name="connsiteX43" fmla="*/ 2010075 w 3544677"/>
              <a:gd name="connsiteY43" fmla="*/ 717740 h 3898262"/>
              <a:gd name="connsiteX44" fmla="*/ 1962367 w 3544677"/>
              <a:gd name="connsiteY44" fmla="*/ 701838 h 3898262"/>
              <a:gd name="connsiteX45" fmla="*/ 1890805 w 3544677"/>
              <a:gd name="connsiteY45" fmla="*/ 685935 h 3898262"/>
              <a:gd name="connsiteX46" fmla="*/ 1684072 w 3544677"/>
              <a:gd name="connsiteY46" fmla="*/ 622325 h 3898262"/>
              <a:gd name="connsiteX47" fmla="*/ 1381922 w 3544677"/>
              <a:gd name="connsiteY47" fmla="*/ 479201 h 3898262"/>
              <a:gd name="connsiteX48" fmla="*/ 1302409 w 3544677"/>
              <a:gd name="connsiteY48" fmla="*/ 455347 h 3898262"/>
              <a:gd name="connsiteX49" fmla="*/ 1278555 w 3544677"/>
              <a:gd name="connsiteY49" fmla="*/ 447396 h 3898262"/>
              <a:gd name="connsiteX50" fmla="*/ 1246750 w 3544677"/>
              <a:gd name="connsiteY50" fmla="*/ 431493 h 3898262"/>
              <a:gd name="connsiteX51" fmla="*/ 1095675 w 3544677"/>
              <a:gd name="connsiteY51" fmla="*/ 399688 h 3898262"/>
              <a:gd name="connsiteX52" fmla="*/ 976405 w 3544677"/>
              <a:gd name="connsiteY52" fmla="*/ 351980 h 3898262"/>
              <a:gd name="connsiteX53" fmla="*/ 833282 w 3544677"/>
              <a:gd name="connsiteY53" fmla="*/ 320175 h 3898262"/>
              <a:gd name="connsiteX54" fmla="*/ 586792 w 3544677"/>
              <a:gd name="connsiteY54" fmla="*/ 264516 h 3898262"/>
              <a:gd name="connsiteX55" fmla="*/ 467522 w 3544677"/>
              <a:gd name="connsiteY55" fmla="*/ 224759 h 3898262"/>
              <a:gd name="connsiteX56" fmla="*/ 388009 w 3544677"/>
              <a:gd name="connsiteY56" fmla="*/ 208857 h 3898262"/>
              <a:gd name="connsiteX57" fmla="*/ 244885 w 3544677"/>
              <a:gd name="connsiteY57" fmla="*/ 153198 h 3898262"/>
              <a:gd name="connsiteX58" fmla="*/ 181275 w 3544677"/>
              <a:gd name="connsiteY58" fmla="*/ 137295 h 3898262"/>
              <a:gd name="connsiteX59" fmla="*/ 101762 w 3544677"/>
              <a:gd name="connsiteY59" fmla="*/ 97539 h 3898262"/>
              <a:gd name="connsiteX60" fmla="*/ 30200 w 3544677"/>
              <a:gd name="connsiteY60" fmla="*/ 73685 h 3898262"/>
              <a:gd name="connsiteX61" fmla="*/ 642450 w 3544677"/>
              <a:gd name="connsiteY61" fmla="*/ 1147110 h 3898262"/>
              <a:gd name="connsiteX62" fmla="*/ 849184 w 3544677"/>
              <a:gd name="connsiteY62" fmla="*/ 1147111 h 3898262"/>
              <a:gd name="connsiteX63" fmla="*/ 1071820 w 3544677"/>
              <a:gd name="connsiteY63" fmla="*/ 1282283 h 3898262"/>
              <a:gd name="connsiteX64" fmla="*/ 1047967 w 3544677"/>
              <a:gd name="connsiteY64" fmla="*/ 1361795 h 3898262"/>
              <a:gd name="connsiteX65" fmla="*/ 865087 w 3544677"/>
              <a:gd name="connsiteY65" fmla="*/ 1314088 h 3898262"/>
              <a:gd name="connsiteX66" fmla="*/ 618597 w 3544677"/>
              <a:gd name="connsiteY66" fmla="*/ 1457211 h 3898262"/>
              <a:gd name="connsiteX67" fmla="*/ 833282 w 3544677"/>
              <a:gd name="connsiteY67" fmla="*/ 1576481 h 3898262"/>
              <a:gd name="connsiteX68" fmla="*/ 833283 w 3544677"/>
              <a:gd name="connsiteY68" fmla="*/ 1687800 h 3898262"/>
              <a:gd name="connsiteX69" fmla="*/ 761720 w 3544677"/>
              <a:gd name="connsiteY69" fmla="*/ 1974047 h 3898262"/>
              <a:gd name="connsiteX70" fmla="*/ 642450 w 3544677"/>
              <a:gd name="connsiteY70" fmla="*/ 2109219 h 3898262"/>
              <a:gd name="connsiteX71" fmla="*/ 682208 w 3544677"/>
              <a:gd name="connsiteY71" fmla="*/ 2268245 h 3898262"/>
              <a:gd name="connsiteX72" fmla="*/ 586792 w 3544677"/>
              <a:gd name="connsiteY72" fmla="*/ 2443173 h 3898262"/>
              <a:gd name="connsiteX73" fmla="*/ 865087 w 3544677"/>
              <a:gd name="connsiteY73" fmla="*/ 2872543 h 3898262"/>
              <a:gd name="connsiteX74" fmla="*/ 952552 w 3544677"/>
              <a:gd name="connsiteY74" fmla="*/ 3166741 h 3898262"/>
              <a:gd name="connsiteX75" fmla="*/ 1024114 w 3544677"/>
              <a:gd name="connsiteY75" fmla="*/ 3413232 h 3898262"/>
              <a:gd name="connsiteX76" fmla="*/ 904843 w 3544677"/>
              <a:gd name="connsiteY76" fmla="*/ 3468890 h 3898262"/>
              <a:gd name="connsiteX77" fmla="*/ 721963 w 3544677"/>
              <a:gd name="connsiteY77" fmla="*/ 3723334 h 3898262"/>
              <a:gd name="connsiteX78" fmla="*/ 531133 w 3544677"/>
              <a:gd name="connsiteY78" fmla="*/ 3898262 h 3898262"/>
              <a:gd name="connsiteX0" fmla="*/ 3544677 w 3544677"/>
              <a:gd name="connsiteY0" fmla="*/ 2482930 h 3898262"/>
              <a:gd name="connsiteX1" fmla="*/ 3504920 w 3544677"/>
              <a:gd name="connsiteY1" fmla="*/ 2451125 h 3898262"/>
              <a:gd name="connsiteX2" fmla="*/ 3496969 w 3544677"/>
              <a:gd name="connsiteY2" fmla="*/ 2427271 h 3898262"/>
              <a:gd name="connsiteX3" fmla="*/ 3449261 w 3544677"/>
              <a:gd name="connsiteY3" fmla="*/ 2411368 h 3898262"/>
              <a:gd name="connsiteX4" fmla="*/ 3425407 w 3544677"/>
              <a:gd name="connsiteY4" fmla="*/ 2363660 h 3898262"/>
              <a:gd name="connsiteX5" fmla="*/ 3417456 w 3544677"/>
              <a:gd name="connsiteY5" fmla="*/ 2339806 h 3898262"/>
              <a:gd name="connsiteX6" fmla="*/ 3377699 w 3544677"/>
              <a:gd name="connsiteY6" fmla="*/ 2292099 h 3898262"/>
              <a:gd name="connsiteX7" fmla="*/ 3345894 w 3544677"/>
              <a:gd name="connsiteY7" fmla="*/ 2220537 h 3898262"/>
              <a:gd name="connsiteX8" fmla="*/ 3314089 w 3544677"/>
              <a:gd name="connsiteY8" fmla="*/ 2172829 h 3898262"/>
              <a:gd name="connsiteX9" fmla="*/ 3306138 w 3544677"/>
              <a:gd name="connsiteY9" fmla="*/ 2148975 h 3898262"/>
              <a:gd name="connsiteX10" fmla="*/ 3258430 w 3544677"/>
              <a:gd name="connsiteY10" fmla="*/ 2109219 h 3898262"/>
              <a:gd name="connsiteX11" fmla="*/ 3218673 w 3544677"/>
              <a:gd name="connsiteY11" fmla="*/ 2037657 h 3898262"/>
              <a:gd name="connsiteX12" fmla="*/ 3202771 w 3544677"/>
              <a:gd name="connsiteY12" fmla="*/ 2005852 h 3898262"/>
              <a:gd name="connsiteX13" fmla="*/ 3170965 w 3544677"/>
              <a:gd name="connsiteY13" fmla="*/ 1958144 h 3898262"/>
              <a:gd name="connsiteX14" fmla="*/ 3123258 w 3544677"/>
              <a:gd name="connsiteY14" fmla="*/ 1822972 h 3898262"/>
              <a:gd name="connsiteX15" fmla="*/ 3115306 w 3544677"/>
              <a:gd name="connsiteY15" fmla="*/ 1799118 h 3898262"/>
              <a:gd name="connsiteX16" fmla="*/ 3099404 w 3544677"/>
              <a:gd name="connsiteY16" fmla="*/ 1767312 h 3898262"/>
              <a:gd name="connsiteX17" fmla="*/ 3067599 w 3544677"/>
              <a:gd name="connsiteY17" fmla="*/ 1719605 h 3898262"/>
              <a:gd name="connsiteX18" fmla="*/ 3027842 w 3544677"/>
              <a:gd name="connsiteY18" fmla="*/ 1655994 h 3898262"/>
              <a:gd name="connsiteX19" fmla="*/ 2988085 w 3544677"/>
              <a:gd name="connsiteY19" fmla="*/ 1592384 h 3898262"/>
              <a:gd name="connsiteX20" fmla="*/ 2972183 w 3544677"/>
              <a:gd name="connsiteY20" fmla="*/ 1560579 h 3898262"/>
              <a:gd name="connsiteX21" fmla="*/ 2924475 w 3544677"/>
              <a:gd name="connsiteY21" fmla="*/ 1489017 h 3898262"/>
              <a:gd name="connsiteX22" fmla="*/ 2884719 w 3544677"/>
              <a:gd name="connsiteY22" fmla="*/ 1433358 h 3898262"/>
              <a:gd name="connsiteX23" fmla="*/ 2837011 w 3544677"/>
              <a:gd name="connsiteY23" fmla="*/ 1369747 h 3898262"/>
              <a:gd name="connsiteX24" fmla="*/ 2781352 w 3544677"/>
              <a:gd name="connsiteY24" fmla="*/ 1306137 h 3898262"/>
              <a:gd name="connsiteX25" fmla="*/ 2765449 w 3544677"/>
              <a:gd name="connsiteY25" fmla="*/ 1282283 h 3898262"/>
              <a:gd name="connsiteX26" fmla="*/ 2701839 w 3544677"/>
              <a:gd name="connsiteY26" fmla="*/ 1218672 h 3898262"/>
              <a:gd name="connsiteX27" fmla="*/ 2670033 w 3544677"/>
              <a:gd name="connsiteY27" fmla="*/ 1178916 h 3898262"/>
              <a:gd name="connsiteX28" fmla="*/ 2662082 w 3544677"/>
              <a:gd name="connsiteY28" fmla="*/ 1155062 h 3898262"/>
              <a:gd name="connsiteX29" fmla="*/ 2638228 w 3544677"/>
              <a:gd name="connsiteY29" fmla="*/ 1123257 h 3898262"/>
              <a:gd name="connsiteX30" fmla="*/ 2614374 w 3544677"/>
              <a:gd name="connsiteY30" fmla="*/ 1107354 h 3898262"/>
              <a:gd name="connsiteX31" fmla="*/ 2566666 w 3544677"/>
              <a:gd name="connsiteY31" fmla="*/ 1059646 h 3898262"/>
              <a:gd name="connsiteX32" fmla="*/ 2534861 w 3544677"/>
              <a:gd name="connsiteY32" fmla="*/ 1027841 h 3898262"/>
              <a:gd name="connsiteX33" fmla="*/ 2511007 w 3544677"/>
              <a:gd name="connsiteY33" fmla="*/ 996036 h 3898262"/>
              <a:gd name="connsiteX34" fmla="*/ 2487153 w 3544677"/>
              <a:gd name="connsiteY34" fmla="*/ 980133 h 3898262"/>
              <a:gd name="connsiteX35" fmla="*/ 2431494 w 3544677"/>
              <a:gd name="connsiteY35" fmla="*/ 908572 h 3898262"/>
              <a:gd name="connsiteX36" fmla="*/ 2367884 w 3544677"/>
              <a:gd name="connsiteY36" fmla="*/ 860864 h 3898262"/>
              <a:gd name="connsiteX37" fmla="*/ 2336079 w 3544677"/>
              <a:gd name="connsiteY37" fmla="*/ 844961 h 3898262"/>
              <a:gd name="connsiteX38" fmla="*/ 2272468 w 3544677"/>
              <a:gd name="connsiteY38" fmla="*/ 813156 h 3898262"/>
              <a:gd name="connsiteX39" fmla="*/ 2232712 w 3544677"/>
              <a:gd name="connsiteY39" fmla="*/ 781351 h 3898262"/>
              <a:gd name="connsiteX40" fmla="*/ 2121393 w 3544677"/>
              <a:gd name="connsiteY40" fmla="*/ 749545 h 3898262"/>
              <a:gd name="connsiteX41" fmla="*/ 2073685 w 3544677"/>
              <a:gd name="connsiteY41" fmla="*/ 733643 h 3898262"/>
              <a:gd name="connsiteX42" fmla="*/ 2049832 w 3544677"/>
              <a:gd name="connsiteY42" fmla="*/ 725692 h 3898262"/>
              <a:gd name="connsiteX43" fmla="*/ 2010075 w 3544677"/>
              <a:gd name="connsiteY43" fmla="*/ 717740 h 3898262"/>
              <a:gd name="connsiteX44" fmla="*/ 1962367 w 3544677"/>
              <a:gd name="connsiteY44" fmla="*/ 701838 h 3898262"/>
              <a:gd name="connsiteX45" fmla="*/ 1890805 w 3544677"/>
              <a:gd name="connsiteY45" fmla="*/ 685935 h 3898262"/>
              <a:gd name="connsiteX46" fmla="*/ 1684072 w 3544677"/>
              <a:gd name="connsiteY46" fmla="*/ 622325 h 3898262"/>
              <a:gd name="connsiteX47" fmla="*/ 1381922 w 3544677"/>
              <a:gd name="connsiteY47" fmla="*/ 479201 h 3898262"/>
              <a:gd name="connsiteX48" fmla="*/ 1302409 w 3544677"/>
              <a:gd name="connsiteY48" fmla="*/ 455347 h 3898262"/>
              <a:gd name="connsiteX49" fmla="*/ 1278555 w 3544677"/>
              <a:gd name="connsiteY49" fmla="*/ 447396 h 3898262"/>
              <a:gd name="connsiteX50" fmla="*/ 1246750 w 3544677"/>
              <a:gd name="connsiteY50" fmla="*/ 431493 h 3898262"/>
              <a:gd name="connsiteX51" fmla="*/ 1095675 w 3544677"/>
              <a:gd name="connsiteY51" fmla="*/ 399688 h 3898262"/>
              <a:gd name="connsiteX52" fmla="*/ 976405 w 3544677"/>
              <a:gd name="connsiteY52" fmla="*/ 351980 h 3898262"/>
              <a:gd name="connsiteX53" fmla="*/ 833282 w 3544677"/>
              <a:gd name="connsiteY53" fmla="*/ 320175 h 3898262"/>
              <a:gd name="connsiteX54" fmla="*/ 586792 w 3544677"/>
              <a:gd name="connsiteY54" fmla="*/ 264516 h 3898262"/>
              <a:gd name="connsiteX55" fmla="*/ 467522 w 3544677"/>
              <a:gd name="connsiteY55" fmla="*/ 224759 h 3898262"/>
              <a:gd name="connsiteX56" fmla="*/ 388009 w 3544677"/>
              <a:gd name="connsiteY56" fmla="*/ 208857 h 3898262"/>
              <a:gd name="connsiteX57" fmla="*/ 244885 w 3544677"/>
              <a:gd name="connsiteY57" fmla="*/ 153198 h 3898262"/>
              <a:gd name="connsiteX58" fmla="*/ 181275 w 3544677"/>
              <a:gd name="connsiteY58" fmla="*/ 137295 h 3898262"/>
              <a:gd name="connsiteX59" fmla="*/ 101762 w 3544677"/>
              <a:gd name="connsiteY59" fmla="*/ 97539 h 3898262"/>
              <a:gd name="connsiteX60" fmla="*/ 30200 w 3544677"/>
              <a:gd name="connsiteY60" fmla="*/ 73685 h 3898262"/>
              <a:gd name="connsiteX61" fmla="*/ 642450 w 3544677"/>
              <a:gd name="connsiteY61" fmla="*/ 1147110 h 3898262"/>
              <a:gd name="connsiteX62" fmla="*/ 849184 w 3544677"/>
              <a:gd name="connsiteY62" fmla="*/ 1147111 h 3898262"/>
              <a:gd name="connsiteX63" fmla="*/ 1071820 w 3544677"/>
              <a:gd name="connsiteY63" fmla="*/ 1282283 h 3898262"/>
              <a:gd name="connsiteX64" fmla="*/ 1047967 w 3544677"/>
              <a:gd name="connsiteY64" fmla="*/ 1361795 h 3898262"/>
              <a:gd name="connsiteX65" fmla="*/ 865087 w 3544677"/>
              <a:gd name="connsiteY65" fmla="*/ 1314088 h 3898262"/>
              <a:gd name="connsiteX66" fmla="*/ 618597 w 3544677"/>
              <a:gd name="connsiteY66" fmla="*/ 1457211 h 3898262"/>
              <a:gd name="connsiteX67" fmla="*/ 833282 w 3544677"/>
              <a:gd name="connsiteY67" fmla="*/ 1576481 h 3898262"/>
              <a:gd name="connsiteX68" fmla="*/ 833283 w 3544677"/>
              <a:gd name="connsiteY68" fmla="*/ 1687800 h 3898262"/>
              <a:gd name="connsiteX69" fmla="*/ 761720 w 3544677"/>
              <a:gd name="connsiteY69" fmla="*/ 1974047 h 3898262"/>
              <a:gd name="connsiteX70" fmla="*/ 642450 w 3544677"/>
              <a:gd name="connsiteY70" fmla="*/ 2109219 h 3898262"/>
              <a:gd name="connsiteX71" fmla="*/ 682208 w 3544677"/>
              <a:gd name="connsiteY71" fmla="*/ 2268245 h 3898262"/>
              <a:gd name="connsiteX72" fmla="*/ 586792 w 3544677"/>
              <a:gd name="connsiteY72" fmla="*/ 2443173 h 3898262"/>
              <a:gd name="connsiteX73" fmla="*/ 865087 w 3544677"/>
              <a:gd name="connsiteY73" fmla="*/ 2872543 h 3898262"/>
              <a:gd name="connsiteX74" fmla="*/ 952552 w 3544677"/>
              <a:gd name="connsiteY74" fmla="*/ 3166741 h 3898262"/>
              <a:gd name="connsiteX75" fmla="*/ 1024114 w 3544677"/>
              <a:gd name="connsiteY75" fmla="*/ 3413232 h 3898262"/>
              <a:gd name="connsiteX76" fmla="*/ 904843 w 3544677"/>
              <a:gd name="connsiteY76" fmla="*/ 3468890 h 3898262"/>
              <a:gd name="connsiteX77" fmla="*/ 721963 w 3544677"/>
              <a:gd name="connsiteY77" fmla="*/ 3723334 h 3898262"/>
              <a:gd name="connsiteX78" fmla="*/ 531133 w 3544677"/>
              <a:gd name="connsiteY78" fmla="*/ 3898262 h 3898262"/>
              <a:gd name="connsiteX0" fmla="*/ 3544677 w 3544677"/>
              <a:gd name="connsiteY0" fmla="*/ 2482930 h 3898262"/>
              <a:gd name="connsiteX1" fmla="*/ 3504920 w 3544677"/>
              <a:gd name="connsiteY1" fmla="*/ 2451125 h 3898262"/>
              <a:gd name="connsiteX2" fmla="*/ 3496969 w 3544677"/>
              <a:gd name="connsiteY2" fmla="*/ 2427271 h 3898262"/>
              <a:gd name="connsiteX3" fmla="*/ 3449261 w 3544677"/>
              <a:gd name="connsiteY3" fmla="*/ 2411368 h 3898262"/>
              <a:gd name="connsiteX4" fmla="*/ 3425407 w 3544677"/>
              <a:gd name="connsiteY4" fmla="*/ 2363660 h 3898262"/>
              <a:gd name="connsiteX5" fmla="*/ 3417456 w 3544677"/>
              <a:gd name="connsiteY5" fmla="*/ 2339806 h 3898262"/>
              <a:gd name="connsiteX6" fmla="*/ 3377699 w 3544677"/>
              <a:gd name="connsiteY6" fmla="*/ 2292099 h 3898262"/>
              <a:gd name="connsiteX7" fmla="*/ 3345894 w 3544677"/>
              <a:gd name="connsiteY7" fmla="*/ 2220537 h 3898262"/>
              <a:gd name="connsiteX8" fmla="*/ 3314089 w 3544677"/>
              <a:gd name="connsiteY8" fmla="*/ 2172829 h 3898262"/>
              <a:gd name="connsiteX9" fmla="*/ 3306138 w 3544677"/>
              <a:gd name="connsiteY9" fmla="*/ 2148975 h 3898262"/>
              <a:gd name="connsiteX10" fmla="*/ 3258430 w 3544677"/>
              <a:gd name="connsiteY10" fmla="*/ 2109219 h 3898262"/>
              <a:gd name="connsiteX11" fmla="*/ 3218673 w 3544677"/>
              <a:gd name="connsiteY11" fmla="*/ 2037657 h 3898262"/>
              <a:gd name="connsiteX12" fmla="*/ 3202771 w 3544677"/>
              <a:gd name="connsiteY12" fmla="*/ 2005852 h 3898262"/>
              <a:gd name="connsiteX13" fmla="*/ 3170965 w 3544677"/>
              <a:gd name="connsiteY13" fmla="*/ 1958144 h 3898262"/>
              <a:gd name="connsiteX14" fmla="*/ 3123258 w 3544677"/>
              <a:gd name="connsiteY14" fmla="*/ 1822972 h 3898262"/>
              <a:gd name="connsiteX15" fmla="*/ 3115306 w 3544677"/>
              <a:gd name="connsiteY15" fmla="*/ 1799118 h 3898262"/>
              <a:gd name="connsiteX16" fmla="*/ 3099404 w 3544677"/>
              <a:gd name="connsiteY16" fmla="*/ 1767312 h 3898262"/>
              <a:gd name="connsiteX17" fmla="*/ 3067599 w 3544677"/>
              <a:gd name="connsiteY17" fmla="*/ 1719605 h 3898262"/>
              <a:gd name="connsiteX18" fmla="*/ 3027842 w 3544677"/>
              <a:gd name="connsiteY18" fmla="*/ 1655994 h 3898262"/>
              <a:gd name="connsiteX19" fmla="*/ 2988085 w 3544677"/>
              <a:gd name="connsiteY19" fmla="*/ 1592384 h 3898262"/>
              <a:gd name="connsiteX20" fmla="*/ 2972183 w 3544677"/>
              <a:gd name="connsiteY20" fmla="*/ 1560579 h 3898262"/>
              <a:gd name="connsiteX21" fmla="*/ 2924475 w 3544677"/>
              <a:gd name="connsiteY21" fmla="*/ 1489017 h 3898262"/>
              <a:gd name="connsiteX22" fmla="*/ 2884719 w 3544677"/>
              <a:gd name="connsiteY22" fmla="*/ 1433358 h 3898262"/>
              <a:gd name="connsiteX23" fmla="*/ 2837011 w 3544677"/>
              <a:gd name="connsiteY23" fmla="*/ 1369747 h 3898262"/>
              <a:gd name="connsiteX24" fmla="*/ 2781352 w 3544677"/>
              <a:gd name="connsiteY24" fmla="*/ 1306137 h 3898262"/>
              <a:gd name="connsiteX25" fmla="*/ 2765449 w 3544677"/>
              <a:gd name="connsiteY25" fmla="*/ 1282283 h 3898262"/>
              <a:gd name="connsiteX26" fmla="*/ 2701839 w 3544677"/>
              <a:gd name="connsiteY26" fmla="*/ 1218672 h 3898262"/>
              <a:gd name="connsiteX27" fmla="*/ 2670033 w 3544677"/>
              <a:gd name="connsiteY27" fmla="*/ 1178916 h 3898262"/>
              <a:gd name="connsiteX28" fmla="*/ 2662082 w 3544677"/>
              <a:gd name="connsiteY28" fmla="*/ 1155062 h 3898262"/>
              <a:gd name="connsiteX29" fmla="*/ 2638228 w 3544677"/>
              <a:gd name="connsiteY29" fmla="*/ 1123257 h 3898262"/>
              <a:gd name="connsiteX30" fmla="*/ 2614374 w 3544677"/>
              <a:gd name="connsiteY30" fmla="*/ 1107354 h 3898262"/>
              <a:gd name="connsiteX31" fmla="*/ 2566666 w 3544677"/>
              <a:gd name="connsiteY31" fmla="*/ 1059646 h 3898262"/>
              <a:gd name="connsiteX32" fmla="*/ 2534861 w 3544677"/>
              <a:gd name="connsiteY32" fmla="*/ 1027841 h 3898262"/>
              <a:gd name="connsiteX33" fmla="*/ 2511007 w 3544677"/>
              <a:gd name="connsiteY33" fmla="*/ 996036 h 3898262"/>
              <a:gd name="connsiteX34" fmla="*/ 2487153 w 3544677"/>
              <a:gd name="connsiteY34" fmla="*/ 980133 h 3898262"/>
              <a:gd name="connsiteX35" fmla="*/ 2431494 w 3544677"/>
              <a:gd name="connsiteY35" fmla="*/ 908572 h 3898262"/>
              <a:gd name="connsiteX36" fmla="*/ 2367884 w 3544677"/>
              <a:gd name="connsiteY36" fmla="*/ 860864 h 3898262"/>
              <a:gd name="connsiteX37" fmla="*/ 2336079 w 3544677"/>
              <a:gd name="connsiteY37" fmla="*/ 844961 h 3898262"/>
              <a:gd name="connsiteX38" fmla="*/ 2272468 w 3544677"/>
              <a:gd name="connsiteY38" fmla="*/ 813156 h 3898262"/>
              <a:gd name="connsiteX39" fmla="*/ 2232712 w 3544677"/>
              <a:gd name="connsiteY39" fmla="*/ 781351 h 3898262"/>
              <a:gd name="connsiteX40" fmla="*/ 2121393 w 3544677"/>
              <a:gd name="connsiteY40" fmla="*/ 749545 h 3898262"/>
              <a:gd name="connsiteX41" fmla="*/ 2073685 w 3544677"/>
              <a:gd name="connsiteY41" fmla="*/ 733643 h 3898262"/>
              <a:gd name="connsiteX42" fmla="*/ 2049832 w 3544677"/>
              <a:gd name="connsiteY42" fmla="*/ 725692 h 3898262"/>
              <a:gd name="connsiteX43" fmla="*/ 2010075 w 3544677"/>
              <a:gd name="connsiteY43" fmla="*/ 717740 h 3898262"/>
              <a:gd name="connsiteX44" fmla="*/ 1962367 w 3544677"/>
              <a:gd name="connsiteY44" fmla="*/ 701838 h 3898262"/>
              <a:gd name="connsiteX45" fmla="*/ 1890805 w 3544677"/>
              <a:gd name="connsiteY45" fmla="*/ 685935 h 3898262"/>
              <a:gd name="connsiteX46" fmla="*/ 1684072 w 3544677"/>
              <a:gd name="connsiteY46" fmla="*/ 622325 h 3898262"/>
              <a:gd name="connsiteX47" fmla="*/ 1381922 w 3544677"/>
              <a:gd name="connsiteY47" fmla="*/ 479201 h 3898262"/>
              <a:gd name="connsiteX48" fmla="*/ 1302409 w 3544677"/>
              <a:gd name="connsiteY48" fmla="*/ 455347 h 3898262"/>
              <a:gd name="connsiteX49" fmla="*/ 1278555 w 3544677"/>
              <a:gd name="connsiteY49" fmla="*/ 447396 h 3898262"/>
              <a:gd name="connsiteX50" fmla="*/ 1246750 w 3544677"/>
              <a:gd name="connsiteY50" fmla="*/ 431493 h 3898262"/>
              <a:gd name="connsiteX51" fmla="*/ 1095675 w 3544677"/>
              <a:gd name="connsiteY51" fmla="*/ 399688 h 3898262"/>
              <a:gd name="connsiteX52" fmla="*/ 976405 w 3544677"/>
              <a:gd name="connsiteY52" fmla="*/ 351980 h 3898262"/>
              <a:gd name="connsiteX53" fmla="*/ 833282 w 3544677"/>
              <a:gd name="connsiteY53" fmla="*/ 320175 h 3898262"/>
              <a:gd name="connsiteX54" fmla="*/ 586792 w 3544677"/>
              <a:gd name="connsiteY54" fmla="*/ 264516 h 3898262"/>
              <a:gd name="connsiteX55" fmla="*/ 467522 w 3544677"/>
              <a:gd name="connsiteY55" fmla="*/ 224759 h 3898262"/>
              <a:gd name="connsiteX56" fmla="*/ 388009 w 3544677"/>
              <a:gd name="connsiteY56" fmla="*/ 208857 h 3898262"/>
              <a:gd name="connsiteX57" fmla="*/ 244885 w 3544677"/>
              <a:gd name="connsiteY57" fmla="*/ 153198 h 3898262"/>
              <a:gd name="connsiteX58" fmla="*/ 181275 w 3544677"/>
              <a:gd name="connsiteY58" fmla="*/ 137295 h 3898262"/>
              <a:gd name="connsiteX59" fmla="*/ 101762 w 3544677"/>
              <a:gd name="connsiteY59" fmla="*/ 97539 h 3898262"/>
              <a:gd name="connsiteX60" fmla="*/ 30200 w 3544677"/>
              <a:gd name="connsiteY60" fmla="*/ 73685 h 3898262"/>
              <a:gd name="connsiteX61" fmla="*/ 642450 w 3544677"/>
              <a:gd name="connsiteY61" fmla="*/ 1147110 h 3898262"/>
              <a:gd name="connsiteX62" fmla="*/ 849184 w 3544677"/>
              <a:gd name="connsiteY62" fmla="*/ 1147111 h 3898262"/>
              <a:gd name="connsiteX63" fmla="*/ 1071820 w 3544677"/>
              <a:gd name="connsiteY63" fmla="*/ 1282283 h 3898262"/>
              <a:gd name="connsiteX64" fmla="*/ 1047967 w 3544677"/>
              <a:gd name="connsiteY64" fmla="*/ 1361795 h 3898262"/>
              <a:gd name="connsiteX65" fmla="*/ 865087 w 3544677"/>
              <a:gd name="connsiteY65" fmla="*/ 1314088 h 3898262"/>
              <a:gd name="connsiteX66" fmla="*/ 618597 w 3544677"/>
              <a:gd name="connsiteY66" fmla="*/ 1457211 h 3898262"/>
              <a:gd name="connsiteX67" fmla="*/ 833282 w 3544677"/>
              <a:gd name="connsiteY67" fmla="*/ 1576481 h 3898262"/>
              <a:gd name="connsiteX68" fmla="*/ 833283 w 3544677"/>
              <a:gd name="connsiteY68" fmla="*/ 1687800 h 3898262"/>
              <a:gd name="connsiteX69" fmla="*/ 761720 w 3544677"/>
              <a:gd name="connsiteY69" fmla="*/ 1974047 h 3898262"/>
              <a:gd name="connsiteX70" fmla="*/ 642450 w 3544677"/>
              <a:gd name="connsiteY70" fmla="*/ 2109219 h 3898262"/>
              <a:gd name="connsiteX71" fmla="*/ 682208 w 3544677"/>
              <a:gd name="connsiteY71" fmla="*/ 2268245 h 3898262"/>
              <a:gd name="connsiteX72" fmla="*/ 586792 w 3544677"/>
              <a:gd name="connsiteY72" fmla="*/ 2443173 h 3898262"/>
              <a:gd name="connsiteX73" fmla="*/ 865087 w 3544677"/>
              <a:gd name="connsiteY73" fmla="*/ 2872543 h 3898262"/>
              <a:gd name="connsiteX74" fmla="*/ 952552 w 3544677"/>
              <a:gd name="connsiteY74" fmla="*/ 3166741 h 3898262"/>
              <a:gd name="connsiteX75" fmla="*/ 1024114 w 3544677"/>
              <a:gd name="connsiteY75" fmla="*/ 3413232 h 3898262"/>
              <a:gd name="connsiteX76" fmla="*/ 904843 w 3544677"/>
              <a:gd name="connsiteY76" fmla="*/ 3468890 h 3898262"/>
              <a:gd name="connsiteX77" fmla="*/ 721963 w 3544677"/>
              <a:gd name="connsiteY77" fmla="*/ 3723334 h 3898262"/>
              <a:gd name="connsiteX78" fmla="*/ 531133 w 3544677"/>
              <a:gd name="connsiteY78" fmla="*/ 3898262 h 3898262"/>
              <a:gd name="connsiteX0" fmla="*/ 3544677 w 3544677"/>
              <a:gd name="connsiteY0" fmla="*/ 2482930 h 3898262"/>
              <a:gd name="connsiteX1" fmla="*/ 3504920 w 3544677"/>
              <a:gd name="connsiteY1" fmla="*/ 2451125 h 3898262"/>
              <a:gd name="connsiteX2" fmla="*/ 3496969 w 3544677"/>
              <a:gd name="connsiteY2" fmla="*/ 2427271 h 3898262"/>
              <a:gd name="connsiteX3" fmla="*/ 3449261 w 3544677"/>
              <a:gd name="connsiteY3" fmla="*/ 2411368 h 3898262"/>
              <a:gd name="connsiteX4" fmla="*/ 3425407 w 3544677"/>
              <a:gd name="connsiteY4" fmla="*/ 2363660 h 3898262"/>
              <a:gd name="connsiteX5" fmla="*/ 3417456 w 3544677"/>
              <a:gd name="connsiteY5" fmla="*/ 2339806 h 3898262"/>
              <a:gd name="connsiteX6" fmla="*/ 3377699 w 3544677"/>
              <a:gd name="connsiteY6" fmla="*/ 2292099 h 3898262"/>
              <a:gd name="connsiteX7" fmla="*/ 3345894 w 3544677"/>
              <a:gd name="connsiteY7" fmla="*/ 2220537 h 3898262"/>
              <a:gd name="connsiteX8" fmla="*/ 3314089 w 3544677"/>
              <a:gd name="connsiteY8" fmla="*/ 2172829 h 3898262"/>
              <a:gd name="connsiteX9" fmla="*/ 3306138 w 3544677"/>
              <a:gd name="connsiteY9" fmla="*/ 2148975 h 3898262"/>
              <a:gd name="connsiteX10" fmla="*/ 3258430 w 3544677"/>
              <a:gd name="connsiteY10" fmla="*/ 2109219 h 3898262"/>
              <a:gd name="connsiteX11" fmla="*/ 3218673 w 3544677"/>
              <a:gd name="connsiteY11" fmla="*/ 2037657 h 3898262"/>
              <a:gd name="connsiteX12" fmla="*/ 3202771 w 3544677"/>
              <a:gd name="connsiteY12" fmla="*/ 2005852 h 3898262"/>
              <a:gd name="connsiteX13" fmla="*/ 3170965 w 3544677"/>
              <a:gd name="connsiteY13" fmla="*/ 1958144 h 3898262"/>
              <a:gd name="connsiteX14" fmla="*/ 3123258 w 3544677"/>
              <a:gd name="connsiteY14" fmla="*/ 1822972 h 3898262"/>
              <a:gd name="connsiteX15" fmla="*/ 3115306 w 3544677"/>
              <a:gd name="connsiteY15" fmla="*/ 1799118 h 3898262"/>
              <a:gd name="connsiteX16" fmla="*/ 3099404 w 3544677"/>
              <a:gd name="connsiteY16" fmla="*/ 1767312 h 3898262"/>
              <a:gd name="connsiteX17" fmla="*/ 3067599 w 3544677"/>
              <a:gd name="connsiteY17" fmla="*/ 1719605 h 3898262"/>
              <a:gd name="connsiteX18" fmla="*/ 3027842 w 3544677"/>
              <a:gd name="connsiteY18" fmla="*/ 1655994 h 3898262"/>
              <a:gd name="connsiteX19" fmla="*/ 2988085 w 3544677"/>
              <a:gd name="connsiteY19" fmla="*/ 1592384 h 3898262"/>
              <a:gd name="connsiteX20" fmla="*/ 2972183 w 3544677"/>
              <a:gd name="connsiteY20" fmla="*/ 1560579 h 3898262"/>
              <a:gd name="connsiteX21" fmla="*/ 2924475 w 3544677"/>
              <a:gd name="connsiteY21" fmla="*/ 1489017 h 3898262"/>
              <a:gd name="connsiteX22" fmla="*/ 2884719 w 3544677"/>
              <a:gd name="connsiteY22" fmla="*/ 1433358 h 3898262"/>
              <a:gd name="connsiteX23" fmla="*/ 2837011 w 3544677"/>
              <a:gd name="connsiteY23" fmla="*/ 1369747 h 3898262"/>
              <a:gd name="connsiteX24" fmla="*/ 2781352 w 3544677"/>
              <a:gd name="connsiteY24" fmla="*/ 1306137 h 3898262"/>
              <a:gd name="connsiteX25" fmla="*/ 2765449 w 3544677"/>
              <a:gd name="connsiteY25" fmla="*/ 1282283 h 3898262"/>
              <a:gd name="connsiteX26" fmla="*/ 2701839 w 3544677"/>
              <a:gd name="connsiteY26" fmla="*/ 1218672 h 3898262"/>
              <a:gd name="connsiteX27" fmla="*/ 2670033 w 3544677"/>
              <a:gd name="connsiteY27" fmla="*/ 1178916 h 3898262"/>
              <a:gd name="connsiteX28" fmla="*/ 2662082 w 3544677"/>
              <a:gd name="connsiteY28" fmla="*/ 1155062 h 3898262"/>
              <a:gd name="connsiteX29" fmla="*/ 2638228 w 3544677"/>
              <a:gd name="connsiteY29" fmla="*/ 1123257 h 3898262"/>
              <a:gd name="connsiteX30" fmla="*/ 2614374 w 3544677"/>
              <a:gd name="connsiteY30" fmla="*/ 1107354 h 3898262"/>
              <a:gd name="connsiteX31" fmla="*/ 2566666 w 3544677"/>
              <a:gd name="connsiteY31" fmla="*/ 1059646 h 3898262"/>
              <a:gd name="connsiteX32" fmla="*/ 2534861 w 3544677"/>
              <a:gd name="connsiteY32" fmla="*/ 1027841 h 3898262"/>
              <a:gd name="connsiteX33" fmla="*/ 2511007 w 3544677"/>
              <a:gd name="connsiteY33" fmla="*/ 996036 h 3898262"/>
              <a:gd name="connsiteX34" fmla="*/ 2487153 w 3544677"/>
              <a:gd name="connsiteY34" fmla="*/ 980133 h 3898262"/>
              <a:gd name="connsiteX35" fmla="*/ 2431494 w 3544677"/>
              <a:gd name="connsiteY35" fmla="*/ 908572 h 3898262"/>
              <a:gd name="connsiteX36" fmla="*/ 2367884 w 3544677"/>
              <a:gd name="connsiteY36" fmla="*/ 860864 h 3898262"/>
              <a:gd name="connsiteX37" fmla="*/ 2336079 w 3544677"/>
              <a:gd name="connsiteY37" fmla="*/ 844961 h 3898262"/>
              <a:gd name="connsiteX38" fmla="*/ 2272468 w 3544677"/>
              <a:gd name="connsiteY38" fmla="*/ 813156 h 3898262"/>
              <a:gd name="connsiteX39" fmla="*/ 2232712 w 3544677"/>
              <a:gd name="connsiteY39" fmla="*/ 781351 h 3898262"/>
              <a:gd name="connsiteX40" fmla="*/ 2121393 w 3544677"/>
              <a:gd name="connsiteY40" fmla="*/ 749545 h 3898262"/>
              <a:gd name="connsiteX41" fmla="*/ 2073685 w 3544677"/>
              <a:gd name="connsiteY41" fmla="*/ 733643 h 3898262"/>
              <a:gd name="connsiteX42" fmla="*/ 2049832 w 3544677"/>
              <a:gd name="connsiteY42" fmla="*/ 725692 h 3898262"/>
              <a:gd name="connsiteX43" fmla="*/ 2010075 w 3544677"/>
              <a:gd name="connsiteY43" fmla="*/ 717740 h 3898262"/>
              <a:gd name="connsiteX44" fmla="*/ 1962367 w 3544677"/>
              <a:gd name="connsiteY44" fmla="*/ 701838 h 3898262"/>
              <a:gd name="connsiteX45" fmla="*/ 1890805 w 3544677"/>
              <a:gd name="connsiteY45" fmla="*/ 685935 h 3898262"/>
              <a:gd name="connsiteX46" fmla="*/ 1684072 w 3544677"/>
              <a:gd name="connsiteY46" fmla="*/ 622325 h 3898262"/>
              <a:gd name="connsiteX47" fmla="*/ 1381922 w 3544677"/>
              <a:gd name="connsiteY47" fmla="*/ 479201 h 3898262"/>
              <a:gd name="connsiteX48" fmla="*/ 1302409 w 3544677"/>
              <a:gd name="connsiteY48" fmla="*/ 455347 h 3898262"/>
              <a:gd name="connsiteX49" fmla="*/ 1278555 w 3544677"/>
              <a:gd name="connsiteY49" fmla="*/ 447396 h 3898262"/>
              <a:gd name="connsiteX50" fmla="*/ 1246750 w 3544677"/>
              <a:gd name="connsiteY50" fmla="*/ 431493 h 3898262"/>
              <a:gd name="connsiteX51" fmla="*/ 1095675 w 3544677"/>
              <a:gd name="connsiteY51" fmla="*/ 399688 h 3898262"/>
              <a:gd name="connsiteX52" fmla="*/ 976405 w 3544677"/>
              <a:gd name="connsiteY52" fmla="*/ 351980 h 3898262"/>
              <a:gd name="connsiteX53" fmla="*/ 833282 w 3544677"/>
              <a:gd name="connsiteY53" fmla="*/ 320175 h 3898262"/>
              <a:gd name="connsiteX54" fmla="*/ 586792 w 3544677"/>
              <a:gd name="connsiteY54" fmla="*/ 264516 h 3898262"/>
              <a:gd name="connsiteX55" fmla="*/ 467522 w 3544677"/>
              <a:gd name="connsiteY55" fmla="*/ 224759 h 3898262"/>
              <a:gd name="connsiteX56" fmla="*/ 388009 w 3544677"/>
              <a:gd name="connsiteY56" fmla="*/ 208857 h 3898262"/>
              <a:gd name="connsiteX57" fmla="*/ 244885 w 3544677"/>
              <a:gd name="connsiteY57" fmla="*/ 153198 h 3898262"/>
              <a:gd name="connsiteX58" fmla="*/ 181275 w 3544677"/>
              <a:gd name="connsiteY58" fmla="*/ 137295 h 3898262"/>
              <a:gd name="connsiteX59" fmla="*/ 101762 w 3544677"/>
              <a:gd name="connsiteY59" fmla="*/ 97539 h 3898262"/>
              <a:gd name="connsiteX60" fmla="*/ 30200 w 3544677"/>
              <a:gd name="connsiteY60" fmla="*/ 73685 h 3898262"/>
              <a:gd name="connsiteX61" fmla="*/ 642450 w 3544677"/>
              <a:gd name="connsiteY61" fmla="*/ 1147110 h 3898262"/>
              <a:gd name="connsiteX62" fmla="*/ 849184 w 3544677"/>
              <a:gd name="connsiteY62" fmla="*/ 1147111 h 3898262"/>
              <a:gd name="connsiteX63" fmla="*/ 1071820 w 3544677"/>
              <a:gd name="connsiteY63" fmla="*/ 1282283 h 3898262"/>
              <a:gd name="connsiteX64" fmla="*/ 1047967 w 3544677"/>
              <a:gd name="connsiteY64" fmla="*/ 1361795 h 3898262"/>
              <a:gd name="connsiteX65" fmla="*/ 865087 w 3544677"/>
              <a:gd name="connsiteY65" fmla="*/ 1314088 h 3898262"/>
              <a:gd name="connsiteX66" fmla="*/ 618597 w 3544677"/>
              <a:gd name="connsiteY66" fmla="*/ 1457211 h 3898262"/>
              <a:gd name="connsiteX67" fmla="*/ 833282 w 3544677"/>
              <a:gd name="connsiteY67" fmla="*/ 1576481 h 3898262"/>
              <a:gd name="connsiteX68" fmla="*/ 833283 w 3544677"/>
              <a:gd name="connsiteY68" fmla="*/ 1687800 h 3898262"/>
              <a:gd name="connsiteX69" fmla="*/ 761720 w 3544677"/>
              <a:gd name="connsiteY69" fmla="*/ 1974047 h 3898262"/>
              <a:gd name="connsiteX70" fmla="*/ 642450 w 3544677"/>
              <a:gd name="connsiteY70" fmla="*/ 2109219 h 3898262"/>
              <a:gd name="connsiteX71" fmla="*/ 682208 w 3544677"/>
              <a:gd name="connsiteY71" fmla="*/ 2268245 h 3898262"/>
              <a:gd name="connsiteX72" fmla="*/ 586792 w 3544677"/>
              <a:gd name="connsiteY72" fmla="*/ 2443173 h 3898262"/>
              <a:gd name="connsiteX73" fmla="*/ 865087 w 3544677"/>
              <a:gd name="connsiteY73" fmla="*/ 2872543 h 3898262"/>
              <a:gd name="connsiteX74" fmla="*/ 952552 w 3544677"/>
              <a:gd name="connsiteY74" fmla="*/ 3166741 h 3898262"/>
              <a:gd name="connsiteX75" fmla="*/ 1024114 w 3544677"/>
              <a:gd name="connsiteY75" fmla="*/ 3413232 h 3898262"/>
              <a:gd name="connsiteX76" fmla="*/ 904843 w 3544677"/>
              <a:gd name="connsiteY76" fmla="*/ 3468890 h 3898262"/>
              <a:gd name="connsiteX77" fmla="*/ 721963 w 3544677"/>
              <a:gd name="connsiteY77" fmla="*/ 3723334 h 3898262"/>
              <a:gd name="connsiteX78" fmla="*/ 531133 w 3544677"/>
              <a:gd name="connsiteY78" fmla="*/ 3898262 h 3898262"/>
              <a:gd name="connsiteX0" fmla="*/ 3462269 w 3462269"/>
              <a:gd name="connsiteY0" fmla="*/ 2447586 h 3862918"/>
              <a:gd name="connsiteX1" fmla="*/ 3422512 w 3462269"/>
              <a:gd name="connsiteY1" fmla="*/ 2415781 h 3862918"/>
              <a:gd name="connsiteX2" fmla="*/ 3414561 w 3462269"/>
              <a:gd name="connsiteY2" fmla="*/ 2391927 h 3862918"/>
              <a:gd name="connsiteX3" fmla="*/ 3366853 w 3462269"/>
              <a:gd name="connsiteY3" fmla="*/ 2376024 h 3862918"/>
              <a:gd name="connsiteX4" fmla="*/ 3342999 w 3462269"/>
              <a:gd name="connsiteY4" fmla="*/ 2328316 h 3862918"/>
              <a:gd name="connsiteX5" fmla="*/ 3335048 w 3462269"/>
              <a:gd name="connsiteY5" fmla="*/ 2304462 h 3862918"/>
              <a:gd name="connsiteX6" fmla="*/ 3295291 w 3462269"/>
              <a:gd name="connsiteY6" fmla="*/ 2256755 h 3862918"/>
              <a:gd name="connsiteX7" fmla="*/ 3263486 w 3462269"/>
              <a:gd name="connsiteY7" fmla="*/ 2185193 h 3862918"/>
              <a:gd name="connsiteX8" fmla="*/ 3231681 w 3462269"/>
              <a:gd name="connsiteY8" fmla="*/ 2137485 h 3862918"/>
              <a:gd name="connsiteX9" fmla="*/ 3223730 w 3462269"/>
              <a:gd name="connsiteY9" fmla="*/ 2113631 h 3862918"/>
              <a:gd name="connsiteX10" fmla="*/ 3176022 w 3462269"/>
              <a:gd name="connsiteY10" fmla="*/ 2073875 h 3862918"/>
              <a:gd name="connsiteX11" fmla="*/ 3136265 w 3462269"/>
              <a:gd name="connsiteY11" fmla="*/ 2002313 h 3862918"/>
              <a:gd name="connsiteX12" fmla="*/ 3120363 w 3462269"/>
              <a:gd name="connsiteY12" fmla="*/ 1970508 h 3862918"/>
              <a:gd name="connsiteX13" fmla="*/ 3088557 w 3462269"/>
              <a:gd name="connsiteY13" fmla="*/ 1922800 h 3862918"/>
              <a:gd name="connsiteX14" fmla="*/ 3040850 w 3462269"/>
              <a:gd name="connsiteY14" fmla="*/ 1787628 h 3862918"/>
              <a:gd name="connsiteX15" fmla="*/ 3032898 w 3462269"/>
              <a:gd name="connsiteY15" fmla="*/ 1763774 h 3862918"/>
              <a:gd name="connsiteX16" fmla="*/ 3016996 w 3462269"/>
              <a:gd name="connsiteY16" fmla="*/ 1731968 h 3862918"/>
              <a:gd name="connsiteX17" fmla="*/ 2985191 w 3462269"/>
              <a:gd name="connsiteY17" fmla="*/ 1684261 h 3862918"/>
              <a:gd name="connsiteX18" fmla="*/ 2945434 w 3462269"/>
              <a:gd name="connsiteY18" fmla="*/ 1620650 h 3862918"/>
              <a:gd name="connsiteX19" fmla="*/ 2905677 w 3462269"/>
              <a:gd name="connsiteY19" fmla="*/ 1557040 h 3862918"/>
              <a:gd name="connsiteX20" fmla="*/ 2889775 w 3462269"/>
              <a:gd name="connsiteY20" fmla="*/ 1525235 h 3862918"/>
              <a:gd name="connsiteX21" fmla="*/ 2842067 w 3462269"/>
              <a:gd name="connsiteY21" fmla="*/ 1453673 h 3862918"/>
              <a:gd name="connsiteX22" fmla="*/ 2802311 w 3462269"/>
              <a:gd name="connsiteY22" fmla="*/ 1398014 h 3862918"/>
              <a:gd name="connsiteX23" fmla="*/ 2754603 w 3462269"/>
              <a:gd name="connsiteY23" fmla="*/ 1334403 h 3862918"/>
              <a:gd name="connsiteX24" fmla="*/ 2698944 w 3462269"/>
              <a:gd name="connsiteY24" fmla="*/ 1270793 h 3862918"/>
              <a:gd name="connsiteX25" fmla="*/ 2683041 w 3462269"/>
              <a:gd name="connsiteY25" fmla="*/ 1246939 h 3862918"/>
              <a:gd name="connsiteX26" fmla="*/ 2619431 w 3462269"/>
              <a:gd name="connsiteY26" fmla="*/ 1183328 h 3862918"/>
              <a:gd name="connsiteX27" fmla="*/ 2587625 w 3462269"/>
              <a:gd name="connsiteY27" fmla="*/ 1143572 h 3862918"/>
              <a:gd name="connsiteX28" fmla="*/ 2579674 w 3462269"/>
              <a:gd name="connsiteY28" fmla="*/ 1119718 h 3862918"/>
              <a:gd name="connsiteX29" fmla="*/ 2555820 w 3462269"/>
              <a:gd name="connsiteY29" fmla="*/ 1087913 h 3862918"/>
              <a:gd name="connsiteX30" fmla="*/ 2531966 w 3462269"/>
              <a:gd name="connsiteY30" fmla="*/ 1072010 h 3862918"/>
              <a:gd name="connsiteX31" fmla="*/ 2484258 w 3462269"/>
              <a:gd name="connsiteY31" fmla="*/ 1024302 h 3862918"/>
              <a:gd name="connsiteX32" fmla="*/ 2452453 w 3462269"/>
              <a:gd name="connsiteY32" fmla="*/ 992497 h 3862918"/>
              <a:gd name="connsiteX33" fmla="*/ 2428599 w 3462269"/>
              <a:gd name="connsiteY33" fmla="*/ 960692 h 3862918"/>
              <a:gd name="connsiteX34" fmla="*/ 2404745 w 3462269"/>
              <a:gd name="connsiteY34" fmla="*/ 944789 h 3862918"/>
              <a:gd name="connsiteX35" fmla="*/ 2349086 w 3462269"/>
              <a:gd name="connsiteY35" fmla="*/ 873228 h 3862918"/>
              <a:gd name="connsiteX36" fmla="*/ 2285476 w 3462269"/>
              <a:gd name="connsiteY36" fmla="*/ 825520 h 3862918"/>
              <a:gd name="connsiteX37" fmla="*/ 2253671 w 3462269"/>
              <a:gd name="connsiteY37" fmla="*/ 809617 h 3862918"/>
              <a:gd name="connsiteX38" fmla="*/ 2190060 w 3462269"/>
              <a:gd name="connsiteY38" fmla="*/ 777812 h 3862918"/>
              <a:gd name="connsiteX39" fmla="*/ 2150304 w 3462269"/>
              <a:gd name="connsiteY39" fmla="*/ 746007 h 3862918"/>
              <a:gd name="connsiteX40" fmla="*/ 2038985 w 3462269"/>
              <a:gd name="connsiteY40" fmla="*/ 714201 h 3862918"/>
              <a:gd name="connsiteX41" fmla="*/ 1991277 w 3462269"/>
              <a:gd name="connsiteY41" fmla="*/ 698299 h 3862918"/>
              <a:gd name="connsiteX42" fmla="*/ 1967424 w 3462269"/>
              <a:gd name="connsiteY42" fmla="*/ 690348 h 3862918"/>
              <a:gd name="connsiteX43" fmla="*/ 1927667 w 3462269"/>
              <a:gd name="connsiteY43" fmla="*/ 682396 h 3862918"/>
              <a:gd name="connsiteX44" fmla="*/ 1879959 w 3462269"/>
              <a:gd name="connsiteY44" fmla="*/ 666494 h 3862918"/>
              <a:gd name="connsiteX45" fmla="*/ 1808397 w 3462269"/>
              <a:gd name="connsiteY45" fmla="*/ 650591 h 3862918"/>
              <a:gd name="connsiteX46" fmla="*/ 1601664 w 3462269"/>
              <a:gd name="connsiteY46" fmla="*/ 586981 h 3862918"/>
              <a:gd name="connsiteX47" fmla="*/ 1299514 w 3462269"/>
              <a:gd name="connsiteY47" fmla="*/ 443857 h 3862918"/>
              <a:gd name="connsiteX48" fmla="*/ 1220001 w 3462269"/>
              <a:gd name="connsiteY48" fmla="*/ 420003 h 3862918"/>
              <a:gd name="connsiteX49" fmla="*/ 1196147 w 3462269"/>
              <a:gd name="connsiteY49" fmla="*/ 412052 h 3862918"/>
              <a:gd name="connsiteX50" fmla="*/ 1164342 w 3462269"/>
              <a:gd name="connsiteY50" fmla="*/ 396149 h 3862918"/>
              <a:gd name="connsiteX51" fmla="*/ 1013267 w 3462269"/>
              <a:gd name="connsiteY51" fmla="*/ 364344 h 3862918"/>
              <a:gd name="connsiteX52" fmla="*/ 893997 w 3462269"/>
              <a:gd name="connsiteY52" fmla="*/ 316636 h 3862918"/>
              <a:gd name="connsiteX53" fmla="*/ 750874 w 3462269"/>
              <a:gd name="connsiteY53" fmla="*/ 284831 h 3862918"/>
              <a:gd name="connsiteX54" fmla="*/ 504384 w 3462269"/>
              <a:gd name="connsiteY54" fmla="*/ 229172 h 3862918"/>
              <a:gd name="connsiteX55" fmla="*/ 385114 w 3462269"/>
              <a:gd name="connsiteY55" fmla="*/ 189415 h 3862918"/>
              <a:gd name="connsiteX56" fmla="*/ 305601 w 3462269"/>
              <a:gd name="connsiteY56" fmla="*/ 173513 h 3862918"/>
              <a:gd name="connsiteX57" fmla="*/ 162477 w 3462269"/>
              <a:gd name="connsiteY57" fmla="*/ 117854 h 3862918"/>
              <a:gd name="connsiteX58" fmla="*/ 98867 w 3462269"/>
              <a:gd name="connsiteY58" fmla="*/ 101951 h 3862918"/>
              <a:gd name="connsiteX59" fmla="*/ 19354 w 3462269"/>
              <a:gd name="connsiteY59" fmla="*/ 62195 h 3862918"/>
              <a:gd name="connsiteX60" fmla="*/ 464626 w 3462269"/>
              <a:gd name="connsiteY60" fmla="*/ 1000449 h 3862918"/>
              <a:gd name="connsiteX61" fmla="*/ 560042 w 3462269"/>
              <a:gd name="connsiteY61" fmla="*/ 1111766 h 3862918"/>
              <a:gd name="connsiteX62" fmla="*/ 766776 w 3462269"/>
              <a:gd name="connsiteY62" fmla="*/ 1111767 h 3862918"/>
              <a:gd name="connsiteX63" fmla="*/ 989412 w 3462269"/>
              <a:gd name="connsiteY63" fmla="*/ 1246939 h 3862918"/>
              <a:gd name="connsiteX64" fmla="*/ 965559 w 3462269"/>
              <a:gd name="connsiteY64" fmla="*/ 1326451 h 3862918"/>
              <a:gd name="connsiteX65" fmla="*/ 782679 w 3462269"/>
              <a:gd name="connsiteY65" fmla="*/ 1278744 h 3862918"/>
              <a:gd name="connsiteX66" fmla="*/ 536189 w 3462269"/>
              <a:gd name="connsiteY66" fmla="*/ 1421867 h 3862918"/>
              <a:gd name="connsiteX67" fmla="*/ 750874 w 3462269"/>
              <a:gd name="connsiteY67" fmla="*/ 1541137 h 3862918"/>
              <a:gd name="connsiteX68" fmla="*/ 750875 w 3462269"/>
              <a:gd name="connsiteY68" fmla="*/ 1652456 h 3862918"/>
              <a:gd name="connsiteX69" fmla="*/ 679312 w 3462269"/>
              <a:gd name="connsiteY69" fmla="*/ 1938703 h 3862918"/>
              <a:gd name="connsiteX70" fmla="*/ 560042 w 3462269"/>
              <a:gd name="connsiteY70" fmla="*/ 2073875 h 3862918"/>
              <a:gd name="connsiteX71" fmla="*/ 599800 w 3462269"/>
              <a:gd name="connsiteY71" fmla="*/ 2232901 h 3862918"/>
              <a:gd name="connsiteX72" fmla="*/ 504384 w 3462269"/>
              <a:gd name="connsiteY72" fmla="*/ 2407829 h 3862918"/>
              <a:gd name="connsiteX73" fmla="*/ 782679 w 3462269"/>
              <a:gd name="connsiteY73" fmla="*/ 2837199 h 3862918"/>
              <a:gd name="connsiteX74" fmla="*/ 870144 w 3462269"/>
              <a:gd name="connsiteY74" fmla="*/ 3131397 h 3862918"/>
              <a:gd name="connsiteX75" fmla="*/ 941706 w 3462269"/>
              <a:gd name="connsiteY75" fmla="*/ 3377888 h 3862918"/>
              <a:gd name="connsiteX76" fmla="*/ 822435 w 3462269"/>
              <a:gd name="connsiteY76" fmla="*/ 3433546 h 3862918"/>
              <a:gd name="connsiteX77" fmla="*/ 639555 w 3462269"/>
              <a:gd name="connsiteY77" fmla="*/ 3687990 h 3862918"/>
              <a:gd name="connsiteX78" fmla="*/ 448725 w 3462269"/>
              <a:gd name="connsiteY78" fmla="*/ 3862918 h 3862918"/>
              <a:gd name="connsiteX0" fmla="*/ 3462269 w 3462269"/>
              <a:gd name="connsiteY0" fmla="*/ 2447586 h 3862918"/>
              <a:gd name="connsiteX1" fmla="*/ 3422512 w 3462269"/>
              <a:gd name="connsiteY1" fmla="*/ 2415781 h 3862918"/>
              <a:gd name="connsiteX2" fmla="*/ 3414561 w 3462269"/>
              <a:gd name="connsiteY2" fmla="*/ 2391927 h 3862918"/>
              <a:gd name="connsiteX3" fmla="*/ 3366853 w 3462269"/>
              <a:gd name="connsiteY3" fmla="*/ 2376024 h 3862918"/>
              <a:gd name="connsiteX4" fmla="*/ 3342999 w 3462269"/>
              <a:gd name="connsiteY4" fmla="*/ 2328316 h 3862918"/>
              <a:gd name="connsiteX5" fmla="*/ 3335048 w 3462269"/>
              <a:gd name="connsiteY5" fmla="*/ 2304462 h 3862918"/>
              <a:gd name="connsiteX6" fmla="*/ 3295291 w 3462269"/>
              <a:gd name="connsiteY6" fmla="*/ 2256755 h 3862918"/>
              <a:gd name="connsiteX7" fmla="*/ 3263486 w 3462269"/>
              <a:gd name="connsiteY7" fmla="*/ 2185193 h 3862918"/>
              <a:gd name="connsiteX8" fmla="*/ 3231681 w 3462269"/>
              <a:gd name="connsiteY8" fmla="*/ 2137485 h 3862918"/>
              <a:gd name="connsiteX9" fmla="*/ 3223730 w 3462269"/>
              <a:gd name="connsiteY9" fmla="*/ 2113631 h 3862918"/>
              <a:gd name="connsiteX10" fmla="*/ 3176022 w 3462269"/>
              <a:gd name="connsiteY10" fmla="*/ 2073875 h 3862918"/>
              <a:gd name="connsiteX11" fmla="*/ 3136265 w 3462269"/>
              <a:gd name="connsiteY11" fmla="*/ 2002313 h 3862918"/>
              <a:gd name="connsiteX12" fmla="*/ 3120363 w 3462269"/>
              <a:gd name="connsiteY12" fmla="*/ 1970508 h 3862918"/>
              <a:gd name="connsiteX13" fmla="*/ 3088557 w 3462269"/>
              <a:gd name="connsiteY13" fmla="*/ 1922800 h 3862918"/>
              <a:gd name="connsiteX14" fmla="*/ 3040850 w 3462269"/>
              <a:gd name="connsiteY14" fmla="*/ 1787628 h 3862918"/>
              <a:gd name="connsiteX15" fmla="*/ 3032898 w 3462269"/>
              <a:gd name="connsiteY15" fmla="*/ 1763774 h 3862918"/>
              <a:gd name="connsiteX16" fmla="*/ 3016996 w 3462269"/>
              <a:gd name="connsiteY16" fmla="*/ 1731968 h 3862918"/>
              <a:gd name="connsiteX17" fmla="*/ 2985191 w 3462269"/>
              <a:gd name="connsiteY17" fmla="*/ 1684261 h 3862918"/>
              <a:gd name="connsiteX18" fmla="*/ 2945434 w 3462269"/>
              <a:gd name="connsiteY18" fmla="*/ 1620650 h 3862918"/>
              <a:gd name="connsiteX19" fmla="*/ 2905677 w 3462269"/>
              <a:gd name="connsiteY19" fmla="*/ 1557040 h 3862918"/>
              <a:gd name="connsiteX20" fmla="*/ 2889775 w 3462269"/>
              <a:gd name="connsiteY20" fmla="*/ 1525235 h 3862918"/>
              <a:gd name="connsiteX21" fmla="*/ 2842067 w 3462269"/>
              <a:gd name="connsiteY21" fmla="*/ 1453673 h 3862918"/>
              <a:gd name="connsiteX22" fmla="*/ 2802311 w 3462269"/>
              <a:gd name="connsiteY22" fmla="*/ 1398014 h 3862918"/>
              <a:gd name="connsiteX23" fmla="*/ 2754603 w 3462269"/>
              <a:gd name="connsiteY23" fmla="*/ 1334403 h 3862918"/>
              <a:gd name="connsiteX24" fmla="*/ 2698944 w 3462269"/>
              <a:gd name="connsiteY24" fmla="*/ 1270793 h 3862918"/>
              <a:gd name="connsiteX25" fmla="*/ 2683041 w 3462269"/>
              <a:gd name="connsiteY25" fmla="*/ 1246939 h 3862918"/>
              <a:gd name="connsiteX26" fmla="*/ 2619431 w 3462269"/>
              <a:gd name="connsiteY26" fmla="*/ 1183328 h 3862918"/>
              <a:gd name="connsiteX27" fmla="*/ 2587625 w 3462269"/>
              <a:gd name="connsiteY27" fmla="*/ 1143572 h 3862918"/>
              <a:gd name="connsiteX28" fmla="*/ 2579674 w 3462269"/>
              <a:gd name="connsiteY28" fmla="*/ 1119718 h 3862918"/>
              <a:gd name="connsiteX29" fmla="*/ 2555820 w 3462269"/>
              <a:gd name="connsiteY29" fmla="*/ 1087913 h 3862918"/>
              <a:gd name="connsiteX30" fmla="*/ 2531966 w 3462269"/>
              <a:gd name="connsiteY30" fmla="*/ 1072010 h 3862918"/>
              <a:gd name="connsiteX31" fmla="*/ 2484258 w 3462269"/>
              <a:gd name="connsiteY31" fmla="*/ 1024302 h 3862918"/>
              <a:gd name="connsiteX32" fmla="*/ 2452453 w 3462269"/>
              <a:gd name="connsiteY32" fmla="*/ 992497 h 3862918"/>
              <a:gd name="connsiteX33" fmla="*/ 2428599 w 3462269"/>
              <a:gd name="connsiteY33" fmla="*/ 960692 h 3862918"/>
              <a:gd name="connsiteX34" fmla="*/ 2404745 w 3462269"/>
              <a:gd name="connsiteY34" fmla="*/ 944789 h 3862918"/>
              <a:gd name="connsiteX35" fmla="*/ 2349086 w 3462269"/>
              <a:gd name="connsiteY35" fmla="*/ 873228 h 3862918"/>
              <a:gd name="connsiteX36" fmla="*/ 2285476 w 3462269"/>
              <a:gd name="connsiteY36" fmla="*/ 825520 h 3862918"/>
              <a:gd name="connsiteX37" fmla="*/ 2253671 w 3462269"/>
              <a:gd name="connsiteY37" fmla="*/ 809617 h 3862918"/>
              <a:gd name="connsiteX38" fmla="*/ 2190060 w 3462269"/>
              <a:gd name="connsiteY38" fmla="*/ 777812 h 3862918"/>
              <a:gd name="connsiteX39" fmla="*/ 2150304 w 3462269"/>
              <a:gd name="connsiteY39" fmla="*/ 746007 h 3862918"/>
              <a:gd name="connsiteX40" fmla="*/ 2038985 w 3462269"/>
              <a:gd name="connsiteY40" fmla="*/ 714201 h 3862918"/>
              <a:gd name="connsiteX41" fmla="*/ 1991277 w 3462269"/>
              <a:gd name="connsiteY41" fmla="*/ 698299 h 3862918"/>
              <a:gd name="connsiteX42" fmla="*/ 1967424 w 3462269"/>
              <a:gd name="connsiteY42" fmla="*/ 690348 h 3862918"/>
              <a:gd name="connsiteX43" fmla="*/ 1927667 w 3462269"/>
              <a:gd name="connsiteY43" fmla="*/ 682396 h 3862918"/>
              <a:gd name="connsiteX44" fmla="*/ 1879959 w 3462269"/>
              <a:gd name="connsiteY44" fmla="*/ 666494 h 3862918"/>
              <a:gd name="connsiteX45" fmla="*/ 1808397 w 3462269"/>
              <a:gd name="connsiteY45" fmla="*/ 650591 h 3862918"/>
              <a:gd name="connsiteX46" fmla="*/ 1601664 w 3462269"/>
              <a:gd name="connsiteY46" fmla="*/ 586981 h 3862918"/>
              <a:gd name="connsiteX47" fmla="*/ 1299514 w 3462269"/>
              <a:gd name="connsiteY47" fmla="*/ 443857 h 3862918"/>
              <a:gd name="connsiteX48" fmla="*/ 1220001 w 3462269"/>
              <a:gd name="connsiteY48" fmla="*/ 420003 h 3862918"/>
              <a:gd name="connsiteX49" fmla="*/ 1196147 w 3462269"/>
              <a:gd name="connsiteY49" fmla="*/ 412052 h 3862918"/>
              <a:gd name="connsiteX50" fmla="*/ 1164342 w 3462269"/>
              <a:gd name="connsiteY50" fmla="*/ 396149 h 3862918"/>
              <a:gd name="connsiteX51" fmla="*/ 1013267 w 3462269"/>
              <a:gd name="connsiteY51" fmla="*/ 364344 h 3862918"/>
              <a:gd name="connsiteX52" fmla="*/ 893997 w 3462269"/>
              <a:gd name="connsiteY52" fmla="*/ 316636 h 3862918"/>
              <a:gd name="connsiteX53" fmla="*/ 750874 w 3462269"/>
              <a:gd name="connsiteY53" fmla="*/ 284831 h 3862918"/>
              <a:gd name="connsiteX54" fmla="*/ 504384 w 3462269"/>
              <a:gd name="connsiteY54" fmla="*/ 229172 h 3862918"/>
              <a:gd name="connsiteX55" fmla="*/ 385114 w 3462269"/>
              <a:gd name="connsiteY55" fmla="*/ 189415 h 3862918"/>
              <a:gd name="connsiteX56" fmla="*/ 305601 w 3462269"/>
              <a:gd name="connsiteY56" fmla="*/ 173513 h 3862918"/>
              <a:gd name="connsiteX57" fmla="*/ 162477 w 3462269"/>
              <a:gd name="connsiteY57" fmla="*/ 117854 h 3862918"/>
              <a:gd name="connsiteX58" fmla="*/ 98867 w 3462269"/>
              <a:gd name="connsiteY58" fmla="*/ 101951 h 3862918"/>
              <a:gd name="connsiteX59" fmla="*/ 19354 w 3462269"/>
              <a:gd name="connsiteY59" fmla="*/ 62195 h 3862918"/>
              <a:gd name="connsiteX60" fmla="*/ 464626 w 3462269"/>
              <a:gd name="connsiteY60" fmla="*/ 1000449 h 3862918"/>
              <a:gd name="connsiteX61" fmla="*/ 560042 w 3462269"/>
              <a:gd name="connsiteY61" fmla="*/ 1111766 h 3862918"/>
              <a:gd name="connsiteX62" fmla="*/ 766776 w 3462269"/>
              <a:gd name="connsiteY62" fmla="*/ 1111767 h 3862918"/>
              <a:gd name="connsiteX63" fmla="*/ 989412 w 3462269"/>
              <a:gd name="connsiteY63" fmla="*/ 1246939 h 3862918"/>
              <a:gd name="connsiteX64" fmla="*/ 965559 w 3462269"/>
              <a:gd name="connsiteY64" fmla="*/ 1326451 h 3862918"/>
              <a:gd name="connsiteX65" fmla="*/ 782679 w 3462269"/>
              <a:gd name="connsiteY65" fmla="*/ 1278744 h 3862918"/>
              <a:gd name="connsiteX66" fmla="*/ 536189 w 3462269"/>
              <a:gd name="connsiteY66" fmla="*/ 1421867 h 3862918"/>
              <a:gd name="connsiteX67" fmla="*/ 750874 w 3462269"/>
              <a:gd name="connsiteY67" fmla="*/ 1541137 h 3862918"/>
              <a:gd name="connsiteX68" fmla="*/ 750875 w 3462269"/>
              <a:gd name="connsiteY68" fmla="*/ 1652456 h 3862918"/>
              <a:gd name="connsiteX69" fmla="*/ 679312 w 3462269"/>
              <a:gd name="connsiteY69" fmla="*/ 1938703 h 3862918"/>
              <a:gd name="connsiteX70" fmla="*/ 560042 w 3462269"/>
              <a:gd name="connsiteY70" fmla="*/ 2073875 h 3862918"/>
              <a:gd name="connsiteX71" fmla="*/ 599800 w 3462269"/>
              <a:gd name="connsiteY71" fmla="*/ 2232901 h 3862918"/>
              <a:gd name="connsiteX72" fmla="*/ 504384 w 3462269"/>
              <a:gd name="connsiteY72" fmla="*/ 2407829 h 3862918"/>
              <a:gd name="connsiteX73" fmla="*/ 782679 w 3462269"/>
              <a:gd name="connsiteY73" fmla="*/ 2837199 h 3862918"/>
              <a:gd name="connsiteX74" fmla="*/ 870144 w 3462269"/>
              <a:gd name="connsiteY74" fmla="*/ 3131397 h 3862918"/>
              <a:gd name="connsiteX75" fmla="*/ 941706 w 3462269"/>
              <a:gd name="connsiteY75" fmla="*/ 3377888 h 3862918"/>
              <a:gd name="connsiteX76" fmla="*/ 822435 w 3462269"/>
              <a:gd name="connsiteY76" fmla="*/ 3433546 h 3862918"/>
              <a:gd name="connsiteX77" fmla="*/ 639555 w 3462269"/>
              <a:gd name="connsiteY77" fmla="*/ 3687990 h 3862918"/>
              <a:gd name="connsiteX78" fmla="*/ 448725 w 3462269"/>
              <a:gd name="connsiteY78" fmla="*/ 3862918 h 3862918"/>
              <a:gd name="connsiteX0" fmla="*/ 3462269 w 3462269"/>
              <a:gd name="connsiteY0" fmla="*/ 2447586 h 3862918"/>
              <a:gd name="connsiteX1" fmla="*/ 3422512 w 3462269"/>
              <a:gd name="connsiteY1" fmla="*/ 2415781 h 3862918"/>
              <a:gd name="connsiteX2" fmla="*/ 3414561 w 3462269"/>
              <a:gd name="connsiteY2" fmla="*/ 2391927 h 3862918"/>
              <a:gd name="connsiteX3" fmla="*/ 3366853 w 3462269"/>
              <a:gd name="connsiteY3" fmla="*/ 2376024 h 3862918"/>
              <a:gd name="connsiteX4" fmla="*/ 3342999 w 3462269"/>
              <a:gd name="connsiteY4" fmla="*/ 2328316 h 3862918"/>
              <a:gd name="connsiteX5" fmla="*/ 3335048 w 3462269"/>
              <a:gd name="connsiteY5" fmla="*/ 2304462 h 3862918"/>
              <a:gd name="connsiteX6" fmla="*/ 3295291 w 3462269"/>
              <a:gd name="connsiteY6" fmla="*/ 2256755 h 3862918"/>
              <a:gd name="connsiteX7" fmla="*/ 3263486 w 3462269"/>
              <a:gd name="connsiteY7" fmla="*/ 2185193 h 3862918"/>
              <a:gd name="connsiteX8" fmla="*/ 3231681 w 3462269"/>
              <a:gd name="connsiteY8" fmla="*/ 2137485 h 3862918"/>
              <a:gd name="connsiteX9" fmla="*/ 3223730 w 3462269"/>
              <a:gd name="connsiteY9" fmla="*/ 2113631 h 3862918"/>
              <a:gd name="connsiteX10" fmla="*/ 3176022 w 3462269"/>
              <a:gd name="connsiteY10" fmla="*/ 2073875 h 3862918"/>
              <a:gd name="connsiteX11" fmla="*/ 3136265 w 3462269"/>
              <a:gd name="connsiteY11" fmla="*/ 2002313 h 3862918"/>
              <a:gd name="connsiteX12" fmla="*/ 3120363 w 3462269"/>
              <a:gd name="connsiteY12" fmla="*/ 1970508 h 3862918"/>
              <a:gd name="connsiteX13" fmla="*/ 3088557 w 3462269"/>
              <a:gd name="connsiteY13" fmla="*/ 1922800 h 3862918"/>
              <a:gd name="connsiteX14" fmla="*/ 3040850 w 3462269"/>
              <a:gd name="connsiteY14" fmla="*/ 1787628 h 3862918"/>
              <a:gd name="connsiteX15" fmla="*/ 3032898 w 3462269"/>
              <a:gd name="connsiteY15" fmla="*/ 1763774 h 3862918"/>
              <a:gd name="connsiteX16" fmla="*/ 3016996 w 3462269"/>
              <a:gd name="connsiteY16" fmla="*/ 1731968 h 3862918"/>
              <a:gd name="connsiteX17" fmla="*/ 2985191 w 3462269"/>
              <a:gd name="connsiteY17" fmla="*/ 1684261 h 3862918"/>
              <a:gd name="connsiteX18" fmla="*/ 2945434 w 3462269"/>
              <a:gd name="connsiteY18" fmla="*/ 1620650 h 3862918"/>
              <a:gd name="connsiteX19" fmla="*/ 2905677 w 3462269"/>
              <a:gd name="connsiteY19" fmla="*/ 1557040 h 3862918"/>
              <a:gd name="connsiteX20" fmla="*/ 2889775 w 3462269"/>
              <a:gd name="connsiteY20" fmla="*/ 1525235 h 3862918"/>
              <a:gd name="connsiteX21" fmla="*/ 2842067 w 3462269"/>
              <a:gd name="connsiteY21" fmla="*/ 1453673 h 3862918"/>
              <a:gd name="connsiteX22" fmla="*/ 2802311 w 3462269"/>
              <a:gd name="connsiteY22" fmla="*/ 1398014 h 3862918"/>
              <a:gd name="connsiteX23" fmla="*/ 2754603 w 3462269"/>
              <a:gd name="connsiteY23" fmla="*/ 1334403 h 3862918"/>
              <a:gd name="connsiteX24" fmla="*/ 2698944 w 3462269"/>
              <a:gd name="connsiteY24" fmla="*/ 1270793 h 3862918"/>
              <a:gd name="connsiteX25" fmla="*/ 2683041 w 3462269"/>
              <a:gd name="connsiteY25" fmla="*/ 1246939 h 3862918"/>
              <a:gd name="connsiteX26" fmla="*/ 2619431 w 3462269"/>
              <a:gd name="connsiteY26" fmla="*/ 1183328 h 3862918"/>
              <a:gd name="connsiteX27" fmla="*/ 2587625 w 3462269"/>
              <a:gd name="connsiteY27" fmla="*/ 1143572 h 3862918"/>
              <a:gd name="connsiteX28" fmla="*/ 2579674 w 3462269"/>
              <a:gd name="connsiteY28" fmla="*/ 1119718 h 3862918"/>
              <a:gd name="connsiteX29" fmla="*/ 2555820 w 3462269"/>
              <a:gd name="connsiteY29" fmla="*/ 1087913 h 3862918"/>
              <a:gd name="connsiteX30" fmla="*/ 2531966 w 3462269"/>
              <a:gd name="connsiteY30" fmla="*/ 1072010 h 3862918"/>
              <a:gd name="connsiteX31" fmla="*/ 2484258 w 3462269"/>
              <a:gd name="connsiteY31" fmla="*/ 1024302 h 3862918"/>
              <a:gd name="connsiteX32" fmla="*/ 2452453 w 3462269"/>
              <a:gd name="connsiteY32" fmla="*/ 992497 h 3862918"/>
              <a:gd name="connsiteX33" fmla="*/ 2428599 w 3462269"/>
              <a:gd name="connsiteY33" fmla="*/ 960692 h 3862918"/>
              <a:gd name="connsiteX34" fmla="*/ 2404745 w 3462269"/>
              <a:gd name="connsiteY34" fmla="*/ 944789 h 3862918"/>
              <a:gd name="connsiteX35" fmla="*/ 2349086 w 3462269"/>
              <a:gd name="connsiteY35" fmla="*/ 873228 h 3862918"/>
              <a:gd name="connsiteX36" fmla="*/ 2285476 w 3462269"/>
              <a:gd name="connsiteY36" fmla="*/ 825520 h 3862918"/>
              <a:gd name="connsiteX37" fmla="*/ 2253671 w 3462269"/>
              <a:gd name="connsiteY37" fmla="*/ 809617 h 3862918"/>
              <a:gd name="connsiteX38" fmla="*/ 2190060 w 3462269"/>
              <a:gd name="connsiteY38" fmla="*/ 777812 h 3862918"/>
              <a:gd name="connsiteX39" fmla="*/ 2150304 w 3462269"/>
              <a:gd name="connsiteY39" fmla="*/ 746007 h 3862918"/>
              <a:gd name="connsiteX40" fmla="*/ 2038985 w 3462269"/>
              <a:gd name="connsiteY40" fmla="*/ 714201 h 3862918"/>
              <a:gd name="connsiteX41" fmla="*/ 1991277 w 3462269"/>
              <a:gd name="connsiteY41" fmla="*/ 698299 h 3862918"/>
              <a:gd name="connsiteX42" fmla="*/ 1967424 w 3462269"/>
              <a:gd name="connsiteY42" fmla="*/ 690348 h 3862918"/>
              <a:gd name="connsiteX43" fmla="*/ 1927667 w 3462269"/>
              <a:gd name="connsiteY43" fmla="*/ 682396 h 3862918"/>
              <a:gd name="connsiteX44" fmla="*/ 1879959 w 3462269"/>
              <a:gd name="connsiteY44" fmla="*/ 666494 h 3862918"/>
              <a:gd name="connsiteX45" fmla="*/ 1808397 w 3462269"/>
              <a:gd name="connsiteY45" fmla="*/ 650591 h 3862918"/>
              <a:gd name="connsiteX46" fmla="*/ 1601664 w 3462269"/>
              <a:gd name="connsiteY46" fmla="*/ 586981 h 3862918"/>
              <a:gd name="connsiteX47" fmla="*/ 1299514 w 3462269"/>
              <a:gd name="connsiteY47" fmla="*/ 443857 h 3862918"/>
              <a:gd name="connsiteX48" fmla="*/ 1220001 w 3462269"/>
              <a:gd name="connsiteY48" fmla="*/ 420003 h 3862918"/>
              <a:gd name="connsiteX49" fmla="*/ 1196147 w 3462269"/>
              <a:gd name="connsiteY49" fmla="*/ 412052 h 3862918"/>
              <a:gd name="connsiteX50" fmla="*/ 1164342 w 3462269"/>
              <a:gd name="connsiteY50" fmla="*/ 396149 h 3862918"/>
              <a:gd name="connsiteX51" fmla="*/ 1013267 w 3462269"/>
              <a:gd name="connsiteY51" fmla="*/ 364344 h 3862918"/>
              <a:gd name="connsiteX52" fmla="*/ 893997 w 3462269"/>
              <a:gd name="connsiteY52" fmla="*/ 316636 h 3862918"/>
              <a:gd name="connsiteX53" fmla="*/ 750874 w 3462269"/>
              <a:gd name="connsiteY53" fmla="*/ 284831 h 3862918"/>
              <a:gd name="connsiteX54" fmla="*/ 504384 w 3462269"/>
              <a:gd name="connsiteY54" fmla="*/ 229172 h 3862918"/>
              <a:gd name="connsiteX55" fmla="*/ 385114 w 3462269"/>
              <a:gd name="connsiteY55" fmla="*/ 189415 h 3862918"/>
              <a:gd name="connsiteX56" fmla="*/ 305601 w 3462269"/>
              <a:gd name="connsiteY56" fmla="*/ 173513 h 3862918"/>
              <a:gd name="connsiteX57" fmla="*/ 162477 w 3462269"/>
              <a:gd name="connsiteY57" fmla="*/ 117854 h 3862918"/>
              <a:gd name="connsiteX58" fmla="*/ 98867 w 3462269"/>
              <a:gd name="connsiteY58" fmla="*/ 101951 h 3862918"/>
              <a:gd name="connsiteX59" fmla="*/ 19354 w 3462269"/>
              <a:gd name="connsiteY59" fmla="*/ 62195 h 3862918"/>
              <a:gd name="connsiteX60" fmla="*/ 464626 w 3462269"/>
              <a:gd name="connsiteY60" fmla="*/ 1000449 h 3862918"/>
              <a:gd name="connsiteX61" fmla="*/ 560042 w 3462269"/>
              <a:gd name="connsiteY61" fmla="*/ 1111766 h 3862918"/>
              <a:gd name="connsiteX62" fmla="*/ 766776 w 3462269"/>
              <a:gd name="connsiteY62" fmla="*/ 1111767 h 3862918"/>
              <a:gd name="connsiteX63" fmla="*/ 989412 w 3462269"/>
              <a:gd name="connsiteY63" fmla="*/ 1246939 h 3862918"/>
              <a:gd name="connsiteX64" fmla="*/ 965559 w 3462269"/>
              <a:gd name="connsiteY64" fmla="*/ 1326451 h 3862918"/>
              <a:gd name="connsiteX65" fmla="*/ 782679 w 3462269"/>
              <a:gd name="connsiteY65" fmla="*/ 1278744 h 3862918"/>
              <a:gd name="connsiteX66" fmla="*/ 536189 w 3462269"/>
              <a:gd name="connsiteY66" fmla="*/ 1421867 h 3862918"/>
              <a:gd name="connsiteX67" fmla="*/ 750874 w 3462269"/>
              <a:gd name="connsiteY67" fmla="*/ 1541137 h 3862918"/>
              <a:gd name="connsiteX68" fmla="*/ 750875 w 3462269"/>
              <a:gd name="connsiteY68" fmla="*/ 1652456 h 3862918"/>
              <a:gd name="connsiteX69" fmla="*/ 679312 w 3462269"/>
              <a:gd name="connsiteY69" fmla="*/ 1938703 h 3862918"/>
              <a:gd name="connsiteX70" fmla="*/ 560042 w 3462269"/>
              <a:gd name="connsiteY70" fmla="*/ 2073875 h 3862918"/>
              <a:gd name="connsiteX71" fmla="*/ 599800 w 3462269"/>
              <a:gd name="connsiteY71" fmla="*/ 2232901 h 3862918"/>
              <a:gd name="connsiteX72" fmla="*/ 504384 w 3462269"/>
              <a:gd name="connsiteY72" fmla="*/ 2407829 h 3862918"/>
              <a:gd name="connsiteX73" fmla="*/ 782679 w 3462269"/>
              <a:gd name="connsiteY73" fmla="*/ 2837199 h 3862918"/>
              <a:gd name="connsiteX74" fmla="*/ 870144 w 3462269"/>
              <a:gd name="connsiteY74" fmla="*/ 3131397 h 3862918"/>
              <a:gd name="connsiteX75" fmla="*/ 941706 w 3462269"/>
              <a:gd name="connsiteY75" fmla="*/ 3377888 h 3862918"/>
              <a:gd name="connsiteX76" fmla="*/ 822435 w 3462269"/>
              <a:gd name="connsiteY76" fmla="*/ 3433546 h 3862918"/>
              <a:gd name="connsiteX77" fmla="*/ 639555 w 3462269"/>
              <a:gd name="connsiteY77" fmla="*/ 3687990 h 3862918"/>
              <a:gd name="connsiteX78" fmla="*/ 448725 w 3462269"/>
              <a:gd name="connsiteY78" fmla="*/ 3862918 h 3862918"/>
              <a:gd name="connsiteX0" fmla="*/ 3367264 w 3367264"/>
              <a:gd name="connsiteY0" fmla="*/ 2411143 h 3826475"/>
              <a:gd name="connsiteX1" fmla="*/ 3327507 w 3367264"/>
              <a:gd name="connsiteY1" fmla="*/ 2379338 h 3826475"/>
              <a:gd name="connsiteX2" fmla="*/ 3319556 w 3367264"/>
              <a:gd name="connsiteY2" fmla="*/ 2355484 h 3826475"/>
              <a:gd name="connsiteX3" fmla="*/ 3271848 w 3367264"/>
              <a:gd name="connsiteY3" fmla="*/ 2339581 h 3826475"/>
              <a:gd name="connsiteX4" fmla="*/ 3247994 w 3367264"/>
              <a:gd name="connsiteY4" fmla="*/ 2291873 h 3826475"/>
              <a:gd name="connsiteX5" fmla="*/ 3240043 w 3367264"/>
              <a:gd name="connsiteY5" fmla="*/ 2268019 h 3826475"/>
              <a:gd name="connsiteX6" fmla="*/ 3200286 w 3367264"/>
              <a:gd name="connsiteY6" fmla="*/ 2220312 h 3826475"/>
              <a:gd name="connsiteX7" fmla="*/ 3168481 w 3367264"/>
              <a:gd name="connsiteY7" fmla="*/ 2148750 h 3826475"/>
              <a:gd name="connsiteX8" fmla="*/ 3136676 w 3367264"/>
              <a:gd name="connsiteY8" fmla="*/ 2101042 h 3826475"/>
              <a:gd name="connsiteX9" fmla="*/ 3128725 w 3367264"/>
              <a:gd name="connsiteY9" fmla="*/ 2077188 h 3826475"/>
              <a:gd name="connsiteX10" fmla="*/ 3081017 w 3367264"/>
              <a:gd name="connsiteY10" fmla="*/ 2037432 h 3826475"/>
              <a:gd name="connsiteX11" fmla="*/ 3041260 w 3367264"/>
              <a:gd name="connsiteY11" fmla="*/ 1965870 h 3826475"/>
              <a:gd name="connsiteX12" fmla="*/ 3025358 w 3367264"/>
              <a:gd name="connsiteY12" fmla="*/ 1934065 h 3826475"/>
              <a:gd name="connsiteX13" fmla="*/ 2993552 w 3367264"/>
              <a:gd name="connsiteY13" fmla="*/ 1886357 h 3826475"/>
              <a:gd name="connsiteX14" fmla="*/ 2945845 w 3367264"/>
              <a:gd name="connsiteY14" fmla="*/ 1751185 h 3826475"/>
              <a:gd name="connsiteX15" fmla="*/ 2937893 w 3367264"/>
              <a:gd name="connsiteY15" fmla="*/ 1727331 h 3826475"/>
              <a:gd name="connsiteX16" fmla="*/ 2921991 w 3367264"/>
              <a:gd name="connsiteY16" fmla="*/ 1695525 h 3826475"/>
              <a:gd name="connsiteX17" fmla="*/ 2890186 w 3367264"/>
              <a:gd name="connsiteY17" fmla="*/ 1647818 h 3826475"/>
              <a:gd name="connsiteX18" fmla="*/ 2850429 w 3367264"/>
              <a:gd name="connsiteY18" fmla="*/ 1584207 h 3826475"/>
              <a:gd name="connsiteX19" fmla="*/ 2810672 w 3367264"/>
              <a:gd name="connsiteY19" fmla="*/ 1520597 h 3826475"/>
              <a:gd name="connsiteX20" fmla="*/ 2794770 w 3367264"/>
              <a:gd name="connsiteY20" fmla="*/ 1488792 h 3826475"/>
              <a:gd name="connsiteX21" fmla="*/ 2747062 w 3367264"/>
              <a:gd name="connsiteY21" fmla="*/ 1417230 h 3826475"/>
              <a:gd name="connsiteX22" fmla="*/ 2707306 w 3367264"/>
              <a:gd name="connsiteY22" fmla="*/ 1361571 h 3826475"/>
              <a:gd name="connsiteX23" fmla="*/ 2659598 w 3367264"/>
              <a:gd name="connsiteY23" fmla="*/ 1297960 h 3826475"/>
              <a:gd name="connsiteX24" fmla="*/ 2603939 w 3367264"/>
              <a:gd name="connsiteY24" fmla="*/ 1234350 h 3826475"/>
              <a:gd name="connsiteX25" fmla="*/ 2588036 w 3367264"/>
              <a:gd name="connsiteY25" fmla="*/ 1210496 h 3826475"/>
              <a:gd name="connsiteX26" fmla="*/ 2524426 w 3367264"/>
              <a:gd name="connsiteY26" fmla="*/ 1146885 h 3826475"/>
              <a:gd name="connsiteX27" fmla="*/ 2492620 w 3367264"/>
              <a:gd name="connsiteY27" fmla="*/ 1107129 h 3826475"/>
              <a:gd name="connsiteX28" fmla="*/ 2484669 w 3367264"/>
              <a:gd name="connsiteY28" fmla="*/ 1083275 h 3826475"/>
              <a:gd name="connsiteX29" fmla="*/ 2460815 w 3367264"/>
              <a:gd name="connsiteY29" fmla="*/ 1051470 h 3826475"/>
              <a:gd name="connsiteX30" fmla="*/ 2436961 w 3367264"/>
              <a:gd name="connsiteY30" fmla="*/ 1035567 h 3826475"/>
              <a:gd name="connsiteX31" fmla="*/ 2389253 w 3367264"/>
              <a:gd name="connsiteY31" fmla="*/ 987859 h 3826475"/>
              <a:gd name="connsiteX32" fmla="*/ 2357448 w 3367264"/>
              <a:gd name="connsiteY32" fmla="*/ 956054 h 3826475"/>
              <a:gd name="connsiteX33" fmla="*/ 2333594 w 3367264"/>
              <a:gd name="connsiteY33" fmla="*/ 924249 h 3826475"/>
              <a:gd name="connsiteX34" fmla="*/ 2309740 w 3367264"/>
              <a:gd name="connsiteY34" fmla="*/ 908346 h 3826475"/>
              <a:gd name="connsiteX35" fmla="*/ 2254081 w 3367264"/>
              <a:gd name="connsiteY35" fmla="*/ 836785 h 3826475"/>
              <a:gd name="connsiteX36" fmla="*/ 2190471 w 3367264"/>
              <a:gd name="connsiteY36" fmla="*/ 789077 h 3826475"/>
              <a:gd name="connsiteX37" fmla="*/ 2158666 w 3367264"/>
              <a:gd name="connsiteY37" fmla="*/ 773174 h 3826475"/>
              <a:gd name="connsiteX38" fmla="*/ 2095055 w 3367264"/>
              <a:gd name="connsiteY38" fmla="*/ 741369 h 3826475"/>
              <a:gd name="connsiteX39" fmla="*/ 2055299 w 3367264"/>
              <a:gd name="connsiteY39" fmla="*/ 709564 h 3826475"/>
              <a:gd name="connsiteX40" fmla="*/ 1943980 w 3367264"/>
              <a:gd name="connsiteY40" fmla="*/ 677758 h 3826475"/>
              <a:gd name="connsiteX41" fmla="*/ 1896272 w 3367264"/>
              <a:gd name="connsiteY41" fmla="*/ 661856 h 3826475"/>
              <a:gd name="connsiteX42" fmla="*/ 1872419 w 3367264"/>
              <a:gd name="connsiteY42" fmla="*/ 653905 h 3826475"/>
              <a:gd name="connsiteX43" fmla="*/ 1832662 w 3367264"/>
              <a:gd name="connsiteY43" fmla="*/ 645953 h 3826475"/>
              <a:gd name="connsiteX44" fmla="*/ 1784954 w 3367264"/>
              <a:gd name="connsiteY44" fmla="*/ 630051 h 3826475"/>
              <a:gd name="connsiteX45" fmla="*/ 1713392 w 3367264"/>
              <a:gd name="connsiteY45" fmla="*/ 614148 h 3826475"/>
              <a:gd name="connsiteX46" fmla="*/ 1506659 w 3367264"/>
              <a:gd name="connsiteY46" fmla="*/ 550538 h 3826475"/>
              <a:gd name="connsiteX47" fmla="*/ 1204509 w 3367264"/>
              <a:gd name="connsiteY47" fmla="*/ 407414 h 3826475"/>
              <a:gd name="connsiteX48" fmla="*/ 1124996 w 3367264"/>
              <a:gd name="connsiteY48" fmla="*/ 383560 h 3826475"/>
              <a:gd name="connsiteX49" fmla="*/ 1101142 w 3367264"/>
              <a:gd name="connsiteY49" fmla="*/ 375609 h 3826475"/>
              <a:gd name="connsiteX50" fmla="*/ 1069337 w 3367264"/>
              <a:gd name="connsiteY50" fmla="*/ 359706 h 3826475"/>
              <a:gd name="connsiteX51" fmla="*/ 918262 w 3367264"/>
              <a:gd name="connsiteY51" fmla="*/ 327901 h 3826475"/>
              <a:gd name="connsiteX52" fmla="*/ 798992 w 3367264"/>
              <a:gd name="connsiteY52" fmla="*/ 280193 h 3826475"/>
              <a:gd name="connsiteX53" fmla="*/ 655869 w 3367264"/>
              <a:gd name="connsiteY53" fmla="*/ 248388 h 3826475"/>
              <a:gd name="connsiteX54" fmla="*/ 409379 w 3367264"/>
              <a:gd name="connsiteY54" fmla="*/ 192729 h 3826475"/>
              <a:gd name="connsiteX55" fmla="*/ 290109 w 3367264"/>
              <a:gd name="connsiteY55" fmla="*/ 152972 h 3826475"/>
              <a:gd name="connsiteX56" fmla="*/ 210596 w 3367264"/>
              <a:gd name="connsiteY56" fmla="*/ 137070 h 3826475"/>
              <a:gd name="connsiteX57" fmla="*/ 67472 w 3367264"/>
              <a:gd name="connsiteY57" fmla="*/ 81411 h 3826475"/>
              <a:gd name="connsiteX58" fmla="*/ 3862 w 3367264"/>
              <a:gd name="connsiteY58" fmla="*/ 65508 h 3826475"/>
              <a:gd name="connsiteX59" fmla="*/ 186742 w 3367264"/>
              <a:gd name="connsiteY59" fmla="*/ 1003763 h 3826475"/>
              <a:gd name="connsiteX60" fmla="*/ 369621 w 3367264"/>
              <a:gd name="connsiteY60" fmla="*/ 964006 h 3826475"/>
              <a:gd name="connsiteX61" fmla="*/ 465037 w 3367264"/>
              <a:gd name="connsiteY61" fmla="*/ 1075323 h 3826475"/>
              <a:gd name="connsiteX62" fmla="*/ 671771 w 3367264"/>
              <a:gd name="connsiteY62" fmla="*/ 1075324 h 3826475"/>
              <a:gd name="connsiteX63" fmla="*/ 894407 w 3367264"/>
              <a:gd name="connsiteY63" fmla="*/ 1210496 h 3826475"/>
              <a:gd name="connsiteX64" fmla="*/ 870554 w 3367264"/>
              <a:gd name="connsiteY64" fmla="*/ 1290008 h 3826475"/>
              <a:gd name="connsiteX65" fmla="*/ 687674 w 3367264"/>
              <a:gd name="connsiteY65" fmla="*/ 1242301 h 3826475"/>
              <a:gd name="connsiteX66" fmla="*/ 441184 w 3367264"/>
              <a:gd name="connsiteY66" fmla="*/ 1385424 h 3826475"/>
              <a:gd name="connsiteX67" fmla="*/ 655869 w 3367264"/>
              <a:gd name="connsiteY67" fmla="*/ 1504694 h 3826475"/>
              <a:gd name="connsiteX68" fmla="*/ 655870 w 3367264"/>
              <a:gd name="connsiteY68" fmla="*/ 1616013 h 3826475"/>
              <a:gd name="connsiteX69" fmla="*/ 584307 w 3367264"/>
              <a:gd name="connsiteY69" fmla="*/ 1902260 h 3826475"/>
              <a:gd name="connsiteX70" fmla="*/ 465037 w 3367264"/>
              <a:gd name="connsiteY70" fmla="*/ 2037432 h 3826475"/>
              <a:gd name="connsiteX71" fmla="*/ 504795 w 3367264"/>
              <a:gd name="connsiteY71" fmla="*/ 2196458 h 3826475"/>
              <a:gd name="connsiteX72" fmla="*/ 409379 w 3367264"/>
              <a:gd name="connsiteY72" fmla="*/ 2371386 h 3826475"/>
              <a:gd name="connsiteX73" fmla="*/ 687674 w 3367264"/>
              <a:gd name="connsiteY73" fmla="*/ 2800756 h 3826475"/>
              <a:gd name="connsiteX74" fmla="*/ 775139 w 3367264"/>
              <a:gd name="connsiteY74" fmla="*/ 3094954 h 3826475"/>
              <a:gd name="connsiteX75" fmla="*/ 846701 w 3367264"/>
              <a:gd name="connsiteY75" fmla="*/ 3341445 h 3826475"/>
              <a:gd name="connsiteX76" fmla="*/ 727430 w 3367264"/>
              <a:gd name="connsiteY76" fmla="*/ 3397103 h 3826475"/>
              <a:gd name="connsiteX77" fmla="*/ 544550 w 3367264"/>
              <a:gd name="connsiteY77" fmla="*/ 3651547 h 3826475"/>
              <a:gd name="connsiteX78" fmla="*/ 353720 w 3367264"/>
              <a:gd name="connsiteY78" fmla="*/ 3826475 h 3826475"/>
              <a:gd name="connsiteX0" fmla="*/ 3367264 w 3367264"/>
              <a:gd name="connsiteY0" fmla="*/ 2411143 h 3826475"/>
              <a:gd name="connsiteX1" fmla="*/ 3327507 w 3367264"/>
              <a:gd name="connsiteY1" fmla="*/ 2379338 h 3826475"/>
              <a:gd name="connsiteX2" fmla="*/ 3319556 w 3367264"/>
              <a:gd name="connsiteY2" fmla="*/ 2355484 h 3826475"/>
              <a:gd name="connsiteX3" fmla="*/ 3271848 w 3367264"/>
              <a:gd name="connsiteY3" fmla="*/ 2339581 h 3826475"/>
              <a:gd name="connsiteX4" fmla="*/ 3247994 w 3367264"/>
              <a:gd name="connsiteY4" fmla="*/ 2291873 h 3826475"/>
              <a:gd name="connsiteX5" fmla="*/ 3240043 w 3367264"/>
              <a:gd name="connsiteY5" fmla="*/ 2268019 h 3826475"/>
              <a:gd name="connsiteX6" fmla="*/ 3200286 w 3367264"/>
              <a:gd name="connsiteY6" fmla="*/ 2220312 h 3826475"/>
              <a:gd name="connsiteX7" fmla="*/ 3168481 w 3367264"/>
              <a:gd name="connsiteY7" fmla="*/ 2148750 h 3826475"/>
              <a:gd name="connsiteX8" fmla="*/ 3136676 w 3367264"/>
              <a:gd name="connsiteY8" fmla="*/ 2101042 h 3826475"/>
              <a:gd name="connsiteX9" fmla="*/ 3128725 w 3367264"/>
              <a:gd name="connsiteY9" fmla="*/ 2077188 h 3826475"/>
              <a:gd name="connsiteX10" fmla="*/ 3081017 w 3367264"/>
              <a:gd name="connsiteY10" fmla="*/ 2037432 h 3826475"/>
              <a:gd name="connsiteX11" fmla="*/ 3041260 w 3367264"/>
              <a:gd name="connsiteY11" fmla="*/ 1965870 h 3826475"/>
              <a:gd name="connsiteX12" fmla="*/ 3025358 w 3367264"/>
              <a:gd name="connsiteY12" fmla="*/ 1934065 h 3826475"/>
              <a:gd name="connsiteX13" fmla="*/ 2993552 w 3367264"/>
              <a:gd name="connsiteY13" fmla="*/ 1886357 h 3826475"/>
              <a:gd name="connsiteX14" fmla="*/ 2945845 w 3367264"/>
              <a:gd name="connsiteY14" fmla="*/ 1751185 h 3826475"/>
              <a:gd name="connsiteX15" fmla="*/ 2937893 w 3367264"/>
              <a:gd name="connsiteY15" fmla="*/ 1727331 h 3826475"/>
              <a:gd name="connsiteX16" fmla="*/ 2921991 w 3367264"/>
              <a:gd name="connsiteY16" fmla="*/ 1695525 h 3826475"/>
              <a:gd name="connsiteX17" fmla="*/ 2890186 w 3367264"/>
              <a:gd name="connsiteY17" fmla="*/ 1647818 h 3826475"/>
              <a:gd name="connsiteX18" fmla="*/ 2850429 w 3367264"/>
              <a:gd name="connsiteY18" fmla="*/ 1584207 h 3826475"/>
              <a:gd name="connsiteX19" fmla="*/ 2810672 w 3367264"/>
              <a:gd name="connsiteY19" fmla="*/ 1520597 h 3826475"/>
              <a:gd name="connsiteX20" fmla="*/ 2794770 w 3367264"/>
              <a:gd name="connsiteY20" fmla="*/ 1488792 h 3826475"/>
              <a:gd name="connsiteX21" fmla="*/ 2747062 w 3367264"/>
              <a:gd name="connsiteY21" fmla="*/ 1417230 h 3826475"/>
              <a:gd name="connsiteX22" fmla="*/ 2707306 w 3367264"/>
              <a:gd name="connsiteY22" fmla="*/ 1361571 h 3826475"/>
              <a:gd name="connsiteX23" fmla="*/ 2659598 w 3367264"/>
              <a:gd name="connsiteY23" fmla="*/ 1297960 h 3826475"/>
              <a:gd name="connsiteX24" fmla="*/ 2603939 w 3367264"/>
              <a:gd name="connsiteY24" fmla="*/ 1234350 h 3826475"/>
              <a:gd name="connsiteX25" fmla="*/ 2588036 w 3367264"/>
              <a:gd name="connsiteY25" fmla="*/ 1210496 h 3826475"/>
              <a:gd name="connsiteX26" fmla="*/ 2524426 w 3367264"/>
              <a:gd name="connsiteY26" fmla="*/ 1146885 h 3826475"/>
              <a:gd name="connsiteX27" fmla="*/ 2492620 w 3367264"/>
              <a:gd name="connsiteY27" fmla="*/ 1107129 h 3826475"/>
              <a:gd name="connsiteX28" fmla="*/ 2484669 w 3367264"/>
              <a:gd name="connsiteY28" fmla="*/ 1083275 h 3826475"/>
              <a:gd name="connsiteX29" fmla="*/ 2460815 w 3367264"/>
              <a:gd name="connsiteY29" fmla="*/ 1051470 h 3826475"/>
              <a:gd name="connsiteX30" fmla="*/ 2436961 w 3367264"/>
              <a:gd name="connsiteY30" fmla="*/ 1035567 h 3826475"/>
              <a:gd name="connsiteX31" fmla="*/ 2389253 w 3367264"/>
              <a:gd name="connsiteY31" fmla="*/ 987859 h 3826475"/>
              <a:gd name="connsiteX32" fmla="*/ 2357448 w 3367264"/>
              <a:gd name="connsiteY32" fmla="*/ 956054 h 3826475"/>
              <a:gd name="connsiteX33" fmla="*/ 2333594 w 3367264"/>
              <a:gd name="connsiteY33" fmla="*/ 924249 h 3826475"/>
              <a:gd name="connsiteX34" fmla="*/ 2309740 w 3367264"/>
              <a:gd name="connsiteY34" fmla="*/ 908346 h 3826475"/>
              <a:gd name="connsiteX35" fmla="*/ 2254081 w 3367264"/>
              <a:gd name="connsiteY35" fmla="*/ 836785 h 3826475"/>
              <a:gd name="connsiteX36" fmla="*/ 2190471 w 3367264"/>
              <a:gd name="connsiteY36" fmla="*/ 789077 h 3826475"/>
              <a:gd name="connsiteX37" fmla="*/ 2158666 w 3367264"/>
              <a:gd name="connsiteY37" fmla="*/ 773174 h 3826475"/>
              <a:gd name="connsiteX38" fmla="*/ 2095055 w 3367264"/>
              <a:gd name="connsiteY38" fmla="*/ 741369 h 3826475"/>
              <a:gd name="connsiteX39" fmla="*/ 2055299 w 3367264"/>
              <a:gd name="connsiteY39" fmla="*/ 709564 h 3826475"/>
              <a:gd name="connsiteX40" fmla="*/ 1943980 w 3367264"/>
              <a:gd name="connsiteY40" fmla="*/ 677758 h 3826475"/>
              <a:gd name="connsiteX41" fmla="*/ 1896272 w 3367264"/>
              <a:gd name="connsiteY41" fmla="*/ 661856 h 3826475"/>
              <a:gd name="connsiteX42" fmla="*/ 1872419 w 3367264"/>
              <a:gd name="connsiteY42" fmla="*/ 653905 h 3826475"/>
              <a:gd name="connsiteX43" fmla="*/ 1832662 w 3367264"/>
              <a:gd name="connsiteY43" fmla="*/ 645953 h 3826475"/>
              <a:gd name="connsiteX44" fmla="*/ 1784954 w 3367264"/>
              <a:gd name="connsiteY44" fmla="*/ 630051 h 3826475"/>
              <a:gd name="connsiteX45" fmla="*/ 1713392 w 3367264"/>
              <a:gd name="connsiteY45" fmla="*/ 614148 h 3826475"/>
              <a:gd name="connsiteX46" fmla="*/ 1506659 w 3367264"/>
              <a:gd name="connsiteY46" fmla="*/ 550538 h 3826475"/>
              <a:gd name="connsiteX47" fmla="*/ 1204509 w 3367264"/>
              <a:gd name="connsiteY47" fmla="*/ 407414 h 3826475"/>
              <a:gd name="connsiteX48" fmla="*/ 1124996 w 3367264"/>
              <a:gd name="connsiteY48" fmla="*/ 383560 h 3826475"/>
              <a:gd name="connsiteX49" fmla="*/ 1101142 w 3367264"/>
              <a:gd name="connsiteY49" fmla="*/ 375609 h 3826475"/>
              <a:gd name="connsiteX50" fmla="*/ 1069337 w 3367264"/>
              <a:gd name="connsiteY50" fmla="*/ 359706 h 3826475"/>
              <a:gd name="connsiteX51" fmla="*/ 918262 w 3367264"/>
              <a:gd name="connsiteY51" fmla="*/ 327901 h 3826475"/>
              <a:gd name="connsiteX52" fmla="*/ 798992 w 3367264"/>
              <a:gd name="connsiteY52" fmla="*/ 280193 h 3826475"/>
              <a:gd name="connsiteX53" fmla="*/ 655869 w 3367264"/>
              <a:gd name="connsiteY53" fmla="*/ 248388 h 3826475"/>
              <a:gd name="connsiteX54" fmla="*/ 409379 w 3367264"/>
              <a:gd name="connsiteY54" fmla="*/ 192729 h 3826475"/>
              <a:gd name="connsiteX55" fmla="*/ 290109 w 3367264"/>
              <a:gd name="connsiteY55" fmla="*/ 152972 h 3826475"/>
              <a:gd name="connsiteX56" fmla="*/ 210596 w 3367264"/>
              <a:gd name="connsiteY56" fmla="*/ 137070 h 3826475"/>
              <a:gd name="connsiteX57" fmla="*/ 67472 w 3367264"/>
              <a:gd name="connsiteY57" fmla="*/ 81411 h 3826475"/>
              <a:gd name="connsiteX58" fmla="*/ 3862 w 3367264"/>
              <a:gd name="connsiteY58" fmla="*/ 65508 h 3826475"/>
              <a:gd name="connsiteX59" fmla="*/ 186742 w 3367264"/>
              <a:gd name="connsiteY59" fmla="*/ 1003763 h 3826475"/>
              <a:gd name="connsiteX60" fmla="*/ 369621 w 3367264"/>
              <a:gd name="connsiteY60" fmla="*/ 964006 h 3826475"/>
              <a:gd name="connsiteX61" fmla="*/ 465037 w 3367264"/>
              <a:gd name="connsiteY61" fmla="*/ 1075323 h 3826475"/>
              <a:gd name="connsiteX62" fmla="*/ 671771 w 3367264"/>
              <a:gd name="connsiteY62" fmla="*/ 1075324 h 3826475"/>
              <a:gd name="connsiteX63" fmla="*/ 894407 w 3367264"/>
              <a:gd name="connsiteY63" fmla="*/ 1210496 h 3826475"/>
              <a:gd name="connsiteX64" fmla="*/ 870554 w 3367264"/>
              <a:gd name="connsiteY64" fmla="*/ 1290008 h 3826475"/>
              <a:gd name="connsiteX65" fmla="*/ 687674 w 3367264"/>
              <a:gd name="connsiteY65" fmla="*/ 1242301 h 3826475"/>
              <a:gd name="connsiteX66" fmla="*/ 441184 w 3367264"/>
              <a:gd name="connsiteY66" fmla="*/ 1385424 h 3826475"/>
              <a:gd name="connsiteX67" fmla="*/ 655869 w 3367264"/>
              <a:gd name="connsiteY67" fmla="*/ 1504694 h 3826475"/>
              <a:gd name="connsiteX68" fmla="*/ 655870 w 3367264"/>
              <a:gd name="connsiteY68" fmla="*/ 1616013 h 3826475"/>
              <a:gd name="connsiteX69" fmla="*/ 584307 w 3367264"/>
              <a:gd name="connsiteY69" fmla="*/ 1902260 h 3826475"/>
              <a:gd name="connsiteX70" fmla="*/ 465037 w 3367264"/>
              <a:gd name="connsiteY70" fmla="*/ 2037432 h 3826475"/>
              <a:gd name="connsiteX71" fmla="*/ 504795 w 3367264"/>
              <a:gd name="connsiteY71" fmla="*/ 2196458 h 3826475"/>
              <a:gd name="connsiteX72" fmla="*/ 409379 w 3367264"/>
              <a:gd name="connsiteY72" fmla="*/ 2371386 h 3826475"/>
              <a:gd name="connsiteX73" fmla="*/ 687674 w 3367264"/>
              <a:gd name="connsiteY73" fmla="*/ 2800756 h 3826475"/>
              <a:gd name="connsiteX74" fmla="*/ 775139 w 3367264"/>
              <a:gd name="connsiteY74" fmla="*/ 3094954 h 3826475"/>
              <a:gd name="connsiteX75" fmla="*/ 846701 w 3367264"/>
              <a:gd name="connsiteY75" fmla="*/ 3341445 h 3826475"/>
              <a:gd name="connsiteX76" fmla="*/ 727430 w 3367264"/>
              <a:gd name="connsiteY76" fmla="*/ 3397103 h 3826475"/>
              <a:gd name="connsiteX77" fmla="*/ 544550 w 3367264"/>
              <a:gd name="connsiteY77" fmla="*/ 3651547 h 3826475"/>
              <a:gd name="connsiteX78" fmla="*/ 353720 w 3367264"/>
              <a:gd name="connsiteY78" fmla="*/ 3826475 h 3826475"/>
              <a:gd name="connsiteX0" fmla="*/ 3367264 w 3367264"/>
              <a:gd name="connsiteY0" fmla="*/ 2411143 h 3826475"/>
              <a:gd name="connsiteX1" fmla="*/ 3327507 w 3367264"/>
              <a:gd name="connsiteY1" fmla="*/ 2379338 h 3826475"/>
              <a:gd name="connsiteX2" fmla="*/ 3319556 w 3367264"/>
              <a:gd name="connsiteY2" fmla="*/ 2355484 h 3826475"/>
              <a:gd name="connsiteX3" fmla="*/ 3271848 w 3367264"/>
              <a:gd name="connsiteY3" fmla="*/ 2339581 h 3826475"/>
              <a:gd name="connsiteX4" fmla="*/ 3247994 w 3367264"/>
              <a:gd name="connsiteY4" fmla="*/ 2291873 h 3826475"/>
              <a:gd name="connsiteX5" fmla="*/ 3240043 w 3367264"/>
              <a:gd name="connsiteY5" fmla="*/ 2268019 h 3826475"/>
              <a:gd name="connsiteX6" fmla="*/ 3200286 w 3367264"/>
              <a:gd name="connsiteY6" fmla="*/ 2220312 h 3826475"/>
              <a:gd name="connsiteX7" fmla="*/ 3168481 w 3367264"/>
              <a:gd name="connsiteY7" fmla="*/ 2148750 h 3826475"/>
              <a:gd name="connsiteX8" fmla="*/ 3136676 w 3367264"/>
              <a:gd name="connsiteY8" fmla="*/ 2101042 h 3826475"/>
              <a:gd name="connsiteX9" fmla="*/ 3128725 w 3367264"/>
              <a:gd name="connsiteY9" fmla="*/ 2077188 h 3826475"/>
              <a:gd name="connsiteX10" fmla="*/ 3081017 w 3367264"/>
              <a:gd name="connsiteY10" fmla="*/ 2037432 h 3826475"/>
              <a:gd name="connsiteX11" fmla="*/ 3041260 w 3367264"/>
              <a:gd name="connsiteY11" fmla="*/ 1965870 h 3826475"/>
              <a:gd name="connsiteX12" fmla="*/ 3025358 w 3367264"/>
              <a:gd name="connsiteY12" fmla="*/ 1934065 h 3826475"/>
              <a:gd name="connsiteX13" fmla="*/ 2993552 w 3367264"/>
              <a:gd name="connsiteY13" fmla="*/ 1886357 h 3826475"/>
              <a:gd name="connsiteX14" fmla="*/ 2945845 w 3367264"/>
              <a:gd name="connsiteY14" fmla="*/ 1751185 h 3826475"/>
              <a:gd name="connsiteX15" fmla="*/ 2937893 w 3367264"/>
              <a:gd name="connsiteY15" fmla="*/ 1727331 h 3826475"/>
              <a:gd name="connsiteX16" fmla="*/ 2921991 w 3367264"/>
              <a:gd name="connsiteY16" fmla="*/ 1695525 h 3826475"/>
              <a:gd name="connsiteX17" fmla="*/ 2890186 w 3367264"/>
              <a:gd name="connsiteY17" fmla="*/ 1647818 h 3826475"/>
              <a:gd name="connsiteX18" fmla="*/ 2850429 w 3367264"/>
              <a:gd name="connsiteY18" fmla="*/ 1584207 h 3826475"/>
              <a:gd name="connsiteX19" fmla="*/ 2810672 w 3367264"/>
              <a:gd name="connsiteY19" fmla="*/ 1520597 h 3826475"/>
              <a:gd name="connsiteX20" fmla="*/ 2794770 w 3367264"/>
              <a:gd name="connsiteY20" fmla="*/ 1488792 h 3826475"/>
              <a:gd name="connsiteX21" fmla="*/ 2747062 w 3367264"/>
              <a:gd name="connsiteY21" fmla="*/ 1417230 h 3826475"/>
              <a:gd name="connsiteX22" fmla="*/ 2707306 w 3367264"/>
              <a:gd name="connsiteY22" fmla="*/ 1361571 h 3826475"/>
              <a:gd name="connsiteX23" fmla="*/ 2659598 w 3367264"/>
              <a:gd name="connsiteY23" fmla="*/ 1297960 h 3826475"/>
              <a:gd name="connsiteX24" fmla="*/ 2603939 w 3367264"/>
              <a:gd name="connsiteY24" fmla="*/ 1234350 h 3826475"/>
              <a:gd name="connsiteX25" fmla="*/ 2588036 w 3367264"/>
              <a:gd name="connsiteY25" fmla="*/ 1210496 h 3826475"/>
              <a:gd name="connsiteX26" fmla="*/ 2524426 w 3367264"/>
              <a:gd name="connsiteY26" fmla="*/ 1146885 h 3826475"/>
              <a:gd name="connsiteX27" fmla="*/ 2492620 w 3367264"/>
              <a:gd name="connsiteY27" fmla="*/ 1107129 h 3826475"/>
              <a:gd name="connsiteX28" fmla="*/ 2484669 w 3367264"/>
              <a:gd name="connsiteY28" fmla="*/ 1083275 h 3826475"/>
              <a:gd name="connsiteX29" fmla="*/ 2460815 w 3367264"/>
              <a:gd name="connsiteY29" fmla="*/ 1051470 h 3826475"/>
              <a:gd name="connsiteX30" fmla="*/ 2436961 w 3367264"/>
              <a:gd name="connsiteY30" fmla="*/ 1035567 h 3826475"/>
              <a:gd name="connsiteX31" fmla="*/ 2389253 w 3367264"/>
              <a:gd name="connsiteY31" fmla="*/ 987859 h 3826475"/>
              <a:gd name="connsiteX32" fmla="*/ 2357448 w 3367264"/>
              <a:gd name="connsiteY32" fmla="*/ 956054 h 3826475"/>
              <a:gd name="connsiteX33" fmla="*/ 2333594 w 3367264"/>
              <a:gd name="connsiteY33" fmla="*/ 924249 h 3826475"/>
              <a:gd name="connsiteX34" fmla="*/ 2309740 w 3367264"/>
              <a:gd name="connsiteY34" fmla="*/ 908346 h 3826475"/>
              <a:gd name="connsiteX35" fmla="*/ 2254081 w 3367264"/>
              <a:gd name="connsiteY35" fmla="*/ 836785 h 3826475"/>
              <a:gd name="connsiteX36" fmla="*/ 2190471 w 3367264"/>
              <a:gd name="connsiteY36" fmla="*/ 789077 h 3826475"/>
              <a:gd name="connsiteX37" fmla="*/ 2158666 w 3367264"/>
              <a:gd name="connsiteY37" fmla="*/ 773174 h 3826475"/>
              <a:gd name="connsiteX38" fmla="*/ 2095055 w 3367264"/>
              <a:gd name="connsiteY38" fmla="*/ 741369 h 3826475"/>
              <a:gd name="connsiteX39" fmla="*/ 2055299 w 3367264"/>
              <a:gd name="connsiteY39" fmla="*/ 709564 h 3826475"/>
              <a:gd name="connsiteX40" fmla="*/ 1943980 w 3367264"/>
              <a:gd name="connsiteY40" fmla="*/ 677758 h 3826475"/>
              <a:gd name="connsiteX41" fmla="*/ 1896272 w 3367264"/>
              <a:gd name="connsiteY41" fmla="*/ 661856 h 3826475"/>
              <a:gd name="connsiteX42" fmla="*/ 1872419 w 3367264"/>
              <a:gd name="connsiteY42" fmla="*/ 653905 h 3826475"/>
              <a:gd name="connsiteX43" fmla="*/ 1832662 w 3367264"/>
              <a:gd name="connsiteY43" fmla="*/ 645953 h 3826475"/>
              <a:gd name="connsiteX44" fmla="*/ 1784954 w 3367264"/>
              <a:gd name="connsiteY44" fmla="*/ 630051 h 3826475"/>
              <a:gd name="connsiteX45" fmla="*/ 1713392 w 3367264"/>
              <a:gd name="connsiteY45" fmla="*/ 614148 h 3826475"/>
              <a:gd name="connsiteX46" fmla="*/ 1506659 w 3367264"/>
              <a:gd name="connsiteY46" fmla="*/ 550538 h 3826475"/>
              <a:gd name="connsiteX47" fmla="*/ 1204509 w 3367264"/>
              <a:gd name="connsiteY47" fmla="*/ 407414 h 3826475"/>
              <a:gd name="connsiteX48" fmla="*/ 1124996 w 3367264"/>
              <a:gd name="connsiteY48" fmla="*/ 383560 h 3826475"/>
              <a:gd name="connsiteX49" fmla="*/ 1101142 w 3367264"/>
              <a:gd name="connsiteY49" fmla="*/ 375609 h 3826475"/>
              <a:gd name="connsiteX50" fmla="*/ 1069337 w 3367264"/>
              <a:gd name="connsiteY50" fmla="*/ 359706 h 3826475"/>
              <a:gd name="connsiteX51" fmla="*/ 918262 w 3367264"/>
              <a:gd name="connsiteY51" fmla="*/ 327901 h 3826475"/>
              <a:gd name="connsiteX52" fmla="*/ 798992 w 3367264"/>
              <a:gd name="connsiteY52" fmla="*/ 280193 h 3826475"/>
              <a:gd name="connsiteX53" fmla="*/ 655869 w 3367264"/>
              <a:gd name="connsiteY53" fmla="*/ 248388 h 3826475"/>
              <a:gd name="connsiteX54" fmla="*/ 409379 w 3367264"/>
              <a:gd name="connsiteY54" fmla="*/ 192729 h 3826475"/>
              <a:gd name="connsiteX55" fmla="*/ 290109 w 3367264"/>
              <a:gd name="connsiteY55" fmla="*/ 152972 h 3826475"/>
              <a:gd name="connsiteX56" fmla="*/ 210596 w 3367264"/>
              <a:gd name="connsiteY56" fmla="*/ 137070 h 3826475"/>
              <a:gd name="connsiteX57" fmla="*/ 67472 w 3367264"/>
              <a:gd name="connsiteY57" fmla="*/ 81411 h 3826475"/>
              <a:gd name="connsiteX58" fmla="*/ 3862 w 3367264"/>
              <a:gd name="connsiteY58" fmla="*/ 65508 h 3826475"/>
              <a:gd name="connsiteX59" fmla="*/ 186742 w 3367264"/>
              <a:gd name="connsiteY59" fmla="*/ 1003763 h 3826475"/>
              <a:gd name="connsiteX60" fmla="*/ 369621 w 3367264"/>
              <a:gd name="connsiteY60" fmla="*/ 964006 h 3826475"/>
              <a:gd name="connsiteX61" fmla="*/ 465037 w 3367264"/>
              <a:gd name="connsiteY61" fmla="*/ 1075323 h 3826475"/>
              <a:gd name="connsiteX62" fmla="*/ 671771 w 3367264"/>
              <a:gd name="connsiteY62" fmla="*/ 1075324 h 3826475"/>
              <a:gd name="connsiteX63" fmla="*/ 894407 w 3367264"/>
              <a:gd name="connsiteY63" fmla="*/ 1210496 h 3826475"/>
              <a:gd name="connsiteX64" fmla="*/ 870554 w 3367264"/>
              <a:gd name="connsiteY64" fmla="*/ 1290008 h 3826475"/>
              <a:gd name="connsiteX65" fmla="*/ 687674 w 3367264"/>
              <a:gd name="connsiteY65" fmla="*/ 1242301 h 3826475"/>
              <a:gd name="connsiteX66" fmla="*/ 441184 w 3367264"/>
              <a:gd name="connsiteY66" fmla="*/ 1385424 h 3826475"/>
              <a:gd name="connsiteX67" fmla="*/ 655869 w 3367264"/>
              <a:gd name="connsiteY67" fmla="*/ 1504694 h 3826475"/>
              <a:gd name="connsiteX68" fmla="*/ 655870 w 3367264"/>
              <a:gd name="connsiteY68" fmla="*/ 1616013 h 3826475"/>
              <a:gd name="connsiteX69" fmla="*/ 584307 w 3367264"/>
              <a:gd name="connsiteY69" fmla="*/ 1902260 h 3826475"/>
              <a:gd name="connsiteX70" fmla="*/ 465037 w 3367264"/>
              <a:gd name="connsiteY70" fmla="*/ 2037432 h 3826475"/>
              <a:gd name="connsiteX71" fmla="*/ 504795 w 3367264"/>
              <a:gd name="connsiteY71" fmla="*/ 2196458 h 3826475"/>
              <a:gd name="connsiteX72" fmla="*/ 409379 w 3367264"/>
              <a:gd name="connsiteY72" fmla="*/ 2371386 h 3826475"/>
              <a:gd name="connsiteX73" fmla="*/ 687674 w 3367264"/>
              <a:gd name="connsiteY73" fmla="*/ 2800756 h 3826475"/>
              <a:gd name="connsiteX74" fmla="*/ 775139 w 3367264"/>
              <a:gd name="connsiteY74" fmla="*/ 3094954 h 3826475"/>
              <a:gd name="connsiteX75" fmla="*/ 846701 w 3367264"/>
              <a:gd name="connsiteY75" fmla="*/ 3341445 h 3826475"/>
              <a:gd name="connsiteX76" fmla="*/ 727430 w 3367264"/>
              <a:gd name="connsiteY76" fmla="*/ 3397103 h 3826475"/>
              <a:gd name="connsiteX77" fmla="*/ 544550 w 3367264"/>
              <a:gd name="connsiteY77" fmla="*/ 3651547 h 3826475"/>
              <a:gd name="connsiteX78" fmla="*/ 353720 w 3367264"/>
              <a:gd name="connsiteY78" fmla="*/ 3826475 h 3826475"/>
              <a:gd name="connsiteX0" fmla="*/ 3367264 w 3367264"/>
              <a:gd name="connsiteY0" fmla="*/ 2411143 h 3826475"/>
              <a:gd name="connsiteX1" fmla="*/ 3327507 w 3367264"/>
              <a:gd name="connsiteY1" fmla="*/ 2379338 h 3826475"/>
              <a:gd name="connsiteX2" fmla="*/ 3319556 w 3367264"/>
              <a:gd name="connsiteY2" fmla="*/ 2355484 h 3826475"/>
              <a:gd name="connsiteX3" fmla="*/ 3271848 w 3367264"/>
              <a:gd name="connsiteY3" fmla="*/ 2339581 h 3826475"/>
              <a:gd name="connsiteX4" fmla="*/ 3247994 w 3367264"/>
              <a:gd name="connsiteY4" fmla="*/ 2291873 h 3826475"/>
              <a:gd name="connsiteX5" fmla="*/ 3240043 w 3367264"/>
              <a:gd name="connsiteY5" fmla="*/ 2268019 h 3826475"/>
              <a:gd name="connsiteX6" fmla="*/ 3200286 w 3367264"/>
              <a:gd name="connsiteY6" fmla="*/ 2220312 h 3826475"/>
              <a:gd name="connsiteX7" fmla="*/ 3168481 w 3367264"/>
              <a:gd name="connsiteY7" fmla="*/ 2148750 h 3826475"/>
              <a:gd name="connsiteX8" fmla="*/ 3136676 w 3367264"/>
              <a:gd name="connsiteY8" fmla="*/ 2101042 h 3826475"/>
              <a:gd name="connsiteX9" fmla="*/ 3128725 w 3367264"/>
              <a:gd name="connsiteY9" fmla="*/ 2077188 h 3826475"/>
              <a:gd name="connsiteX10" fmla="*/ 3081017 w 3367264"/>
              <a:gd name="connsiteY10" fmla="*/ 2037432 h 3826475"/>
              <a:gd name="connsiteX11" fmla="*/ 3041260 w 3367264"/>
              <a:gd name="connsiteY11" fmla="*/ 1965870 h 3826475"/>
              <a:gd name="connsiteX12" fmla="*/ 3025358 w 3367264"/>
              <a:gd name="connsiteY12" fmla="*/ 1934065 h 3826475"/>
              <a:gd name="connsiteX13" fmla="*/ 2993552 w 3367264"/>
              <a:gd name="connsiteY13" fmla="*/ 1886357 h 3826475"/>
              <a:gd name="connsiteX14" fmla="*/ 2945845 w 3367264"/>
              <a:gd name="connsiteY14" fmla="*/ 1751185 h 3826475"/>
              <a:gd name="connsiteX15" fmla="*/ 2937893 w 3367264"/>
              <a:gd name="connsiteY15" fmla="*/ 1727331 h 3826475"/>
              <a:gd name="connsiteX16" fmla="*/ 2921991 w 3367264"/>
              <a:gd name="connsiteY16" fmla="*/ 1695525 h 3826475"/>
              <a:gd name="connsiteX17" fmla="*/ 2890186 w 3367264"/>
              <a:gd name="connsiteY17" fmla="*/ 1647818 h 3826475"/>
              <a:gd name="connsiteX18" fmla="*/ 2850429 w 3367264"/>
              <a:gd name="connsiteY18" fmla="*/ 1584207 h 3826475"/>
              <a:gd name="connsiteX19" fmla="*/ 2810672 w 3367264"/>
              <a:gd name="connsiteY19" fmla="*/ 1520597 h 3826475"/>
              <a:gd name="connsiteX20" fmla="*/ 2794770 w 3367264"/>
              <a:gd name="connsiteY20" fmla="*/ 1488792 h 3826475"/>
              <a:gd name="connsiteX21" fmla="*/ 2747062 w 3367264"/>
              <a:gd name="connsiteY21" fmla="*/ 1417230 h 3826475"/>
              <a:gd name="connsiteX22" fmla="*/ 2707306 w 3367264"/>
              <a:gd name="connsiteY22" fmla="*/ 1361571 h 3826475"/>
              <a:gd name="connsiteX23" fmla="*/ 2659598 w 3367264"/>
              <a:gd name="connsiteY23" fmla="*/ 1297960 h 3826475"/>
              <a:gd name="connsiteX24" fmla="*/ 2603939 w 3367264"/>
              <a:gd name="connsiteY24" fmla="*/ 1234350 h 3826475"/>
              <a:gd name="connsiteX25" fmla="*/ 2588036 w 3367264"/>
              <a:gd name="connsiteY25" fmla="*/ 1210496 h 3826475"/>
              <a:gd name="connsiteX26" fmla="*/ 2524426 w 3367264"/>
              <a:gd name="connsiteY26" fmla="*/ 1146885 h 3826475"/>
              <a:gd name="connsiteX27" fmla="*/ 2492620 w 3367264"/>
              <a:gd name="connsiteY27" fmla="*/ 1107129 h 3826475"/>
              <a:gd name="connsiteX28" fmla="*/ 2484669 w 3367264"/>
              <a:gd name="connsiteY28" fmla="*/ 1083275 h 3826475"/>
              <a:gd name="connsiteX29" fmla="*/ 2460815 w 3367264"/>
              <a:gd name="connsiteY29" fmla="*/ 1051470 h 3826475"/>
              <a:gd name="connsiteX30" fmla="*/ 2436961 w 3367264"/>
              <a:gd name="connsiteY30" fmla="*/ 1035567 h 3826475"/>
              <a:gd name="connsiteX31" fmla="*/ 2389253 w 3367264"/>
              <a:gd name="connsiteY31" fmla="*/ 987859 h 3826475"/>
              <a:gd name="connsiteX32" fmla="*/ 2357448 w 3367264"/>
              <a:gd name="connsiteY32" fmla="*/ 956054 h 3826475"/>
              <a:gd name="connsiteX33" fmla="*/ 2333594 w 3367264"/>
              <a:gd name="connsiteY33" fmla="*/ 924249 h 3826475"/>
              <a:gd name="connsiteX34" fmla="*/ 2309740 w 3367264"/>
              <a:gd name="connsiteY34" fmla="*/ 908346 h 3826475"/>
              <a:gd name="connsiteX35" fmla="*/ 2254081 w 3367264"/>
              <a:gd name="connsiteY35" fmla="*/ 836785 h 3826475"/>
              <a:gd name="connsiteX36" fmla="*/ 2190471 w 3367264"/>
              <a:gd name="connsiteY36" fmla="*/ 789077 h 3826475"/>
              <a:gd name="connsiteX37" fmla="*/ 2158666 w 3367264"/>
              <a:gd name="connsiteY37" fmla="*/ 773174 h 3826475"/>
              <a:gd name="connsiteX38" fmla="*/ 2095055 w 3367264"/>
              <a:gd name="connsiteY38" fmla="*/ 741369 h 3826475"/>
              <a:gd name="connsiteX39" fmla="*/ 2055299 w 3367264"/>
              <a:gd name="connsiteY39" fmla="*/ 709564 h 3826475"/>
              <a:gd name="connsiteX40" fmla="*/ 1943980 w 3367264"/>
              <a:gd name="connsiteY40" fmla="*/ 677758 h 3826475"/>
              <a:gd name="connsiteX41" fmla="*/ 1896272 w 3367264"/>
              <a:gd name="connsiteY41" fmla="*/ 661856 h 3826475"/>
              <a:gd name="connsiteX42" fmla="*/ 1872419 w 3367264"/>
              <a:gd name="connsiteY42" fmla="*/ 653905 h 3826475"/>
              <a:gd name="connsiteX43" fmla="*/ 1832662 w 3367264"/>
              <a:gd name="connsiteY43" fmla="*/ 645953 h 3826475"/>
              <a:gd name="connsiteX44" fmla="*/ 1784954 w 3367264"/>
              <a:gd name="connsiteY44" fmla="*/ 630051 h 3826475"/>
              <a:gd name="connsiteX45" fmla="*/ 1713392 w 3367264"/>
              <a:gd name="connsiteY45" fmla="*/ 614148 h 3826475"/>
              <a:gd name="connsiteX46" fmla="*/ 1506659 w 3367264"/>
              <a:gd name="connsiteY46" fmla="*/ 550538 h 3826475"/>
              <a:gd name="connsiteX47" fmla="*/ 1204509 w 3367264"/>
              <a:gd name="connsiteY47" fmla="*/ 407414 h 3826475"/>
              <a:gd name="connsiteX48" fmla="*/ 1124996 w 3367264"/>
              <a:gd name="connsiteY48" fmla="*/ 383560 h 3826475"/>
              <a:gd name="connsiteX49" fmla="*/ 1101142 w 3367264"/>
              <a:gd name="connsiteY49" fmla="*/ 375609 h 3826475"/>
              <a:gd name="connsiteX50" fmla="*/ 1069337 w 3367264"/>
              <a:gd name="connsiteY50" fmla="*/ 359706 h 3826475"/>
              <a:gd name="connsiteX51" fmla="*/ 918262 w 3367264"/>
              <a:gd name="connsiteY51" fmla="*/ 327901 h 3826475"/>
              <a:gd name="connsiteX52" fmla="*/ 798992 w 3367264"/>
              <a:gd name="connsiteY52" fmla="*/ 280193 h 3826475"/>
              <a:gd name="connsiteX53" fmla="*/ 655869 w 3367264"/>
              <a:gd name="connsiteY53" fmla="*/ 248388 h 3826475"/>
              <a:gd name="connsiteX54" fmla="*/ 409379 w 3367264"/>
              <a:gd name="connsiteY54" fmla="*/ 192729 h 3826475"/>
              <a:gd name="connsiteX55" fmla="*/ 290109 w 3367264"/>
              <a:gd name="connsiteY55" fmla="*/ 152972 h 3826475"/>
              <a:gd name="connsiteX56" fmla="*/ 210596 w 3367264"/>
              <a:gd name="connsiteY56" fmla="*/ 137070 h 3826475"/>
              <a:gd name="connsiteX57" fmla="*/ 67472 w 3367264"/>
              <a:gd name="connsiteY57" fmla="*/ 81411 h 3826475"/>
              <a:gd name="connsiteX58" fmla="*/ 3862 w 3367264"/>
              <a:gd name="connsiteY58" fmla="*/ 65508 h 3826475"/>
              <a:gd name="connsiteX59" fmla="*/ 186742 w 3367264"/>
              <a:gd name="connsiteY59" fmla="*/ 1003763 h 3826475"/>
              <a:gd name="connsiteX60" fmla="*/ 369621 w 3367264"/>
              <a:gd name="connsiteY60" fmla="*/ 964006 h 3826475"/>
              <a:gd name="connsiteX61" fmla="*/ 465037 w 3367264"/>
              <a:gd name="connsiteY61" fmla="*/ 1075323 h 3826475"/>
              <a:gd name="connsiteX62" fmla="*/ 671771 w 3367264"/>
              <a:gd name="connsiteY62" fmla="*/ 1075324 h 3826475"/>
              <a:gd name="connsiteX63" fmla="*/ 894407 w 3367264"/>
              <a:gd name="connsiteY63" fmla="*/ 1210496 h 3826475"/>
              <a:gd name="connsiteX64" fmla="*/ 870554 w 3367264"/>
              <a:gd name="connsiteY64" fmla="*/ 1290008 h 3826475"/>
              <a:gd name="connsiteX65" fmla="*/ 687674 w 3367264"/>
              <a:gd name="connsiteY65" fmla="*/ 1242301 h 3826475"/>
              <a:gd name="connsiteX66" fmla="*/ 441184 w 3367264"/>
              <a:gd name="connsiteY66" fmla="*/ 1385424 h 3826475"/>
              <a:gd name="connsiteX67" fmla="*/ 655869 w 3367264"/>
              <a:gd name="connsiteY67" fmla="*/ 1504694 h 3826475"/>
              <a:gd name="connsiteX68" fmla="*/ 655870 w 3367264"/>
              <a:gd name="connsiteY68" fmla="*/ 1616013 h 3826475"/>
              <a:gd name="connsiteX69" fmla="*/ 584307 w 3367264"/>
              <a:gd name="connsiteY69" fmla="*/ 1902260 h 3826475"/>
              <a:gd name="connsiteX70" fmla="*/ 465037 w 3367264"/>
              <a:gd name="connsiteY70" fmla="*/ 2037432 h 3826475"/>
              <a:gd name="connsiteX71" fmla="*/ 504795 w 3367264"/>
              <a:gd name="connsiteY71" fmla="*/ 2196458 h 3826475"/>
              <a:gd name="connsiteX72" fmla="*/ 409379 w 3367264"/>
              <a:gd name="connsiteY72" fmla="*/ 2371386 h 3826475"/>
              <a:gd name="connsiteX73" fmla="*/ 687674 w 3367264"/>
              <a:gd name="connsiteY73" fmla="*/ 2800756 h 3826475"/>
              <a:gd name="connsiteX74" fmla="*/ 775139 w 3367264"/>
              <a:gd name="connsiteY74" fmla="*/ 3094954 h 3826475"/>
              <a:gd name="connsiteX75" fmla="*/ 846701 w 3367264"/>
              <a:gd name="connsiteY75" fmla="*/ 3341445 h 3826475"/>
              <a:gd name="connsiteX76" fmla="*/ 727430 w 3367264"/>
              <a:gd name="connsiteY76" fmla="*/ 3397103 h 3826475"/>
              <a:gd name="connsiteX77" fmla="*/ 544550 w 3367264"/>
              <a:gd name="connsiteY77" fmla="*/ 3651547 h 3826475"/>
              <a:gd name="connsiteX78" fmla="*/ 353720 w 3367264"/>
              <a:gd name="connsiteY78" fmla="*/ 3826475 h 3826475"/>
              <a:gd name="connsiteX0" fmla="*/ 3304232 w 3304232"/>
              <a:gd name="connsiteY0" fmla="*/ 2372022 h 3787354"/>
              <a:gd name="connsiteX1" fmla="*/ 3264475 w 3304232"/>
              <a:gd name="connsiteY1" fmla="*/ 2340217 h 3787354"/>
              <a:gd name="connsiteX2" fmla="*/ 3256524 w 3304232"/>
              <a:gd name="connsiteY2" fmla="*/ 2316363 h 3787354"/>
              <a:gd name="connsiteX3" fmla="*/ 3208816 w 3304232"/>
              <a:gd name="connsiteY3" fmla="*/ 2300460 h 3787354"/>
              <a:gd name="connsiteX4" fmla="*/ 3184962 w 3304232"/>
              <a:gd name="connsiteY4" fmla="*/ 2252752 h 3787354"/>
              <a:gd name="connsiteX5" fmla="*/ 3177011 w 3304232"/>
              <a:gd name="connsiteY5" fmla="*/ 2228898 h 3787354"/>
              <a:gd name="connsiteX6" fmla="*/ 3137254 w 3304232"/>
              <a:gd name="connsiteY6" fmla="*/ 2181191 h 3787354"/>
              <a:gd name="connsiteX7" fmla="*/ 3105449 w 3304232"/>
              <a:gd name="connsiteY7" fmla="*/ 2109629 h 3787354"/>
              <a:gd name="connsiteX8" fmla="*/ 3073644 w 3304232"/>
              <a:gd name="connsiteY8" fmla="*/ 2061921 h 3787354"/>
              <a:gd name="connsiteX9" fmla="*/ 3065693 w 3304232"/>
              <a:gd name="connsiteY9" fmla="*/ 2038067 h 3787354"/>
              <a:gd name="connsiteX10" fmla="*/ 3017985 w 3304232"/>
              <a:gd name="connsiteY10" fmla="*/ 1998311 h 3787354"/>
              <a:gd name="connsiteX11" fmla="*/ 2978228 w 3304232"/>
              <a:gd name="connsiteY11" fmla="*/ 1926749 h 3787354"/>
              <a:gd name="connsiteX12" fmla="*/ 2962326 w 3304232"/>
              <a:gd name="connsiteY12" fmla="*/ 1894944 h 3787354"/>
              <a:gd name="connsiteX13" fmla="*/ 2930520 w 3304232"/>
              <a:gd name="connsiteY13" fmla="*/ 1847236 h 3787354"/>
              <a:gd name="connsiteX14" fmla="*/ 2882813 w 3304232"/>
              <a:gd name="connsiteY14" fmla="*/ 1712064 h 3787354"/>
              <a:gd name="connsiteX15" fmla="*/ 2874861 w 3304232"/>
              <a:gd name="connsiteY15" fmla="*/ 1688210 h 3787354"/>
              <a:gd name="connsiteX16" fmla="*/ 2858959 w 3304232"/>
              <a:gd name="connsiteY16" fmla="*/ 1656404 h 3787354"/>
              <a:gd name="connsiteX17" fmla="*/ 2827154 w 3304232"/>
              <a:gd name="connsiteY17" fmla="*/ 1608697 h 3787354"/>
              <a:gd name="connsiteX18" fmla="*/ 2787397 w 3304232"/>
              <a:gd name="connsiteY18" fmla="*/ 1545086 h 3787354"/>
              <a:gd name="connsiteX19" fmla="*/ 2747640 w 3304232"/>
              <a:gd name="connsiteY19" fmla="*/ 1481476 h 3787354"/>
              <a:gd name="connsiteX20" fmla="*/ 2731738 w 3304232"/>
              <a:gd name="connsiteY20" fmla="*/ 1449671 h 3787354"/>
              <a:gd name="connsiteX21" fmla="*/ 2684030 w 3304232"/>
              <a:gd name="connsiteY21" fmla="*/ 1378109 h 3787354"/>
              <a:gd name="connsiteX22" fmla="*/ 2644274 w 3304232"/>
              <a:gd name="connsiteY22" fmla="*/ 1322450 h 3787354"/>
              <a:gd name="connsiteX23" fmla="*/ 2596566 w 3304232"/>
              <a:gd name="connsiteY23" fmla="*/ 1258839 h 3787354"/>
              <a:gd name="connsiteX24" fmla="*/ 2540907 w 3304232"/>
              <a:gd name="connsiteY24" fmla="*/ 1195229 h 3787354"/>
              <a:gd name="connsiteX25" fmla="*/ 2525004 w 3304232"/>
              <a:gd name="connsiteY25" fmla="*/ 1171375 h 3787354"/>
              <a:gd name="connsiteX26" fmla="*/ 2461394 w 3304232"/>
              <a:gd name="connsiteY26" fmla="*/ 1107764 h 3787354"/>
              <a:gd name="connsiteX27" fmla="*/ 2429588 w 3304232"/>
              <a:gd name="connsiteY27" fmla="*/ 1068008 h 3787354"/>
              <a:gd name="connsiteX28" fmla="*/ 2421637 w 3304232"/>
              <a:gd name="connsiteY28" fmla="*/ 1044154 h 3787354"/>
              <a:gd name="connsiteX29" fmla="*/ 2397783 w 3304232"/>
              <a:gd name="connsiteY29" fmla="*/ 1012349 h 3787354"/>
              <a:gd name="connsiteX30" fmla="*/ 2373929 w 3304232"/>
              <a:gd name="connsiteY30" fmla="*/ 996446 h 3787354"/>
              <a:gd name="connsiteX31" fmla="*/ 2326221 w 3304232"/>
              <a:gd name="connsiteY31" fmla="*/ 948738 h 3787354"/>
              <a:gd name="connsiteX32" fmla="*/ 2294416 w 3304232"/>
              <a:gd name="connsiteY32" fmla="*/ 916933 h 3787354"/>
              <a:gd name="connsiteX33" fmla="*/ 2270562 w 3304232"/>
              <a:gd name="connsiteY33" fmla="*/ 885128 h 3787354"/>
              <a:gd name="connsiteX34" fmla="*/ 2246708 w 3304232"/>
              <a:gd name="connsiteY34" fmla="*/ 869225 h 3787354"/>
              <a:gd name="connsiteX35" fmla="*/ 2191049 w 3304232"/>
              <a:gd name="connsiteY35" fmla="*/ 797664 h 3787354"/>
              <a:gd name="connsiteX36" fmla="*/ 2127439 w 3304232"/>
              <a:gd name="connsiteY36" fmla="*/ 749956 h 3787354"/>
              <a:gd name="connsiteX37" fmla="*/ 2095634 w 3304232"/>
              <a:gd name="connsiteY37" fmla="*/ 734053 h 3787354"/>
              <a:gd name="connsiteX38" fmla="*/ 2032023 w 3304232"/>
              <a:gd name="connsiteY38" fmla="*/ 702248 h 3787354"/>
              <a:gd name="connsiteX39" fmla="*/ 1992267 w 3304232"/>
              <a:gd name="connsiteY39" fmla="*/ 670443 h 3787354"/>
              <a:gd name="connsiteX40" fmla="*/ 1880948 w 3304232"/>
              <a:gd name="connsiteY40" fmla="*/ 638637 h 3787354"/>
              <a:gd name="connsiteX41" fmla="*/ 1833240 w 3304232"/>
              <a:gd name="connsiteY41" fmla="*/ 622735 h 3787354"/>
              <a:gd name="connsiteX42" fmla="*/ 1809387 w 3304232"/>
              <a:gd name="connsiteY42" fmla="*/ 614784 h 3787354"/>
              <a:gd name="connsiteX43" fmla="*/ 1769630 w 3304232"/>
              <a:gd name="connsiteY43" fmla="*/ 606832 h 3787354"/>
              <a:gd name="connsiteX44" fmla="*/ 1721922 w 3304232"/>
              <a:gd name="connsiteY44" fmla="*/ 590930 h 3787354"/>
              <a:gd name="connsiteX45" fmla="*/ 1650360 w 3304232"/>
              <a:gd name="connsiteY45" fmla="*/ 575027 h 3787354"/>
              <a:gd name="connsiteX46" fmla="*/ 1443627 w 3304232"/>
              <a:gd name="connsiteY46" fmla="*/ 511417 h 3787354"/>
              <a:gd name="connsiteX47" fmla="*/ 1141477 w 3304232"/>
              <a:gd name="connsiteY47" fmla="*/ 368293 h 3787354"/>
              <a:gd name="connsiteX48" fmla="*/ 1061964 w 3304232"/>
              <a:gd name="connsiteY48" fmla="*/ 344439 h 3787354"/>
              <a:gd name="connsiteX49" fmla="*/ 1038110 w 3304232"/>
              <a:gd name="connsiteY49" fmla="*/ 336488 h 3787354"/>
              <a:gd name="connsiteX50" fmla="*/ 1006305 w 3304232"/>
              <a:gd name="connsiteY50" fmla="*/ 320585 h 3787354"/>
              <a:gd name="connsiteX51" fmla="*/ 855230 w 3304232"/>
              <a:gd name="connsiteY51" fmla="*/ 288780 h 3787354"/>
              <a:gd name="connsiteX52" fmla="*/ 735960 w 3304232"/>
              <a:gd name="connsiteY52" fmla="*/ 241072 h 3787354"/>
              <a:gd name="connsiteX53" fmla="*/ 592837 w 3304232"/>
              <a:gd name="connsiteY53" fmla="*/ 209267 h 3787354"/>
              <a:gd name="connsiteX54" fmla="*/ 346347 w 3304232"/>
              <a:gd name="connsiteY54" fmla="*/ 153608 h 3787354"/>
              <a:gd name="connsiteX55" fmla="*/ 227077 w 3304232"/>
              <a:gd name="connsiteY55" fmla="*/ 113851 h 3787354"/>
              <a:gd name="connsiteX56" fmla="*/ 147564 w 3304232"/>
              <a:gd name="connsiteY56" fmla="*/ 97949 h 3787354"/>
              <a:gd name="connsiteX57" fmla="*/ 4440 w 3304232"/>
              <a:gd name="connsiteY57" fmla="*/ 42290 h 3787354"/>
              <a:gd name="connsiteX58" fmla="*/ 44197 w 3304232"/>
              <a:gd name="connsiteY58" fmla="*/ 789712 h 3787354"/>
              <a:gd name="connsiteX59" fmla="*/ 123710 w 3304232"/>
              <a:gd name="connsiteY59" fmla="*/ 964642 h 3787354"/>
              <a:gd name="connsiteX60" fmla="*/ 306589 w 3304232"/>
              <a:gd name="connsiteY60" fmla="*/ 924885 h 3787354"/>
              <a:gd name="connsiteX61" fmla="*/ 402005 w 3304232"/>
              <a:gd name="connsiteY61" fmla="*/ 1036202 h 3787354"/>
              <a:gd name="connsiteX62" fmla="*/ 608739 w 3304232"/>
              <a:gd name="connsiteY62" fmla="*/ 1036203 h 3787354"/>
              <a:gd name="connsiteX63" fmla="*/ 831375 w 3304232"/>
              <a:gd name="connsiteY63" fmla="*/ 1171375 h 3787354"/>
              <a:gd name="connsiteX64" fmla="*/ 807522 w 3304232"/>
              <a:gd name="connsiteY64" fmla="*/ 1250887 h 3787354"/>
              <a:gd name="connsiteX65" fmla="*/ 624642 w 3304232"/>
              <a:gd name="connsiteY65" fmla="*/ 1203180 h 3787354"/>
              <a:gd name="connsiteX66" fmla="*/ 378152 w 3304232"/>
              <a:gd name="connsiteY66" fmla="*/ 1346303 h 3787354"/>
              <a:gd name="connsiteX67" fmla="*/ 592837 w 3304232"/>
              <a:gd name="connsiteY67" fmla="*/ 1465573 h 3787354"/>
              <a:gd name="connsiteX68" fmla="*/ 592838 w 3304232"/>
              <a:gd name="connsiteY68" fmla="*/ 1576892 h 3787354"/>
              <a:gd name="connsiteX69" fmla="*/ 521275 w 3304232"/>
              <a:gd name="connsiteY69" fmla="*/ 1863139 h 3787354"/>
              <a:gd name="connsiteX70" fmla="*/ 402005 w 3304232"/>
              <a:gd name="connsiteY70" fmla="*/ 1998311 h 3787354"/>
              <a:gd name="connsiteX71" fmla="*/ 441763 w 3304232"/>
              <a:gd name="connsiteY71" fmla="*/ 2157337 h 3787354"/>
              <a:gd name="connsiteX72" fmla="*/ 346347 w 3304232"/>
              <a:gd name="connsiteY72" fmla="*/ 2332265 h 3787354"/>
              <a:gd name="connsiteX73" fmla="*/ 624642 w 3304232"/>
              <a:gd name="connsiteY73" fmla="*/ 2761635 h 3787354"/>
              <a:gd name="connsiteX74" fmla="*/ 712107 w 3304232"/>
              <a:gd name="connsiteY74" fmla="*/ 3055833 h 3787354"/>
              <a:gd name="connsiteX75" fmla="*/ 783669 w 3304232"/>
              <a:gd name="connsiteY75" fmla="*/ 3302324 h 3787354"/>
              <a:gd name="connsiteX76" fmla="*/ 664398 w 3304232"/>
              <a:gd name="connsiteY76" fmla="*/ 3357982 h 3787354"/>
              <a:gd name="connsiteX77" fmla="*/ 481518 w 3304232"/>
              <a:gd name="connsiteY77" fmla="*/ 3612426 h 3787354"/>
              <a:gd name="connsiteX78" fmla="*/ 290688 w 3304232"/>
              <a:gd name="connsiteY78" fmla="*/ 3787354 h 3787354"/>
              <a:gd name="connsiteX0" fmla="*/ 3318569 w 3318569"/>
              <a:gd name="connsiteY0" fmla="*/ 2372022 h 3787354"/>
              <a:gd name="connsiteX1" fmla="*/ 3278812 w 3318569"/>
              <a:gd name="connsiteY1" fmla="*/ 2340217 h 3787354"/>
              <a:gd name="connsiteX2" fmla="*/ 3270861 w 3318569"/>
              <a:gd name="connsiteY2" fmla="*/ 2316363 h 3787354"/>
              <a:gd name="connsiteX3" fmla="*/ 3223153 w 3318569"/>
              <a:gd name="connsiteY3" fmla="*/ 2300460 h 3787354"/>
              <a:gd name="connsiteX4" fmla="*/ 3199299 w 3318569"/>
              <a:gd name="connsiteY4" fmla="*/ 2252752 h 3787354"/>
              <a:gd name="connsiteX5" fmla="*/ 3191348 w 3318569"/>
              <a:gd name="connsiteY5" fmla="*/ 2228898 h 3787354"/>
              <a:gd name="connsiteX6" fmla="*/ 3151591 w 3318569"/>
              <a:gd name="connsiteY6" fmla="*/ 2181191 h 3787354"/>
              <a:gd name="connsiteX7" fmla="*/ 3119786 w 3318569"/>
              <a:gd name="connsiteY7" fmla="*/ 2109629 h 3787354"/>
              <a:gd name="connsiteX8" fmla="*/ 3087981 w 3318569"/>
              <a:gd name="connsiteY8" fmla="*/ 2061921 h 3787354"/>
              <a:gd name="connsiteX9" fmla="*/ 3080030 w 3318569"/>
              <a:gd name="connsiteY9" fmla="*/ 2038067 h 3787354"/>
              <a:gd name="connsiteX10" fmla="*/ 3032322 w 3318569"/>
              <a:gd name="connsiteY10" fmla="*/ 1998311 h 3787354"/>
              <a:gd name="connsiteX11" fmla="*/ 2992565 w 3318569"/>
              <a:gd name="connsiteY11" fmla="*/ 1926749 h 3787354"/>
              <a:gd name="connsiteX12" fmla="*/ 2976663 w 3318569"/>
              <a:gd name="connsiteY12" fmla="*/ 1894944 h 3787354"/>
              <a:gd name="connsiteX13" fmla="*/ 2944857 w 3318569"/>
              <a:gd name="connsiteY13" fmla="*/ 1847236 h 3787354"/>
              <a:gd name="connsiteX14" fmla="*/ 2897150 w 3318569"/>
              <a:gd name="connsiteY14" fmla="*/ 1712064 h 3787354"/>
              <a:gd name="connsiteX15" fmla="*/ 2889198 w 3318569"/>
              <a:gd name="connsiteY15" fmla="*/ 1688210 h 3787354"/>
              <a:gd name="connsiteX16" fmla="*/ 2873296 w 3318569"/>
              <a:gd name="connsiteY16" fmla="*/ 1656404 h 3787354"/>
              <a:gd name="connsiteX17" fmla="*/ 2841491 w 3318569"/>
              <a:gd name="connsiteY17" fmla="*/ 1608697 h 3787354"/>
              <a:gd name="connsiteX18" fmla="*/ 2801734 w 3318569"/>
              <a:gd name="connsiteY18" fmla="*/ 1545086 h 3787354"/>
              <a:gd name="connsiteX19" fmla="*/ 2761977 w 3318569"/>
              <a:gd name="connsiteY19" fmla="*/ 1481476 h 3787354"/>
              <a:gd name="connsiteX20" fmla="*/ 2746075 w 3318569"/>
              <a:gd name="connsiteY20" fmla="*/ 1449671 h 3787354"/>
              <a:gd name="connsiteX21" fmla="*/ 2698367 w 3318569"/>
              <a:gd name="connsiteY21" fmla="*/ 1378109 h 3787354"/>
              <a:gd name="connsiteX22" fmla="*/ 2658611 w 3318569"/>
              <a:gd name="connsiteY22" fmla="*/ 1322450 h 3787354"/>
              <a:gd name="connsiteX23" fmla="*/ 2610903 w 3318569"/>
              <a:gd name="connsiteY23" fmla="*/ 1258839 h 3787354"/>
              <a:gd name="connsiteX24" fmla="*/ 2555244 w 3318569"/>
              <a:gd name="connsiteY24" fmla="*/ 1195229 h 3787354"/>
              <a:gd name="connsiteX25" fmla="*/ 2539341 w 3318569"/>
              <a:gd name="connsiteY25" fmla="*/ 1171375 h 3787354"/>
              <a:gd name="connsiteX26" fmla="*/ 2475731 w 3318569"/>
              <a:gd name="connsiteY26" fmla="*/ 1107764 h 3787354"/>
              <a:gd name="connsiteX27" fmla="*/ 2443925 w 3318569"/>
              <a:gd name="connsiteY27" fmla="*/ 1068008 h 3787354"/>
              <a:gd name="connsiteX28" fmla="*/ 2435974 w 3318569"/>
              <a:gd name="connsiteY28" fmla="*/ 1044154 h 3787354"/>
              <a:gd name="connsiteX29" fmla="*/ 2412120 w 3318569"/>
              <a:gd name="connsiteY29" fmla="*/ 1012349 h 3787354"/>
              <a:gd name="connsiteX30" fmla="*/ 2388266 w 3318569"/>
              <a:gd name="connsiteY30" fmla="*/ 996446 h 3787354"/>
              <a:gd name="connsiteX31" fmla="*/ 2340558 w 3318569"/>
              <a:gd name="connsiteY31" fmla="*/ 948738 h 3787354"/>
              <a:gd name="connsiteX32" fmla="*/ 2308753 w 3318569"/>
              <a:gd name="connsiteY32" fmla="*/ 916933 h 3787354"/>
              <a:gd name="connsiteX33" fmla="*/ 2284899 w 3318569"/>
              <a:gd name="connsiteY33" fmla="*/ 885128 h 3787354"/>
              <a:gd name="connsiteX34" fmla="*/ 2261045 w 3318569"/>
              <a:gd name="connsiteY34" fmla="*/ 869225 h 3787354"/>
              <a:gd name="connsiteX35" fmla="*/ 2205386 w 3318569"/>
              <a:gd name="connsiteY35" fmla="*/ 797664 h 3787354"/>
              <a:gd name="connsiteX36" fmla="*/ 2141776 w 3318569"/>
              <a:gd name="connsiteY36" fmla="*/ 749956 h 3787354"/>
              <a:gd name="connsiteX37" fmla="*/ 2109971 w 3318569"/>
              <a:gd name="connsiteY37" fmla="*/ 734053 h 3787354"/>
              <a:gd name="connsiteX38" fmla="*/ 2046360 w 3318569"/>
              <a:gd name="connsiteY38" fmla="*/ 702248 h 3787354"/>
              <a:gd name="connsiteX39" fmla="*/ 2006604 w 3318569"/>
              <a:gd name="connsiteY39" fmla="*/ 670443 h 3787354"/>
              <a:gd name="connsiteX40" fmla="*/ 1895285 w 3318569"/>
              <a:gd name="connsiteY40" fmla="*/ 638637 h 3787354"/>
              <a:gd name="connsiteX41" fmla="*/ 1847577 w 3318569"/>
              <a:gd name="connsiteY41" fmla="*/ 622735 h 3787354"/>
              <a:gd name="connsiteX42" fmla="*/ 1823724 w 3318569"/>
              <a:gd name="connsiteY42" fmla="*/ 614784 h 3787354"/>
              <a:gd name="connsiteX43" fmla="*/ 1783967 w 3318569"/>
              <a:gd name="connsiteY43" fmla="*/ 606832 h 3787354"/>
              <a:gd name="connsiteX44" fmla="*/ 1736259 w 3318569"/>
              <a:gd name="connsiteY44" fmla="*/ 590930 h 3787354"/>
              <a:gd name="connsiteX45" fmla="*/ 1664697 w 3318569"/>
              <a:gd name="connsiteY45" fmla="*/ 575027 h 3787354"/>
              <a:gd name="connsiteX46" fmla="*/ 1457964 w 3318569"/>
              <a:gd name="connsiteY46" fmla="*/ 511417 h 3787354"/>
              <a:gd name="connsiteX47" fmla="*/ 1155814 w 3318569"/>
              <a:gd name="connsiteY47" fmla="*/ 368293 h 3787354"/>
              <a:gd name="connsiteX48" fmla="*/ 1076301 w 3318569"/>
              <a:gd name="connsiteY48" fmla="*/ 344439 h 3787354"/>
              <a:gd name="connsiteX49" fmla="*/ 1052447 w 3318569"/>
              <a:gd name="connsiteY49" fmla="*/ 336488 h 3787354"/>
              <a:gd name="connsiteX50" fmla="*/ 1020642 w 3318569"/>
              <a:gd name="connsiteY50" fmla="*/ 320585 h 3787354"/>
              <a:gd name="connsiteX51" fmla="*/ 869567 w 3318569"/>
              <a:gd name="connsiteY51" fmla="*/ 288780 h 3787354"/>
              <a:gd name="connsiteX52" fmla="*/ 750297 w 3318569"/>
              <a:gd name="connsiteY52" fmla="*/ 241072 h 3787354"/>
              <a:gd name="connsiteX53" fmla="*/ 607174 w 3318569"/>
              <a:gd name="connsiteY53" fmla="*/ 209267 h 3787354"/>
              <a:gd name="connsiteX54" fmla="*/ 360684 w 3318569"/>
              <a:gd name="connsiteY54" fmla="*/ 153608 h 3787354"/>
              <a:gd name="connsiteX55" fmla="*/ 241414 w 3318569"/>
              <a:gd name="connsiteY55" fmla="*/ 113851 h 3787354"/>
              <a:gd name="connsiteX56" fmla="*/ 161901 w 3318569"/>
              <a:gd name="connsiteY56" fmla="*/ 97949 h 3787354"/>
              <a:gd name="connsiteX57" fmla="*/ 18777 w 3318569"/>
              <a:gd name="connsiteY57" fmla="*/ 42290 h 3787354"/>
              <a:gd name="connsiteX58" fmla="*/ 58534 w 3318569"/>
              <a:gd name="connsiteY58" fmla="*/ 789712 h 3787354"/>
              <a:gd name="connsiteX59" fmla="*/ 138047 w 3318569"/>
              <a:gd name="connsiteY59" fmla="*/ 964642 h 3787354"/>
              <a:gd name="connsiteX60" fmla="*/ 320926 w 3318569"/>
              <a:gd name="connsiteY60" fmla="*/ 924885 h 3787354"/>
              <a:gd name="connsiteX61" fmla="*/ 416342 w 3318569"/>
              <a:gd name="connsiteY61" fmla="*/ 1036202 h 3787354"/>
              <a:gd name="connsiteX62" fmla="*/ 623076 w 3318569"/>
              <a:gd name="connsiteY62" fmla="*/ 1036203 h 3787354"/>
              <a:gd name="connsiteX63" fmla="*/ 845712 w 3318569"/>
              <a:gd name="connsiteY63" fmla="*/ 1171375 h 3787354"/>
              <a:gd name="connsiteX64" fmla="*/ 821859 w 3318569"/>
              <a:gd name="connsiteY64" fmla="*/ 1250887 h 3787354"/>
              <a:gd name="connsiteX65" fmla="*/ 638979 w 3318569"/>
              <a:gd name="connsiteY65" fmla="*/ 1203180 h 3787354"/>
              <a:gd name="connsiteX66" fmla="*/ 392489 w 3318569"/>
              <a:gd name="connsiteY66" fmla="*/ 1346303 h 3787354"/>
              <a:gd name="connsiteX67" fmla="*/ 607174 w 3318569"/>
              <a:gd name="connsiteY67" fmla="*/ 1465573 h 3787354"/>
              <a:gd name="connsiteX68" fmla="*/ 607175 w 3318569"/>
              <a:gd name="connsiteY68" fmla="*/ 1576892 h 3787354"/>
              <a:gd name="connsiteX69" fmla="*/ 535612 w 3318569"/>
              <a:gd name="connsiteY69" fmla="*/ 1863139 h 3787354"/>
              <a:gd name="connsiteX70" fmla="*/ 416342 w 3318569"/>
              <a:gd name="connsiteY70" fmla="*/ 1998311 h 3787354"/>
              <a:gd name="connsiteX71" fmla="*/ 456100 w 3318569"/>
              <a:gd name="connsiteY71" fmla="*/ 2157337 h 3787354"/>
              <a:gd name="connsiteX72" fmla="*/ 360684 w 3318569"/>
              <a:gd name="connsiteY72" fmla="*/ 2332265 h 3787354"/>
              <a:gd name="connsiteX73" fmla="*/ 638979 w 3318569"/>
              <a:gd name="connsiteY73" fmla="*/ 2761635 h 3787354"/>
              <a:gd name="connsiteX74" fmla="*/ 726444 w 3318569"/>
              <a:gd name="connsiteY74" fmla="*/ 3055833 h 3787354"/>
              <a:gd name="connsiteX75" fmla="*/ 798006 w 3318569"/>
              <a:gd name="connsiteY75" fmla="*/ 3302324 h 3787354"/>
              <a:gd name="connsiteX76" fmla="*/ 678735 w 3318569"/>
              <a:gd name="connsiteY76" fmla="*/ 3357982 h 3787354"/>
              <a:gd name="connsiteX77" fmla="*/ 495855 w 3318569"/>
              <a:gd name="connsiteY77" fmla="*/ 3612426 h 3787354"/>
              <a:gd name="connsiteX78" fmla="*/ 305025 w 3318569"/>
              <a:gd name="connsiteY78" fmla="*/ 3787354 h 3787354"/>
              <a:gd name="connsiteX0" fmla="*/ 3318569 w 3318569"/>
              <a:gd name="connsiteY0" fmla="*/ 2372022 h 3787354"/>
              <a:gd name="connsiteX1" fmla="*/ 3278812 w 3318569"/>
              <a:gd name="connsiteY1" fmla="*/ 2340217 h 3787354"/>
              <a:gd name="connsiteX2" fmla="*/ 3270861 w 3318569"/>
              <a:gd name="connsiteY2" fmla="*/ 2316363 h 3787354"/>
              <a:gd name="connsiteX3" fmla="*/ 3223153 w 3318569"/>
              <a:gd name="connsiteY3" fmla="*/ 2300460 h 3787354"/>
              <a:gd name="connsiteX4" fmla="*/ 3199299 w 3318569"/>
              <a:gd name="connsiteY4" fmla="*/ 2252752 h 3787354"/>
              <a:gd name="connsiteX5" fmla="*/ 3191348 w 3318569"/>
              <a:gd name="connsiteY5" fmla="*/ 2228898 h 3787354"/>
              <a:gd name="connsiteX6" fmla="*/ 3151591 w 3318569"/>
              <a:gd name="connsiteY6" fmla="*/ 2181191 h 3787354"/>
              <a:gd name="connsiteX7" fmla="*/ 3119786 w 3318569"/>
              <a:gd name="connsiteY7" fmla="*/ 2109629 h 3787354"/>
              <a:gd name="connsiteX8" fmla="*/ 3087981 w 3318569"/>
              <a:gd name="connsiteY8" fmla="*/ 2061921 h 3787354"/>
              <a:gd name="connsiteX9" fmla="*/ 3080030 w 3318569"/>
              <a:gd name="connsiteY9" fmla="*/ 2038067 h 3787354"/>
              <a:gd name="connsiteX10" fmla="*/ 3032322 w 3318569"/>
              <a:gd name="connsiteY10" fmla="*/ 1998311 h 3787354"/>
              <a:gd name="connsiteX11" fmla="*/ 2992565 w 3318569"/>
              <a:gd name="connsiteY11" fmla="*/ 1926749 h 3787354"/>
              <a:gd name="connsiteX12" fmla="*/ 2976663 w 3318569"/>
              <a:gd name="connsiteY12" fmla="*/ 1894944 h 3787354"/>
              <a:gd name="connsiteX13" fmla="*/ 2944857 w 3318569"/>
              <a:gd name="connsiteY13" fmla="*/ 1847236 h 3787354"/>
              <a:gd name="connsiteX14" fmla="*/ 2897150 w 3318569"/>
              <a:gd name="connsiteY14" fmla="*/ 1712064 h 3787354"/>
              <a:gd name="connsiteX15" fmla="*/ 2889198 w 3318569"/>
              <a:gd name="connsiteY15" fmla="*/ 1688210 h 3787354"/>
              <a:gd name="connsiteX16" fmla="*/ 2873296 w 3318569"/>
              <a:gd name="connsiteY16" fmla="*/ 1656404 h 3787354"/>
              <a:gd name="connsiteX17" fmla="*/ 2841491 w 3318569"/>
              <a:gd name="connsiteY17" fmla="*/ 1608697 h 3787354"/>
              <a:gd name="connsiteX18" fmla="*/ 2801734 w 3318569"/>
              <a:gd name="connsiteY18" fmla="*/ 1545086 h 3787354"/>
              <a:gd name="connsiteX19" fmla="*/ 2761977 w 3318569"/>
              <a:gd name="connsiteY19" fmla="*/ 1481476 h 3787354"/>
              <a:gd name="connsiteX20" fmla="*/ 2746075 w 3318569"/>
              <a:gd name="connsiteY20" fmla="*/ 1449671 h 3787354"/>
              <a:gd name="connsiteX21" fmla="*/ 2698367 w 3318569"/>
              <a:gd name="connsiteY21" fmla="*/ 1378109 h 3787354"/>
              <a:gd name="connsiteX22" fmla="*/ 2658611 w 3318569"/>
              <a:gd name="connsiteY22" fmla="*/ 1322450 h 3787354"/>
              <a:gd name="connsiteX23" fmla="*/ 2610903 w 3318569"/>
              <a:gd name="connsiteY23" fmla="*/ 1258839 h 3787354"/>
              <a:gd name="connsiteX24" fmla="*/ 2555244 w 3318569"/>
              <a:gd name="connsiteY24" fmla="*/ 1195229 h 3787354"/>
              <a:gd name="connsiteX25" fmla="*/ 2539341 w 3318569"/>
              <a:gd name="connsiteY25" fmla="*/ 1171375 h 3787354"/>
              <a:gd name="connsiteX26" fmla="*/ 2475731 w 3318569"/>
              <a:gd name="connsiteY26" fmla="*/ 1107764 h 3787354"/>
              <a:gd name="connsiteX27" fmla="*/ 2443925 w 3318569"/>
              <a:gd name="connsiteY27" fmla="*/ 1068008 h 3787354"/>
              <a:gd name="connsiteX28" fmla="*/ 2435974 w 3318569"/>
              <a:gd name="connsiteY28" fmla="*/ 1044154 h 3787354"/>
              <a:gd name="connsiteX29" fmla="*/ 2412120 w 3318569"/>
              <a:gd name="connsiteY29" fmla="*/ 1012349 h 3787354"/>
              <a:gd name="connsiteX30" fmla="*/ 2388266 w 3318569"/>
              <a:gd name="connsiteY30" fmla="*/ 996446 h 3787354"/>
              <a:gd name="connsiteX31" fmla="*/ 2340558 w 3318569"/>
              <a:gd name="connsiteY31" fmla="*/ 948738 h 3787354"/>
              <a:gd name="connsiteX32" fmla="*/ 2308753 w 3318569"/>
              <a:gd name="connsiteY32" fmla="*/ 916933 h 3787354"/>
              <a:gd name="connsiteX33" fmla="*/ 2284899 w 3318569"/>
              <a:gd name="connsiteY33" fmla="*/ 885128 h 3787354"/>
              <a:gd name="connsiteX34" fmla="*/ 2261045 w 3318569"/>
              <a:gd name="connsiteY34" fmla="*/ 869225 h 3787354"/>
              <a:gd name="connsiteX35" fmla="*/ 2205386 w 3318569"/>
              <a:gd name="connsiteY35" fmla="*/ 797664 h 3787354"/>
              <a:gd name="connsiteX36" fmla="*/ 2141776 w 3318569"/>
              <a:gd name="connsiteY36" fmla="*/ 749956 h 3787354"/>
              <a:gd name="connsiteX37" fmla="*/ 2109971 w 3318569"/>
              <a:gd name="connsiteY37" fmla="*/ 734053 h 3787354"/>
              <a:gd name="connsiteX38" fmla="*/ 2046360 w 3318569"/>
              <a:gd name="connsiteY38" fmla="*/ 702248 h 3787354"/>
              <a:gd name="connsiteX39" fmla="*/ 2006604 w 3318569"/>
              <a:gd name="connsiteY39" fmla="*/ 670443 h 3787354"/>
              <a:gd name="connsiteX40" fmla="*/ 1895285 w 3318569"/>
              <a:gd name="connsiteY40" fmla="*/ 638637 h 3787354"/>
              <a:gd name="connsiteX41" fmla="*/ 1847577 w 3318569"/>
              <a:gd name="connsiteY41" fmla="*/ 622735 h 3787354"/>
              <a:gd name="connsiteX42" fmla="*/ 1823724 w 3318569"/>
              <a:gd name="connsiteY42" fmla="*/ 614784 h 3787354"/>
              <a:gd name="connsiteX43" fmla="*/ 1783967 w 3318569"/>
              <a:gd name="connsiteY43" fmla="*/ 606832 h 3787354"/>
              <a:gd name="connsiteX44" fmla="*/ 1736259 w 3318569"/>
              <a:gd name="connsiteY44" fmla="*/ 590930 h 3787354"/>
              <a:gd name="connsiteX45" fmla="*/ 1664697 w 3318569"/>
              <a:gd name="connsiteY45" fmla="*/ 575027 h 3787354"/>
              <a:gd name="connsiteX46" fmla="*/ 1457964 w 3318569"/>
              <a:gd name="connsiteY46" fmla="*/ 511417 h 3787354"/>
              <a:gd name="connsiteX47" fmla="*/ 1155814 w 3318569"/>
              <a:gd name="connsiteY47" fmla="*/ 368293 h 3787354"/>
              <a:gd name="connsiteX48" fmla="*/ 1076301 w 3318569"/>
              <a:gd name="connsiteY48" fmla="*/ 344439 h 3787354"/>
              <a:gd name="connsiteX49" fmla="*/ 1052447 w 3318569"/>
              <a:gd name="connsiteY49" fmla="*/ 336488 h 3787354"/>
              <a:gd name="connsiteX50" fmla="*/ 1020642 w 3318569"/>
              <a:gd name="connsiteY50" fmla="*/ 320585 h 3787354"/>
              <a:gd name="connsiteX51" fmla="*/ 869567 w 3318569"/>
              <a:gd name="connsiteY51" fmla="*/ 288780 h 3787354"/>
              <a:gd name="connsiteX52" fmla="*/ 750297 w 3318569"/>
              <a:gd name="connsiteY52" fmla="*/ 241072 h 3787354"/>
              <a:gd name="connsiteX53" fmla="*/ 607174 w 3318569"/>
              <a:gd name="connsiteY53" fmla="*/ 209267 h 3787354"/>
              <a:gd name="connsiteX54" fmla="*/ 360684 w 3318569"/>
              <a:gd name="connsiteY54" fmla="*/ 153608 h 3787354"/>
              <a:gd name="connsiteX55" fmla="*/ 241414 w 3318569"/>
              <a:gd name="connsiteY55" fmla="*/ 113851 h 3787354"/>
              <a:gd name="connsiteX56" fmla="*/ 161901 w 3318569"/>
              <a:gd name="connsiteY56" fmla="*/ 97949 h 3787354"/>
              <a:gd name="connsiteX57" fmla="*/ 18777 w 3318569"/>
              <a:gd name="connsiteY57" fmla="*/ 42290 h 3787354"/>
              <a:gd name="connsiteX58" fmla="*/ 58534 w 3318569"/>
              <a:gd name="connsiteY58" fmla="*/ 789712 h 3787354"/>
              <a:gd name="connsiteX59" fmla="*/ 138047 w 3318569"/>
              <a:gd name="connsiteY59" fmla="*/ 964642 h 3787354"/>
              <a:gd name="connsiteX60" fmla="*/ 320926 w 3318569"/>
              <a:gd name="connsiteY60" fmla="*/ 924885 h 3787354"/>
              <a:gd name="connsiteX61" fmla="*/ 416342 w 3318569"/>
              <a:gd name="connsiteY61" fmla="*/ 1036202 h 3787354"/>
              <a:gd name="connsiteX62" fmla="*/ 623076 w 3318569"/>
              <a:gd name="connsiteY62" fmla="*/ 1036203 h 3787354"/>
              <a:gd name="connsiteX63" fmla="*/ 845712 w 3318569"/>
              <a:gd name="connsiteY63" fmla="*/ 1171375 h 3787354"/>
              <a:gd name="connsiteX64" fmla="*/ 821859 w 3318569"/>
              <a:gd name="connsiteY64" fmla="*/ 1250887 h 3787354"/>
              <a:gd name="connsiteX65" fmla="*/ 638979 w 3318569"/>
              <a:gd name="connsiteY65" fmla="*/ 1203180 h 3787354"/>
              <a:gd name="connsiteX66" fmla="*/ 392489 w 3318569"/>
              <a:gd name="connsiteY66" fmla="*/ 1346303 h 3787354"/>
              <a:gd name="connsiteX67" fmla="*/ 607174 w 3318569"/>
              <a:gd name="connsiteY67" fmla="*/ 1465573 h 3787354"/>
              <a:gd name="connsiteX68" fmla="*/ 607175 w 3318569"/>
              <a:gd name="connsiteY68" fmla="*/ 1576892 h 3787354"/>
              <a:gd name="connsiteX69" fmla="*/ 535612 w 3318569"/>
              <a:gd name="connsiteY69" fmla="*/ 1863139 h 3787354"/>
              <a:gd name="connsiteX70" fmla="*/ 416342 w 3318569"/>
              <a:gd name="connsiteY70" fmla="*/ 1998311 h 3787354"/>
              <a:gd name="connsiteX71" fmla="*/ 456100 w 3318569"/>
              <a:gd name="connsiteY71" fmla="*/ 2157337 h 3787354"/>
              <a:gd name="connsiteX72" fmla="*/ 360684 w 3318569"/>
              <a:gd name="connsiteY72" fmla="*/ 2332265 h 3787354"/>
              <a:gd name="connsiteX73" fmla="*/ 638979 w 3318569"/>
              <a:gd name="connsiteY73" fmla="*/ 2761635 h 3787354"/>
              <a:gd name="connsiteX74" fmla="*/ 726444 w 3318569"/>
              <a:gd name="connsiteY74" fmla="*/ 3055833 h 3787354"/>
              <a:gd name="connsiteX75" fmla="*/ 798006 w 3318569"/>
              <a:gd name="connsiteY75" fmla="*/ 3302324 h 3787354"/>
              <a:gd name="connsiteX76" fmla="*/ 678735 w 3318569"/>
              <a:gd name="connsiteY76" fmla="*/ 3357982 h 3787354"/>
              <a:gd name="connsiteX77" fmla="*/ 495855 w 3318569"/>
              <a:gd name="connsiteY77" fmla="*/ 3612426 h 3787354"/>
              <a:gd name="connsiteX78" fmla="*/ 305025 w 3318569"/>
              <a:gd name="connsiteY78" fmla="*/ 3787354 h 3787354"/>
              <a:gd name="connsiteX0" fmla="*/ 3318569 w 3318569"/>
              <a:gd name="connsiteY0" fmla="*/ 2372022 h 3787354"/>
              <a:gd name="connsiteX1" fmla="*/ 3278812 w 3318569"/>
              <a:gd name="connsiteY1" fmla="*/ 2340217 h 3787354"/>
              <a:gd name="connsiteX2" fmla="*/ 3270861 w 3318569"/>
              <a:gd name="connsiteY2" fmla="*/ 2316363 h 3787354"/>
              <a:gd name="connsiteX3" fmla="*/ 3223153 w 3318569"/>
              <a:gd name="connsiteY3" fmla="*/ 2300460 h 3787354"/>
              <a:gd name="connsiteX4" fmla="*/ 3199299 w 3318569"/>
              <a:gd name="connsiteY4" fmla="*/ 2252752 h 3787354"/>
              <a:gd name="connsiteX5" fmla="*/ 3191348 w 3318569"/>
              <a:gd name="connsiteY5" fmla="*/ 2228898 h 3787354"/>
              <a:gd name="connsiteX6" fmla="*/ 3151591 w 3318569"/>
              <a:gd name="connsiteY6" fmla="*/ 2181191 h 3787354"/>
              <a:gd name="connsiteX7" fmla="*/ 3119786 w 3318569"/>
              <a:gd name="connsiteY7" fmla="*/ 2109629 h 3787354"/>
              <a:gd name="connsiteX8" fmla="*/ 3087981 w 3318569"/>
              <a:gd name="connsiteY8" fmla="*/ 2061921 h 3787354"/>
              <a:gd name="connsiteX9" fmla="*/ 3080030 w 3318569"/>
              <a:gd name="connsiteY9" fmla="*/ 2038067 h 3787354"/>
              <a:gd name="connsiteX10" fmla="*/ 3032322 w 3318569"/>
              <a:gd name="connsiteY10" fmla="*/ 1998311 h 3787354"/>
              <a:gd name="connsiteX11" fmla="*/ 2992565 w 3318569"/>
              <a:gd name="connsiteY11" fmla="*/ 1926749 h 3787354"/>
              <a:gd name="connsiteX12" fmla="*/ 2976663 w 3318569"/>
              <a:gd name="connsiteY12" fmla="*/ 1894944 h 3787354"/>
              <a:gd name="connsiteX13" fmla="*/ 2944857 w 3318569"/>
              <a:gd name="connsiteY13" fmla="*/ 1847236 h 3787354"/>
              <a:gd name="connsiteX14" fmla="*/ 2897150 w 3318569"/>
              <a:gd name="connsiteY14" fmla="*/ 1712064 h 3787354"/>
              <a:gd name="connsiteX15" fmla="*/ 2889198 w 3318569"/>
              <a:gd name="connsiteY15" fmla="*/ 1688210 h 3787354"/>
              <a:gd name="connsiteX16" fmla="*/ 2873296 w 3318569"/>
              <a:gd name="connsiteY16" fmla="*/ 1656404 h 3787354"/>
              <a:gd name="connsiteX17" fmla="*/ 2841491 w 3318569"/>
              <a:gd name="connsiteY17" fmla="*/ 1608697 h 3787354"/>
              <a:gd name="connsiteX18" fmla="*/ 2801734 w 3318569"/>
              <a:gd name="connsiteY18" fmla="*/ 1545086 h 3787354"/>
              <a:gd name="connsiteX19" fmla="*/ 2761977 w 3318569"/>
              <a:gd name="connsiteY19" fmla="*/ 1481476 h 3787354"/>
              <a:gd name="connsiteX20" fmla="*/ 2746075 w 3318569"/>
              <a:gd name="connsiteY20" fmla="*/ 1449671 h 3787354"/>
              <a:gd name="connsiteX21" fmla="*/ 2698367 w 3318569"/>
              <a:gd name="connsiteY21" fmla="*/ 1378109 h 3787354"/>
              <a:gd name="connsiteX22" fmla="*/ 2658611 w 3318569"/>
              <a:gd name="connsiteY22" fmla="*/ 1322450 h 3787354"/>
              <a:gd name="connsiteX23" fmla="*/ 2610903 w 3318569"/>
              <a:gd name="connsiteY23" fmla="*/ 1258839 h 3787354"/>
              <a:gd name="connsiteX24" fmla="*/ 2555244 w 3318569"/>
              <a:gd name="connsiteY24" fmla="*/ 1195229 h 3787354"/>
              <a:gd name="connsiteX25" fmla="*/ 2539341 w 3318569"/>
              <a:gd name="connsiteY25" fmla="*/ 1171375 h 3787354"/>
              <a:gd name="connsiteX26" fmla="*/ 2475731 w 3318569"/>
              <a:gd name="connsiteY26" fmla="*/ 1107764 h 3787354"/>
              <a:gd name="connsiteX27" fmla="*/ 2443925 w 3318569"/>
              <a:gd name="connsiteY27" fmla="*/ 1068008 h 3787354"/>
              <a:gd name="connsiteX28" fmla="*/ 2435974 w 3318569"/>
              <a:gd name="connsiteY28" fmla="*/ 1044154 h 3787354"/>
              <a:gd name="connsiteX29" fmla="*/ 2412120 w 3318569"/>
              <a:gd name="connsiteY29" fmla="*/ 1012349 h 3787354"/>
              <a:gd name="connsiteX30" fmla="*/ 2388266 w 3318569"/>
              <a:gd name="connsiteY30" fmla="*/ 996446 h 3787354"/>
              <a:gd name="connsiteX31" fmla="*/ 2340558 w 3318569"/>
              <a:gd name="connsiteY31" fmla="*/ 948738 h 3787354"/>
              <a:gd name="connsiteX32" fmla="*/ 2308753 w 3318569"/>
              <a:gd name="connsiteY32" fmla="*/ 916933 h 3787354"/>
              <a:gd name="connsiteX33" fmla="*/ 2284899 w 3318569"/>
              <a:gd name="connsiteY33" fmla="*/ 885128 h 3787354"/>
              <a:gd name="connsiteX34" fmla="*/ 2261045 w 3318569"/>
              <a:gd name="connsiteY34" fmla="*/ 869225 h 3787354"/>
              <a:gd name="connsiteX35" fmla="*/ 2205386 w 3318569"/>
              <a:gd name="connsiteY35" fmla="*/ 797664 h 3787354"/>
              <a:gd name="connsiteX36" fmla="*/ 2141776 w 3318569"/>
              <a:gd name="connsiteY36" fmla="*/ 749956 h 3787354"/>
              <a:gd name="connsiteX37" fmla="*/ 2109971 w 3318569"/>
              <a:gd name="connsiteY37" fmla="*/ 734053 h 3787354"/>
              <a:gd name="connsiteX38" fmla="*/ 2046360 w 3318569"/>
              <a:gd name="connsiteY38" fmla="*/ 702248 h 3787354"/>
              <a:gd name="connsiteX39" fmla="*/ 2006604 w 3318569"/>
              <a:gd name="connsiteY39" fmla="*/ 670443 h 3787354"/>
              <a:gd name="connsiteX40" fmla="*/ 1895285 w 3318569"/>
              <a:gd name="connsiteY40" fmla="*/ 638637 h 3787354"/>
              <a:gd name="connsiteX41" fmla="*/ 1847577 w 3318569"/>
              <a:gd name="connsiteY41" fmla="*/ 622735 h 3787354"/>
              <a:gd name="connsiteX42" fmla="*/ 1823724 w 3318569"/>
              <a:gd name="connsiteY42" fmla="*/ 614784 h 3787354"/>
              <a:gd name="connsiteX43" fmla="*/ 1783967 w 3318569"/>
              <a:gd name="connsiteY43" fmla="*/ 606832 h 3787354"/>
              <a:gd name="connsiteX44" fmla="*/ 1736259 w 3318569"/>
              <a:gd name="connsiteY44" fmla="*/ 590930 h 3787354"/>
              <a:gd name="connsiteX45" fmla="*/ 1664697 w 3318569"/>
              <a:gd name="connsiteY45" fmla="*/ 575027 h 3787354"/>
              <a:gd name="connsiteX46" fmla="*/ 1457964 w 3318569"/>
              <a:gd name="connsiteY46" fmla="*/ 511417 h 3787354"/>
              <a:gd name="connsiteX47" fmla="*/ 1155814 w 3318569"/>
              <a:gd name="connsiteY47" fmla="*/ 368293 h 3787354"/>
              <a:gd name="connsiteX48" fmla="*/ 1076301 w 3318569"/>
              <a:gd name="connsiteY48" fmla="*/ 344439 h 3787354"/>
              <a:gd name="connsiteX49" fmla="*/ 1052447 w 3318569"/>
              <a:gd name="connsiteY49" fmla="*/ 336488 h 3787354"/>
              <a:gd name="connsiteX50" fmla="*/ 1020642 w 3318569"/>
              <a:gd name="connsiteY50" fmla="*/ 320585 h 3787354"/>
              <a:gd name="connsiteX51" fmla="*/ 869567 w 3318569"/>
              <a:gd name="connsiteY51" fmla="*/ 288780 h 3787354"/>
              <a:gd name="connsiteX52" fmla="*/ 750297 w 3318569"/>
              <a:gd name="connsiteY52" fmla="*/ 241072 h 3787354"/>
              <a:gd name="connsiteX53" fmla="*/ 607174 w 3318569"/>
              <a:gd name="connsiteY53" fmla="*/ 209267 h 3787354"/>
              <a:gd name="connsiteX54" fmla="*/ 360684 w 3318569"/>
              <a:gd name="connsiteY54" fmla="*/ 153608 h 3787354"/>
              <a:gd name="connsiteX55" fmla="*/ 241414 w 3318569"/>
              <a:gd name="connsiteY55" fmla="*/ 113851 h 3787354"/>
              <a:gd name="connsiteX56" fmla="*/ 161901 w 3318569"/>
              <a:gd name="connsiteY56" fmla="*/ 97949 h 3787354"/>
              <a:gd name="connsiteX57" fmla="*/ 18777 w 3318569"/>
              <a:gd name="connsiteY57" fmla="*/ 42290 h 3787354"/>
              <a:gd name="connsiteX58" fmla="*/ 58534 w 3318569"/>
              <a:gd name="connsiteY58" fmla="*/ 789712 h 3787354"/>
              <a:gd name="connsiteX59" fmla="*/ 138047 w 3318569"/>
              <a:gd name="connsiteY59" fmla="*/ 964642 h 3787354"/>
              <a:gd name="connsiteX60" fmla="*/ 320926 w 3318569"/>
              <a:gd name="connsiteY60" fmla="*/ 924885 h 3787354"/>
              <a:gd name="connsiteX61" fmla="*/ 416342 w 3318569"/>
              <a:gd name="connsiteY61" fmla="*/ 1036202 h 3787354"/>
              <a:gd name="connsiteX62" fmla="*/ 623076 w 3318569"/>
              <a:gd name="connsiteY62" fmla="*/ 1036203 h 3787354"/>
              <a:gd name="connsiteX63" fmla="*/ 845712 w 3318569"/>
              <a:gd name="connsiteY63" fmla="*/ 1171375 h 3787354"/>
              <a:gd name="connsiteX64" fmla="*/ 821859 w 3318569"/>
              <a:gd name="connsiteY64" fmla="*/ 1250887 h 3787354"/>
              <a:gd name="connsiteX65" fmla="*/ 638979 w 3318569"/>
              <a:gd name="connsiteY65" fmla="*/ 1203180 h 3787354"/>
              <a:gd name="connsiteX66" fmla="*/ 392489 w 3318569"/>
              <a:gd name="connsiteY66" fmla="*/ 1346303 h 3787354"/>
              <a:gd name="connsiteX67" fmla="*/ 607174 w 3318569"/>
              <a:gd name="connsiteY67" fmla="*/ 1465573 h 3787354"/>
              <a:gd name="connsiteX68" fmla="*/ 607175 w 3318569"/>
              <a:gd name="connsiteY68" fmla="*/ 1576892 h 3787354"/>
              <a:gd name="connsiteX69" fmla="*/ 535612 w 3318569"/>
              <a:gd name="connsiteY69" fmla="*/ 1863139 h 3787354"/>
              <a:gd name="connsiteX70" fmla="*/ 416342 w 3318569"/>
              <a:gd name="connsiteY70" fmla="*/ 1998311 h 3787354"/>
              <a:gd name="connsiteX71" fmla="*/ 456100 w 3318569"/>
              <a:gd name="connsiteY71" fmla="*/ 2157337 h 3787354"/>
              <a:gd name="connsiteX72" fmla="*/ 360684 w 3318569"/>
              <a:gd name="connsiteY72" fmla="*/ 2332265 h 3787354"/>
              <a:gd name="connsiteX73" fmla="*/ 638979 w 3318569"/>
              <a:gd name="connsiteY73" fmla="*/ 2761635 h 3787354"/>
              <a:gd name="connsiteX74" fmla="*/ 726444 w 3318569"/>
              <a:gd name="connsiteY74" fmla="*/ 3055833 h 3787354"/>
              <a:gd name="connsiteX75" fmla="*/ 798006 w 3318569"/>
              <a:gd name="connsiteY75" fmla="*/ 3302324 h 3787354"/>
              <a:gd name="connsiteX76" fmla="*/ 678735 w 3318569"/>
              <a:gd name="connsiteY76" fmla="*/ 3357982 h 3787354"/>
              <a:gd name="connsiteX77" fmla="*/ 495855 w 3318569"/>
              <a:gd name="connsiteY77" fmla="*/ 3612426 h 3787354"/>
              <a:gd name="connsiteX78" fmla="*/ 305025 w 3318569"/>
              <a:gd name="connsiteY78" fmla="*/ 3787354 h 3787354"/>
              <a:gd name="connsiteX0" fmla="*/ 3309819 w 3309819"/>
              <a:gd name="connsiteY0" fmla="*/ 2372022 h 3787354"/>
              <a:gd name="connsiteX1" fmla="*/ 3270062 w 3309819"/>
              <a:gd name="connsiteY1" fmla="*/ 2340217 h 3787354"/>
              <a:gd name="connsiteX2" fmla="*/ 3262111 w 3309819"/>
              <a:gd name="connsiteY2" fmla="*/ 2316363 h 3787354"/>
              <a:gd name="connsiteX3" fmla="*/ 3214403 w 3309819"/>
              <a:gd name="connsiteY3" fmla="*/ 2300460 h 3787354"/>
              <a:gd name="connsiteX4" fmla="*/ 3190549 w 3309819"/>
              <a:gd name="connsiteY4" fmla="*/ 2252752 h 3787354"/>
              <a:gd name="connsiteX5" fmla="*/ 3182598 w 3309819"/>
              <a:gd name="connsiteY5" fmla="*/ 2228898 h 3787354"/>
              <a:gd name="connsiteX6" fmla="*/ 3142841 w 3309819"/>
              <a:gd name="connsiteY6" fmla="*/ 2181191 h 3787354"/>
              <a:gd name="connsiteX7" fmla="*/ 3111036 w 3309819"/>
              <a:gd name="connsiteY7" fmla="*/ 2109629 h 3787354"/>
              <a:gd name="connsiteX8" fmla="*/ 3079231 w 3309819"/>
              <a:gd name="connsiteY8" fmla="*/ 2061921 h 3787354"/>
              <a:gd name="connsiteX9" fmla="*/ 3071280 w 3309819"/>
              <a:gd name="connsiteY9" fmla="*/ 2038067 h 3787354"/>
              <a:gd name="connsiteX10" fmla="*/ 3023572 w 3309819"/>
              <a:gd name="connsiteY10" fmla="*/ 1998311 h 3787354"/>
              <a:gd name="connsiteX11" fmla="*/ 2983815 w 3309819"/>
              <a:gd name="connsiteY11" fmla="*/ 1926749 h 3787354"/>
              <a:gd name="connsiteX12" fmla="*/ 2967913 w 3309819"/>
              <a:gd name="connsiteY12" fmla="*/ 1894944 h 3787354"/>
              <a:gd name="connsiteX13" fmla="*/ 2936107 w 3309819"/>
              <a:gd name="connsiteY13" fmla="*/ 1847236 h 3787354"/>
              <a:gd name="connsiteX14" fmla="*/ 2888400 w 3309819"/>
              <a:gd name="connsiteY14" fmla="*/ 1712064 h 3787354"/>
              <a:gd name="connsiteX15" fmla="*/ 2880448 w 3309819"/>
              <a:gd name="connsiteY15" fmla="*/ 1688210 h 3787354"/>
              <a:gd name="connsiteX16" fmla="*/ 2864546 w 3309819"/>
              <a:gd name="connsiteY16" fmla="*/ 1656404 h 3787354"/>
              <a:gd name="connsiteX17" fmla="*/ 2832741 w 3309819"/>
              <a:gd name="connsiteY17" fmla="*/ 1608697 h 3787354"/>
              <a:gd name="connsiteX18" fmla="*/ 2792984 w 3309819"/>
              <a:gd name="connsiteY18" fmla="*/ 1545086 h 3787354"/>
              <a:gd name="connsiteX19" fmla="*/ 2753227 w 3309819"/>
              <a:gd name="connsiteY19" fmla="*/ 1481476 h 3787354"/>
              <a:gd name="connsiteX20" fmla="*/ 2737325 w 3309819"/>
              <a:gd name="connsiteY20" fmla="*/ 1449671 h 3787354"/>
              <a:gd name="connsiteX21" fmla="*/ 2689617 w 3309819"/>
              <a:gd name="connsiteY21" fmla="*/ 1378109 h 3787354"/>
              <a:gd name="connsiteX22" fmla="*/ 2649861 w 3309819"/>
              <a:gd name="connsiteY22" fmla="*/ 1322450 h 3787354"/>
              <a:gd name="connsiteX23" fmla="*/ 2602153 w 3309819"/>
              <a:gd name="connsiteY23" fmla="*/ 1258839 h 3787354"/>
              <a:gd name="connsiteX24" fmla="*/ 2546494 w 3309819"/>
              <a:gd name="connsiteY24" fmla="*/ 1195229 h 3787354"/>
              <a:gd name="connsiteX25" fmla="*/ 2530591 w 3309819"/>
              <a:gd name="connsiteY25" fmla="*/ 1171375 h 3787354"/>
              <a:gd name="connsiteX26" fmla="*/ 2466981 w 3309819"/>
              <a:gd name="connsiteY26" fmla="*/ 1107764 h 3787354"/>
              <a:gd name="connsiteX27" fmla="*/ 2435175 w 3309819"/>
              <a:gd name="connsiteY27" fmla="*/ 1068008 h 3787354"/>
              <a:gd name="connsiteX28" fmla="*/ 2427224 w 3309819"/>
              <a:gd name="connsiteY28" fmla="*/ 1044154 h 3787354"/>
              <a:gd name="connsiteX29" fmla="*/ 2403370 w 3309819"/>
              <a:gd name="connsiteY29" fmla="*/ 1012349 h 3787354"/>
              <a:gd name="connsiteX30" fmla="*/ 2379516 w 3309819"/>
              <a:gd name="connsiteY30" fmla="*/ 996446 h 3787354"/>
              <a:gd name="connsiteX31" fmla="*/ 2331808 w 3309819"/>
              <a:gd name="connsiteY31" fmla="*/ 948738 h 3787354"/>
              <a:gd name="connsiteX32" fmla="*/ 2300003 w 3309819"/>
              <a:gd name="connsiteY32" fmla="*/ 916933 h 3787354"/>
              <a:gd name="connsiteX33" fmla="*/ 2276149 w 3309819"/>
              <a:gd name="connsiteY33" fmla="*/ 885128 h 3787354"/>
              <a:gd name="connsiteX34" fmla="*/ 2252295 w 3309819"/>
              <a:gd name="connsiteY34" fmla="*/ 869225 h 3787354"/>
              <a:gd name="connsiteX35" fmla="*/ 2196636 w 3309819"/>
              <a:gd name="connsiteY35" fmla="*/ 797664 h 3787354"/>
              <a:gd name="connsiteX36" fmla="*/ 2133026 w 3309819"/>
              <a:gd name="connsiteY36" fmla="*/ 749956 h 3787354"/>
              <a:gd name="connsiteX37" fmla="*/ 2101221 w 3309819"/>
              <a:gd name="connsiteY37" fmla="*/ 734053 h 3787354"/>
              <a:gd name="connsiteX38" fmla="*/ 2037610 w 3309819"/>
              <a:gd name="connsiteY38" fmla="*/ 702248 h 3787354"/>
              <a:gd name="connsiteX39" fmla="*/ 1997854 w 3309819"/>
              <a:gd name="connsiteY39" fmla="*/ 670443 h 3787354"/>
              <a:gd name="connsiteX40" fmla="*/ 1886535 w 3309819"/>
              <a:gd name="connsiteY40" fmla="*/ 638637 h 3787354"/>
              <a:gd name="connsiteX41" fmla="*/ 1838827 w 3309819"/>
              <a:gd name="connsiteY41" fmla="*/ 622735 h 3787354"/>
              <a:gd name="connsiteX42" fmla="*/ 1814974 w 3309819"/>
              <a:gd name="connsiteY42" fmla="*/ 614784 h 3787354"/>
              <a:gd name="connsiteX43" fmla="*/ 1775217 w 3309819"/>
              <a:gd name="connsiteY43" fmla="*/ 606832 h 3787354"/>
              <a:gd name="connsiteX44" fmla="*/ 1727509 w 3309819"/>
              <a:gd name="connsiteY44" fmla="*/ 590930 h 3787354"/>
              <a:gd name="connsiteX45" fmla="*/ 1655947 w 3309819"/>
              <a:gd name="connsiteY45" fmla="*/ 575027 h 3787354"/>
              <a:gd name="connsiteX46" fmla="*/ 1449214 w 3309819"/>
              <a:gd name="connsiteY46" fmla="*/ 511417 h 3787354"/>
              <a:gd name="connsiteX47" fmla="*/ 1147064 w 3309819"/>
              <a:gd name="connsiteY47" fmla="*/ 368293 h 3787354"/>
              <a:gd name="connsiteX48" fmla="*/ 1067551 w 3309819"/>
              <a:gd name="connsiteY48" fmla="*/ 344439 h 3787354"/>
              <a:gd name="connsiteX49" fmla="*/ 1043697 w 3309819"/>
              <a:gd name="connsiteY49" fmla="*/ 336488 h 3787354"/>
              <a:gd name="connsiteX50" fmla="*/ 1011892 w 3309819"/>
              <a:gd name="connsiteY50" fmla="*/ 320585 h 3787354"/>
              <a:gd name="connsiteX51" fmla="*/ 860817 w 3309819"/>
              <a:gd name="connsiteY51" fmla="*/ 288780 h 3787354"/>
              <a:gd name="connsiteX52" fmla="*/ 741547 w 3309819"/>
              <a:gd name="connsiteY52" fmla="*/ 241072 h 3787354"/>
              <a:gd name="connsiteX53" fmla="*/ 598424 w 3309819"/>
              <a:gd name="connsiteY53" fmla="*/ 209267 h 3787354"/>
              <a:gd name="connsiteX54" fmla="*/ 351934 w 3309819"/>
              <a:gd name="connsiteY54" fmla="*/ 153608 h 3787354"/>
              <a:gd name="connsiteX55" fmla="*/ 232664 w 3309819"/>
              <a:gd name="connsiteY55" fmla="*/ 113851 h 3787354"/>
              <a:gd name="connsiteX56" fmla="*/ 153151 w 3309819"/>
              <a:gd name="connsiteY56" fmla="*/ 97949 h 3787354"/>
              <a:gd name="connsiteX57" fmla="*/ 10027 w 3309819"/>
              <a:gd name="connsiteY57" fmla="*/ 42290 h 3787354"/>
              <a:gd name="connsiteX58" fmla="*/ 49784 w 3309819"/>
              <a:gd name="connsiteY58" fmla="*/ 789712 h 3787354"/>
              <a:gd name="connsiteX59" fmla="*/ 129297 w 3309819"/>
              <a:gd name="connsiteY59" fmla="*/ 964642 h 3787354"/>
              <a:gd name="connsiteX60" fmla="*/ 312176 w 3309819"/>
              <a:gd name="connsiteY60" fmla="*/ 924885 h 3787354"/>
              <a:gd name="connsiteX61" fmla="*/ 407592 w 3309819"/>
              <a:gd name="connsiteY61" fmla="*/ 1036202 h 3787354"/>
              <a:gd name="connsiteX62" fmla="*/ 614326 w 3309819"/>
              <a:gd name="connsiteY62" fmla="*/ 1036203 h 3787354"/>
              <a:gd name="connsiteX63" fmla="*/ 836962 w 3309819"/>
              <a:gd name="connsiteY63" fmla="*/ 1171375 h 3787354"/>
              <a:gd name="connsiteX64" fmla="*/ 813109 w 3309819"/>
              <a:gd name="connsiteY64" fmla="*/ 1250887 h 3787354"/>
              <a:gd name="connsiteX65" fmla="*/ 630229 w 3309819"/>
              <a:gd name="connsiteY65" fmla="*/ 1203180 h 3787354"/>
              <a:gd name="connsiteX66" fmla="*/ 383739 w 3309819"/>
              <a:gd name="connsiteY66" fmla="*/ 1346303 h 3787354"/>
              <a:gd name="connsiteX67" fmla="*/ 598424 w 3309819"/>
              <a:gd name="connsiteY67" fmla="*/ 1465573 h 3787354"/>
              <a:gd name="connsiteX68" fmla="*/ 598425 w 3309819"/>
              <a:gd name="connsiteY68" fmla="*/ 1576892 h 3787354"/>
              <a:gd name="connsiteX69" fmla="*/ 526862 w 3309819"/>
              <a:gd name="connsiteY69" fmla="*/ 1863139 h 3787354"/>
              <a:gd name="connsiteX70" fmla="*/ 407592 w 3309819"/>
              <a:gd name="connsiteY70" fmla="*/ 1998311 h 3787354"/>
              <a:gd name="connsiteX71" fmla="*/ 447350 w 3309819"/>
              <a:gd name="connsiteY71" fmla="*/ 2157337 h 3787354"/>
              <a:gd name="connsiteX72" fmla="*/ 351934 w 3309819"/>
              <a:gd name="connsiteY72" fmla="*/ 2332265 h 3787354"/>
              <a:gd name="connsiteX73" fmla="*/ 630229 w 3309819"/>
              <a:gd name="connsiteY73" fmla="*/ 2761635 h 3787354"/>
              <a:gd name="connsiteX74" fmla="*/ 717694 w 3309819"/>
              <a:gd name="connsiteY74" fmla="*/ 3055833 h 3787354"/>
              <a:gd name="connsiteX75" fmla="*/ 789256 w 3309819"/>
              <a:gd name="connsiteY75" fmla="*/ 3302324 h 3787354"/>
              <a:gd name="connsiteX76" fmla="*/ 669985 w 3309819"/>
              <a:gd name="connsiteY76" fmla="*/ 3357982 h 3787354"/>
              <a:gd name="connsiteX77" fmla="*/ 487105 w 3309819"/>
              <a:gd name="connsiteY77" fmla="*/ 3612426 h 3787354"/>
              <a:gd name="connsiteX78" fmla="*/ 296275 w 3309819"/>
              <a:gd name="connsiteY78" fmla="*/ 3787354 h 3787354"/>
              <a:gd name="connsiteX0" fmla="*/ 3307249 w 3307249"/>
              <a:gd name="connsiteY0" fmla="*/ 2373734 h 3789066"/>
              <a:gd name="connsiteX1" fmla="*/ 3267492 w 3307249"/>
              <a:gd name="connsiteY1" fmla="*/ 2341929 h 3789066"/>
              <a:gd name="connsiteX2" fmla="*/ 3259541 w 3307249"/>
              <a:gd name="connsiteY2" fmla="*/ 2318075 h 3789066"/>
              <a:gd name="connsiteX3" fmla="*/ 3211833 w 3307249"/>
              <a:gd name="connsiteY3" fmla="*/ 2302172 h 3789066"/>
              <a:gd name="connsiteX4" fmla="*/ 3187979 w 3307249"/>
              <a:gd name="connsiteY4" fmla="*/ 2254464 h 3789066"/>
              <a:gd name="connsiteX5" fmla="*/ 3180028 w 3307249"/>
              <a:gd name="connsiteY5" fmla="*/ 2230610 h 3789066"/>
              <a:gd name="connsiteX6" fmla="*/ 3140271 w 3307249"/>
              <a:gd name="connsiteY6" fmla="*/ 2182903 h 3789066"/>
              <a:gd name="connsiteX7" fmla="*/ 3108466 w 3307249"/>
              <a:gd name="connsiteY7" fmla="*/ 2111341 h 3789066"/>
              <a:gd name="connsiteX8" fmla="*/ 3076661 w 3307249"/>
              <a:gd name="connsiteY8" fmla="*/ 2063633 h 3789066"/>
              <a:gd name="connsiteX9" fmla="*/ 3068710 w 3307249"/>
              <a:gd name="connsiteY9" fmla="*/ 2039779 h 3789066"/>
              <a:gd name="connsiteX10" fmla="*/ 3021002 w 3307249"/>
              <a:gd name="connsiteY10" fmla="*/ 2000023 h 3789066"/>
              <a:gd name="connsiteX11" fmla="*/ 2981245 w 3307249"/>
              <a:gd name="connsiteY11" fmla="*/ 1928461 h 3789066"/>
              <a:gd name="connsiteX12" fmla="*/ 2965343 w 3307249"/>
              <a:gd name="connsiteY12" fmla="*/ 1896656 h 3789066"/>
              <a:gd name="connsiteX13" fmla="*/ 2933537 w 3307249"/>
              <a:gd name="connsiteY13" fmla="*/ 1848948 h 3789066"/>
              <a:gd name="connsiteX14" fmla="*/ 2885830 w 3307249"/>
              <a:gd name="connsiteY14" fmla="*/ 1713776 h 3789066"/>
              <a:gd name="connsiteX15" fmla="*/ 2877878 w 3307249"/>
              <a:gd name="connsiteY15" fmla="*/ 1689922 h 3789066"/>
              <a:gd name="connsiteX16" fmla="*/ 2861976 w 3307249"/>
              <a:gd name="connsiteY16" fmla="*/ 1658116 h 3789066"/>
              <a:gd name="connsiteX17" fmla="*/ 2830171 w 3307249"/>
              <a:gd name="connsiteY17" fmla="*/ 1610409 h 3789066"/>
              <a:gd name="connsiteX18" fmla="*/ 2790414 w 3307249"/>
              <a:gd name="connsiteY18" fmla="*/ 1546798 h 3789066"/>
              <a:gd name="connsiteX19" fmla="*/ 2750657 w 3307249"/>
              <a:gd name="connsiteY19" fmla="*/ 1483188 h 3789066"/>
              <a:gd name="connsiteX20" fmla="*/ 2734755 w 3307249"/>
              <a:gd name="connsiteY20" fmla="*/ 1451383 h 3789066"/>
              <a:gd name="connsiteX21" fmla="*/ 2687047 w 3307249"/>
              <a:gd name="connsiteY21" fmla="*/ 1379821 h 3789066"/>
              <a:gd name="connsiteX22" fmla="*/ 2647291 w 3307249"/>
              <a:gd name="connsiteY22" fmla="*/ 1324162 h 3789066"/>
              <a:gd name="connsiteX23" fmla="*/ 2599583 w 3307249"/>
              <a:gd name="connsiteY23" fmla="*/ 1260551 h 3789066"/>
              <a:gd name="connsiteX24" fmla="*/ 2543924 w 3307249"/>
              <a:gd name="connsiteY24" fmla="*/ 1196941 h 3789066"/>
              <a:gd name="connsiteX25" fmla="*/ 2528021 w 3307249"/>
              <a:gd name="connsiteY25" fmla="*/ 1173087 h 3789066"/>
              <a:gd name="connsiteX26" fmla="*/ 2464411 w 3307249"/>
              <a:gd name="connsiteY26" fmla="*/ 1109476 h 3789066"/>
              <a:gd name="connsiteX27" fmla="*/ 2432605 w 3307249"/>
              <a:gd name="connsiteY27" fmla="*/ 1069720 h 3789066"/>
              <a:gd name="connsiteX28" fmla="*/ 2424654 w 3307249"/>
              <a:gd name="connsiteY28" fmla="*/ 1045866 h 3789066"/>
              <a:gd name="connsiteX29" fmla="*/ 2400800 w 3307249"/>
              <a:gd name="connsiteY29" fmla="*/ 1014061 h 3789066"/>
              <a:gd name="connsiteX30" fmla="*/ 2376946 w 3307249"/>
              <a:gd name="connsiteY30" fmla="*/ 998158 h 3789066"/>
              <a:gd name="connsiteX31" fmla="*/ 2329238 w 3307249"/>
              <a:gd name="connsiteY31" fmla="*/ 950450 h 3789066"/>
              <a:gd name="connsiteX32" fmla="*/ 2297433 w 3307249"/>
              <a:gd name="connsiteY32" fmla="*/ 918645 h 3789066"/>
              <a:gd name="connsiteX33" fmla="*/ 2273579 w 3307249"/>
              <a:gd name="connsiteY33" fmla="*/ 886840 h 3789066"/>
              <a:gd name="connsiteX34" fmla="*/ 2249725 w 3307249"/>
              <a:gd name="connsiteY34" fmla="*/ 870937 h 3789066"/>
              <a:gd name="connsiteX35" fmla="*/ 2194066 w 3307249"/>
              <a:gd name="connsiteY35" fmla="*/ 799376 h 3789066"/>
              <a:gd name="connsiteX36" fmla="*/ 2130456 w 3307249"/>
              <a:gd name="connsiteY36" fmla="*/ 751668 h 3789066"/>
              <a:gd name="connsiteX37" fmla="*/ 2098651 w 3307249"/>
              <a:gd name="connsiteY37" fmla="*/ 735765 h 3789066"/>
              <a:gd name="connsiteX38" fmla="*/ 2035040 w 3307249"/>
              <a:gd name="connsiteY38" fmla="*/ 703960 h 3789066"/>
              <a:gd name="connsiteX39" fmla="*/ 1995284 w 3307249"/>
              <a:gd name="connsiteY39" fmla="*/ 672155 h 3789066"/>
              <a:gd name="connsiteX40" fmla="*/ 1883965 w 3307249"/>
              <a:gd name="connsiteY40" fmla="*/ 640349 h 3789066"/>
              <a:gd name="connsiteX41" fmla="*/ 1836257 w 3307249"/>
              <a:gd name="connsiteY41" fmla="*/ 624447 h 3789066"/>
              <a:gd name="connsiteX42" fmla="*/ 1812404 w 3307249"/>
              <a:gd name="connsiteY42" fmla="*/ 616496 h 3789066"/>
              <a:gd name="connsiteX43" fmla="*/ 1772647 w 3307249"/>
              <a:gd name="connsiteY43" fmla="*/ 608544 h 3789066"/>
              <a:gd name="connsiteX44" fmla="*/ 1724939 w 3307249"/>
              <a:gd name="connsiteY44" fmla="*/ 592642 h 3789066"/>
              <a:gd name="connsiteX45" fmla="*/ 1653377 w 3307249"/>
              <a:gd name="connsiteY45" fmla="*/ 576739 h 3789066"/>
              <a:gd name="connsiteX46" fmla="*/ 1446644 w 3307249"/>
              <a:gd name="connsiteY46" fmla="*/ 513129 h 3789066"/>
              <a:gd name="connsiteX47" fmla="*/ 1144494 w 3307249"/>
              <a:gd name="connsiteY47" fmla="*/ 370005 h 3789066"/>
              <a:gd name="connsiteX48" fmla="*/ 1064981 w 3307249"/>
              <a:gd name="connsiteY48" fmla="*/ 346151 h 3789066"/>
              <a:gd name="connsiteX49" fmla="*/ 1041127 w 3307249"/>
              <a:gd name="connsiteY49" fmla="*/ 338200 h 3789066"/>
              <a:gd name="connsiteX50" fmla="*/ 1009322 w 3307249"/>
              <a:gd name="connsiteY50" fmla="*/ 322297 h 3789066"/>
              <a:gd name="connsiteX51" fmla="*/ 858247 w 3307249"/>
              <a:gd name="connsiteY51" fmla="*/ 290492 h 3789066"/>
              <a:gd name="connsiteX52" fmla="*/ 738977 w 3307249"/>
              <a:gd name="connsiteY52" fmla="*/ 242784 h 3789066"/>
              <a:gd name="connsiteX53" fmla="*/ 595854 w 3307249"/>
              <a:gd name="connsiteY53" fmla="*/ 210979 h 3789066"/>
              <a:gd name="connsiteX54" fmla="*/ 349364 w 3307249"/>
              <a:gd name="connsiteY54" fmla="*/ 155320 h 3789066"/>
              <a:gd name="connsiteX55" fmla="*/ 230094 w 3307249"/>
              <a:gd name="connsiteY55" fmla="*/ 115563 h 3789066"/>
              <a:gd name="connsiteX56" fmla="*/ 150581 w 3307249"/>
              <a:gd name="connsiteY56" fmla="*/ 99661 h 3789066"/>
              <a:gd name="connsiteX57" fmla="*/ 7457 w 3307249"/>
              <a:gd name="connsiteY57" fmla="*/ 44002 h 3789066"/>
              <a:gd name="connsiteX58" fmla="*/ 55165 w 3307249"/>
              <a:gd name="connsiteY58" fmla="*/ 815278 h 3789066"/>
              <a:gd name="connsiteX59" fmla="*/ 126727 w 3307249"/>
              <a:gd name="connsiteY59" fmla="*/ 966354 h 3789066"/>
              <a:gd name="connsiteX60" fmla="*/ 309606 w 3307249"/>
              <a:gd name="connsiteY60" fmla="*/ 926597 h 3789066"/>
              <a:gd name="connsiteX61" fmla="*/ 405022 w 3307249"/>
              <a:gd name="connsiteY61" fmla="*/ 1037914 h 3789066"/>
              <a:gd name="connsiteX62" fmla="*/ 611756 w 3307249"/>
              <a:gd name="connsiteY62" fmla="*/ 1037915 h 3789066"/>
              <a:gd name="connsiteX63" fmla="*/ 834392 w 3307249"/>
              <a:gd name="connsiteY63" fmla="*/ 1173087 h 3789066"/>
              <a:gd name="connsiteX64" fmla="*/ 810539 w 3307249"/>
              <a:gd name="connsiteY64" fmla="*/ 1252599 h 3789066"/>
              <a:gd name="connsiteX65" fmla="*/ 627659 w 3307249"/>
              <a:gd name="connsiteY65" fmla="*/ 1204892 h 3789066"/>
              <a:gd name="connsiteX66" fmla="*/ 381169 w 3307249"/>
              <a:gd name="connsiteY66" fmla="*/ 1348015 h 3789066"/>
              <a:gd name="connsiteX67" fmla="*/ 595854 w 3307249"/>
              <a:gd name="connsiteY67" fmla="*/ 1467285 h 3789066"/>
              <a:gd name="connsiteX68" fmla="*/ 595855 w 3307249"/>
              <a:gd name="connsiteY68" fmla="*/ 1578604 h 3789066"/>
              <a:gd name="connsiteX69" fmla="*/ 524292 w 3307249"/>
              <a:gd name="connsiteY69" fmla="*/ 1864851 h 3789066"/>
              <a:gd name="connsiteX70" fmla="*/ 405022 w 3307249"/>
              <a:gd name="connsiteY70" fmla="*/ 2000023 h 3789066"/>
              <a:gd name="connsiteX71" fmla="*/ 444780 w 3307249"/>
              <a:gd name="connsiteY71" fmla="*/ 2159049 h 3789066"/>
              <a:gd name="connsiteX72" fmla="*/ 349364 w 3307249"/>
              <a:gd name="connsiteY72" fmla="*/ 2333977 h 3789066"/>
              <a:gd name="connsiteX73" fmla="*/ 627659 w 3307249"/>
              <a:gd name="connsiteY73" fmla="*/ 2763347 h 3789066"/>
              <a:gd name="connsiteX74" fmla="*/ 715124 w 3307249"/>
              <a:gd name="connsiteY74" fmla="*/ 3057545 h 3789066"/>
              <a:gd name="connsiteX75" fmla="*/ 786686 w 3307249"/>
              <a:gd name="connsiteY75" fmla="*/ 3304036 h 3789066"/>
              <a:gd name="connsiteX76" fmla="*/ 667415 w 3307249"/>
              <a:gd name="connsiteY76" fmla="*/ 3359694 h 3789066"/>
              <a:gd name="connsiteX77" fmla="*/ 484535 w 3307249"/>
              <a:gd name="connsiteY77" fmla="*/ 3614138 h 3789066"/>
              <a:gd name="connsiteX78" fmla="*/ 293705 w 3307249"/>
              <a:gd name="connsiteY78" fmla="*/ 3789066 h 3789066"/>
              <a:gd name="connsiteX0" fmla="*/ 3357317 w 3357317"/>
              <a:gd name="connsiteY0" fmla="*/ 2321955 h 3737287"/>
              <a:gd name="connsiteX1" fmla="*/ 3317560 w 3357317"/>
              <a:gd name="connsiteY1" fmla="*/ 2290150 h 3737287"/>
              <a:gd name="connsiteX2" fmla="*/ 3309609 w 3357317"/>
              <a:gd name="connsiteY2" fmla="*/ 2266296 h 3737287"/>
              <a:gd name="connsiteX3" fmla="*/ 3261901 w 3357317"/>
              <a:gd name="connsiteY3" fmla="*/ 2250393 h 3737287"/>
              <a:gd name="connsiteX4" fmla="*/ 3238047 w 3357317"/>
              <a:gd name="connsiteY4" fmla="*/ 2202685 h 3737287"/>
              <a:gd name="connsiteX5" fmla="*/ 3230096 w 3357317"/>
              <a:gd name="connsiteY5" fmla="*/ 2178831 h 3737287"/>
              <a:gd name="connsiteX6" fmla="*/ 3190339 w 3357317"/>
              <a:gd name="connsiteY6" fmla="*/ 2131124 h 3737287"/>
              <a:gd name="connsiteX7" fmla="*/ 3158534 w 3357317"/>
              <a:gd name="connsiteY7" fmla="*/ 2059562 h 3737287"/>
              <a:gd name="connsiteX8" fmla="*/ 3126729 w 3357317"/>
              <a:gd name="connsiteY8" fmla="*/ 2011854 h 3737287"/>
              <a:gd name="connsiteX9" fmla="*/ 3118778 w 3357317"/>
              <a:gd name="connsiteY9" fmla="*/ 1988000 h 3737287"/>
              <a:gd name="connsiteX10" fmla="*/ 3071070 w 3357317"/>
              <a:gd name="connsiteY10" fmla="*/ 1948244 h 3737287"/>
              <a:gd name="connsiteX11" fmla="*/ 3031313 w 3357317"/>
              <a:gd name="connsiteY11" fmla="*/ 1876682 h 3737287"/>
              <a:gd name="connsiteX12" fmla="*/ 3015411 w 3357317"/>
              <a:gd name="connsiteY12" fmla="*/ 1844877 h 3737287"/>
              <a:gd name="connsiteX13" fmla="*/ 2983605 w 3357317"/>
              <a:gd name="connsiteY13" fmla="*/ 1797169 h 3737287"/>
              <a:gd name="connsiteX14" fmla="*/ 2935898 w 3357317"/>
              <a:gd name="connsiteY14" fmla="*/ 1661997 h 3737287"/>
              <a:gd name="connsiteX15" fmla="*/ 2927946 w 3357317"/>
              <a:gd name="connsiteY15" fmla="*/ 1638143 h 3737287"/>
              <a:gd name="connsiteX16" fmla="*/ 2912044 w 3357317"/>
              <a:gd name="connsiteY16" fmla="*/ 1606337 h 3737287"/>
              <a:gd name="connsiteX17" fmla="*/ 2880239 w 3357317"/>
              <a:gd name="connsiteY17" fmla="*/ 1558630 h 3737287"/>
              <a:gd name="connsiteX18" fmla="*/ 2840482 w 3357317"/>
              <a:gd name="connsiteY18" fmla="*/ 1495019 h 3737287"/>
              <a:gd name="connsiteX19" fmla="*/ 2800725 w 3357317"/>
              <a:gd name="connsiteY19" fmla="*/ 1431409 h 3737287"/>
              <a:gd name="connsiteX20" fmla="*/ 2784823 w 3357317"/>
              <a:gd name="connsiteY20" fmla="*/ 1399604 h 3737287"/>
              <a:gd name="connsiteX21" fmla="*/ 2737115 w 3357317"/>
              <a:gd name="connsiteY21" fmla="*/ 1328042 h 3737287"/>
              <a:gd name="connsiteX22" fmla="*/ 2697359 w 3357317"/>
              <a:gd name="connsiteY22" fmla="*/ 1272383 h 3737287"/>
              <a:gd name="connsiteX23" fmla="*/ 2649651 w 3357317"/>
              <a:gd name="connsiteY23" fmla="*/ 1208772 h 3737287"/>
              <a:gd name="connsiteX24" fmla="*/ 2593992 w 3357317"/>
              <a:gd name="connsiteY24" fmla="*/ 1145162 h 3737287"/>
              <a:gd name="connsiteX25" fmla="*/ 2578089 w 3357317"/>
              <a:gd name="connsiteY25" fmla="*/ 1121308 h 3737287"/>
              <a:gd name="connsiteX26" fmla="*/ 2514479 w 3357317"/>
              <a:gd name="connsiteY26" fmla="*/ 1057697 h 3737287"/>
              <a:gd name="connsiteX27" fmla="*/ 2482673 w 3357317"/>
              <a:gd name="connsiteY27" fmla="*/ 1017941 h 3737287"/>
              <a:gd name="connsiteX28" fmla="*/ 2474722 w 3357317"/>
              <a:gd name="connsiteY28" fmla="*/ 994087 h 3737287"/>
              <a:gd name="connsiteX29" fmla="*/ 2450868 w 3357317"/>
              <a:gd name="connsiteY29" fmla="*/ 962282 h 3737287"/>
              <a:gd name="connsiteX30" fmla="*/ 2427014 w 3357317"/>
              <a:gd name="connsiteY30" fmla="*/ 946379 h 3737287"/>
              <a:gd name="connsiteX31" fmla="*/ 2379306 w 3357317"/>
              <a:gd name="connsiteY31" fmla="*/ 898671 h 3737287"/>
              <a:gd name="connsiteX32" fmla="*/ 2347501 w 3357317"/>
              <a:gd name="connsiteY32" fmla="*/ 866866 h 3737287"/>
              <a:gd name="connsiteX33" fmla="*/ 2323647 w 3357317"/>
              <a:gd name="connsiteY33" fmla="*/ 835061 h 3737287"/>
              <a:gd name="connsiteX34" fmla="*/ 2299793 w 3357317"/>
              <a:gd name="connsiteY34" fmla="*/ 819158 h 3737287"/>
              <a:gd name="connsiteX35" fmla="*/ 2244134 w 3357317"/>
              <a:gd name="connsiteY35" fmla="*/ 747597 h 3737287"/>
              <a:gd name="connsiteX36" fmla="*/ 2180524 w 3357317"/>
              <a:gd name="connsiteY36" fmla="*/ 699889 h 3737287"/>
              <a:gd name="connsiteX37" fmla="*/ 2148719 w 3357317"/>
              <a:gd name="connsiteY37" fmla="*/ 683986 h 3737287"/>
              <a:gd name="connsiteX38" fmla="*/ 2085108 w 3357317"/>
              <a:gd name="connsiteY38" fmla="*/ 652181 h 3737287"/>
              <a:gd name="connsiteX39" fmla="*/ 2045352 w 3357317"/>
              <a:gd name="connsiteY39" fmla="*/ 620376 h 3737287"/>
              <a:gd name="connsiteX40" fmla="*/ 1934033 w 3357317"/>
              <a:gd name="connsiteY40" fmla="*/ 588570 h 3737287"/>
              <a:gd name="connsiteX41" fmla="*/ 1886325 w 3357317"/>
              <a:gd name="connsiteY41" fmla="*/ 572668 h 3737287"/>
              <a:gd name="connsiteX42" fmla="*/ 1862472 w 3357317"/>
              <a:gd name="connsiteY42" fmla="*/ 564717 h 3737287"/>
              <a:gd name="connsiteX43" fmla="*/ 1822715 w 3357317"/>
              <a:gd name="connsiteY43" fmla="*/ 556765 h 3737287"/>
              <a:gd name="connsiteX44" fmla="*/ 1775007 w 3357317"/>
              <a:gd name="connsiteY44" fmla="*/ 540863 h 3737287"/>
              <a:gd name="connsiteX45" fmla="*/ 1703445 w 3357317"/>
              <a:gd name="connsiteY45" fmla="*/ 524960 h 3737287"/>
              <a:gd name="connsiteX46" fmla="*/ 1496712 w 3357317"/>
              <a:gd name="connsiteY46" fmla="*/ 461350 h 3737287"/>
              <a:gd name="connsiteX47" fmla="*/ 1194562 w 3357317"/>
              <a:gd name="connsiteY47" fmla="*/ 318226 h 3737287"/>
              <a:gd name="connsiteX48" fmla="*/ 1115049 w 3357317"/>
              <a:gd name="connsiteY48" fmla="*/ 294372 h 3737287"/>
              <a:gd name="connsiteX49" fmla="*/ 1091195 w 3357317"/>
              <a:gd name="connsiteY49" fmla="*/ 286421 h 3737287"/>
              <a:gd name="connsiteX50" fmla="*/ 1059390 w 3357317"/>
              <a:gd name="connsiteY50" fmla="*/ 270518 h 3737287"/>
              <a:gd name="connsiteX51" fmla="*/ 908315 w 3357317"/>
              <a:gd name="connsiteY51" fmla="*/ 238713 h 3737287"/>
              <a:gd name="connsiteX52" fmla="*/ 789045 w 3357317"/>
              <a:gd name="connsiteY52" fmla="*/ 191005 h 3737287"/>
              <a:gd name="connsiteX53" fmla="*/ 645922 w 3357317"/>
              <a:gd name="connsiteY53" fmla="*/ 159200 h 3737287"/>
              <a:gd name="connsiteX54" fmla="*/ 399432 w 3357317"/>
              <a:gd name="connsiteY54" fmla="*/ 103541 h 3737287"/>
              <a:gd name="connsiteX55" fmla="*/ 280162 w 3357317"/>
              <a:gd name="connsiteY55" fmla="*/ 63784 h 3737287"/>
              <a:gd name="connsiteX56" fmla="*/ 200649 w 3357317"/>
              <a:gd name="connsiteY56" fmla="*/ 47882 h 3737287"/>
              <a:gd name="connsiteX57" fmla="*/ 1866 w 3357317"/>
              <a:gd name="connsiteY57" fmla="*/ 747597 h 3737287"/>
              <a:gd name="connsiteX58" fmla="*/ 105233 w 3357317"/>
              <a:gd name="connsiteY58" fmla="*/ 763499 h 3737287"/>
              <a:gd name="connsiteX59" fmla="*/ 176795 w 3357317"/>
              <a:gd name="connsiteY59" fmla="*/ 914575 h 3737287"/>
              <a:gd name="connsiteX60" fmla="*/ 359674 w 3357317"/>
              <a:gd name="connsiteY60" fmla="*/ 874818 h 3737287"/>
              <a:gd name="connsiteX61" fmla="*/ 455090 w 3357317"/>
              <a:gd name="connsiteY61" fmla="*/ 986135 h 3737287"/>
              <a:gd name="connsiteX62" fmla="*/ 661824 w 3357317"/>
              <a:gd name="connsiteY62" fmla="*/ 986136 h 3737287"/>
              <a:gd name="connsiteX63" fmla="*/ 884460 w 3357317"/>
              <a:gd name="connsiteY63" fmla="*/ 1121308 h 3737287"/>
              <a:gd name="connsiteX64" fmla="*/ 860607 w 3357317"/>
              <a:gd name="connsiteY64" fmla="*/ 1200820 h 3737287"/>
              <a:gd name="connsiteX65" fmla="*/ 677727 w 3357317"/>
              <a:gd name="connsiteY65" fmla="*/ 1153113 h 3737287"/>
              <a:gd name="connsiteX66" fmla="*/ 431237 w 3357317"/>
              <a:gd name="connsiteY66" fmla="*/ 1296236 h 3737287"/>
              <a:gd name="connsiteX67" fmla="*/ 645922 w 3357317"/>
              <a:gd name="connsiteY67" fmla="*/ 1415506 h 3737287"/>
              <a:gd name="connsiteX68" fmla="*/ 645923 w 3357317"/>
              <a:gd name="connsiteY68" fmla="*/ 1526825 h 3737287"/>
              <a:gd name="connsiteX69" fmla="*/ 574360 w 3357317"/>
              <a:gd name="connsiteY69" fmla="*/ 1813072 h 3737287"/>
              <a:gd name="connsiteX70" fmla="*/ 455090 w 3357317"/>
              <a:gd name="connsiteY70" fmla="*/ 1948244 h 3737287"/>
              <a:gd name="connsiteX71" fmla="*/ 494848 w 3357317"/>
              <a:gd name="connsiteY71" fmla="*/ 2107270 h 3737287"/>
              <a:gd name="connsiteX72" fmla="*/ 399432 w 3357317"/>
              <a:gd name="connsiteY72" fmla="*/ 2282198 h 3737287"/>
              <a:gd name="connsiteX73" fmla="*/ 677727 w 3357317"/>
              <a:gd name="connsiteY73" fmla="*/ 2711568 h 3737287"/>
              <a:gd name="connsiteX74" fmla="*/ 765192 w 3357317"/>
              <a:gd name="connsiteY74" fmla="*/ 3005766 h 3737287"/>
              <a:gd name="connsiteX75" fmla="*/ 836754 w 3357317"/>
              <a:gd name="connsiteY75" fmla="*/ 3252257 h 3737287"/>
              <a:gd name="connsiteX76" fmla="*/ 717483 w 3357317"/>
              <a:gd name="connsiteY76" fmla="*/ 3307915 h 3737287"/>
              <a:gd name="connsiteX77" fmla="*/ 534603 w 3357317"/>
              <a:gd name="connsiteY77" fmla="*/ 3562359 h 3737287"/>
              <a:gd name="connsiteX78" fmla="*/ 343773 w 3357317"/>
              <a:gd name="connsiteY78" fmla="*/ 3737287 h 3737287"/>
              <a:gd name="connsiteX0" fmla="*/ 3462212 w 3462212"/>
              <a:gd name="connsiteY0" fmla="*/ 2298400 h 3713732"/>
              <a:gd name="connsiteX1" fmla="*/ 3422455 w 3462212"/>
              <a:gd name="connsiteY1" fmla="*/ 2266595 h 3713732"/>
              <a:gd name="connsiteX2" fmla="*/ 3414504 w 3462212"/>
              <a:gd name="connsiteY2" fmla="*/ 2242741 h 3713732"/>
              <a:gd name="connsiteX3" fmla="*/ 3366796 w 3462212"/>
              <a:gd name="connsiteY3" fmla="*/ 2226838 h 3713732"/>
              <a:gd name="connsiteX4" fmla="*/ 3342942 w 3462212"/>
              <a:gd name="connsiteY4" fmla="*/ 2179130 h 3713732"/>
              <a:gd name="connsiteX5" fmla="*/ 3334991 w 3462212"/>
              <a:gd name="connsiteY5" fmla="*/ 2155276 h 3713732"/>
              <a:gd name="connsiteX6" fmla="*/ 3295234 w 3462212"/>
              <a:gd name="connsiteY6" fmla="*/ 2107569 h 3713732"/>
              <a:gd name="connsiteX7" fmla="*/ 3263429 w 3462212"/>
              <a:gd name="connsiteY7" fmla="*/ 2036007 h 3713732"/>
              <a:gd name="connsiteX8" fmla="*/ 3231624 w 3462212"/>
              <a:gd name="connsiteY8" fmla="*/ 1988299 h 3713732"/>
              <a:gd name="connsiteX9" fmla="*/ 3223673 w 3462212"/>
              <a:gd name="connsiteY9" fmla="*/ 1964445 h 3713732"/>
              <a:gd name="connsiteX10" fmla="*/ 3175965 w 3462212"/>
              <a:gd name="connsiteY10" fmla="*/ 1924689 h 3713732"/>
              <a:gd name="connsiteX11" fmla="*/ 3136208 w 3462212"/>
              <a:gd name="connsiteY11" fmla="*/ 1853127 h 3713732"/>
              <a:gd name="connsiteX12" fmla="*/ 3120306 w 3462212"/>
              <a:gd name="connsiteY12" fmla="*/ 1821322 h 3713732"/>
              <a:gd name="connsiteX13" fmla="*/ 3088500 w 3462212"/>
              <a:gd name="connsiteY13" fmla="*/ 1773614 h 3713732"/>
              <a:gd name="connsiteX14" fmla="*/ 3040793 w 3462212"/>
              <a:gd name="connsiteY14" fmla="*/ 1638442 h 3713732"/>
              <a:gd name="connsiteX15" fmla="*/ 3032841 w 3462212"/>
              <a:gd name="connsiteY15" fmla="*/ 1614588 h 3713732"/>
              <a:gd name="connsiteX16" fmla="*/ 3016939 w 3462212"/>
              <a:gd name="connsiteY16" fmla="*/ 1582782 h 3713732"/>
              <a:gd name="connsiteX17" fmla="*/ 2985134 w 3462212"/>
              <a:gd name="connsiteY17" fmla="*/ 1535075 h 3713732"/>
              <a:gd name="connsiteX18" fmla="*/ 2945377 w 3462212"/>
              <a:gd name="connsiteY18" fmla="*/ 1471464 h 3713732"/>
              <a:gd name="connsiteX19" fmla="*/ 2905620 w 3462212"/>
              <a:gd name="connsiteY19" fmla="*/ 1407854 h 3713732"/>
              <a:gd name="connsiteX20" fmla="*/ 2889718 w 3462212"/>
              <a:gd name="connsiteY20" fmla="*/ 1376049 h 3713732"/>
              <a:gd name="connsiteX21" fmla="*/ 2842010 w 3462212"/>
              <a:gd name="connsiteY21" fmla="*/ 1304487 h 3713732"/>
              <a:gd name="connsiteX22" fmla="*/ 2802254 w 3462212"/>
              <a:gd name="connsiteY22" fmla="*/ 1248828 h 3713732"/>
              <a:gd name="connsiteX23" fmla="*/ 2754546 w 3462212"/>
              <a:gd name="connsiteY23" fmla="*/ 1185217 h 3713732"/>
              <a:gd name="connsiteX24" fmla="*/ 2698887 w 3462212"/>
              <a:gd name="connsiteY24" fmla="*/ 1121607 h 3713732"/>
              <a:gd name="connsiteX25" fmla="*/ 2682984 w 3462212"/>
              <a:gd name="connsiteY25" fmla="*/ 1097753 h 3713732"/>
              <a:gd name="connsiteX26" fmla="*/ 2619374 w 3462212"/>
              <a:gd name="connsiteY26" fmla="*/ 1034142 h 3713732"/>
              <a:gd name="connsiteX27" fmla="*/ 2587568 w 3462212"/>
              <a:gd name="connsiteY27" fmla="*/ 994386 h 3713732"/>
              <a:gd name="connsiteX28" fmla="*/ 2579617 w 3462212"/>
              <a:gd name="connsiteY28" fmla="*/ 970532 h 3713732"/>
              <a:gd name="connsiteX29" fmla="*/ 2555763 w 3462212"/>
              <a:gd name="connsiteY29" fmla="*/ 938727 h 3713732"/>
              <a:gd name="connsiteX30" fmla="*/ 2531909 w 3462212"/>
              <a:gd name="connsiteY30" fmla="*/ 922824 h 3713732"/>
              <a:gd name="connsiteX31" fmla="*/ 2484201 w 3462212"/>
              <a:gd name="connsiteY31" fmla="*/ 875116 h 3713732"/>
              <a:gd name="connsiteX32" fmla="*/ 2452396 w 3462212"/>
              <a:gd name="connsiteY32" fmla="*/ 843311 h 3713732"/>
              <a:gd name="connsiteX33" fmla="*/ 2428542 w 3462212"/>
              <a:gd name="connsiteY33" fmla="*/ 811506 h 3713732"/>
              <a:gd name="connsiteX34" fmla="*/ 2404688 w 3462212"/>
              <a:gd name="connsiteY34" fmla="*/ 795603 h 3713732"/>
              <a:gd name="connsiteX35" fmla="*/ 2349029 w 3462212"/>
              <a:gd name="connsiteY35" fmla="*/ 724042 h 3713732"/>
              <a:gd name="connsiteX36" fmla="*/ 2285419 w 3462212"/>
              <a:gd name="connsiteY36" fmla="*/ 676334 h 3713732"/>
              <a:gd name="connsiteX37" fmla="*/ 2253614 w 3462212"/>
              <a:gd name="connsiteY37" fmla="*/ 660431 h 3713732"/>
              <a:gd name="connsiteX38" fmla="*/ 2190003 w 3462212"/>
              <a:gd name="connsiteY38" fmla="*/ 628626 h 3713732"/>
              <a:gd name="connsiteX39" fmla="*/ 2150247 w 3462212"/>
              <a:gd name="connsiteY39" fmla="*/ 596821 h 3713732"/>
              <a:gd name="connsiteX40" fmla="*/ 2038928 w 3462212"/>
              <a:gd name="connsiteY40" fmla="*/ 565015 h 3713732"/>
              <a:gd name="connsiteX41" fmla="*/ 1991220 w 3462212"/>
              <a:gd name="connsiteY41" fmla="*/ 549113 h 3713732"/>
              <a:gd name="connsiteX42" fmla="*/ 1967367 w 3462212"/>
              <a:gd name="connsiteY42" fmla="*/ 541162 h 3713732"/>
              <a:gd name="connsiteX43" fmla="*/ 1927610 w 3462212"/>
              <a:gd name="connsiteY43" fmla="*/ 533210 h 3713732"/>
              <a:gd name="connsiteX44" fmla="*/ 1879902 w 3462212"/>
              <a:gd name="connsiteY44" fmla="*/ 517308 h 3713732"/>
              <a:gd name="connsiteX45" fmla="*/ 1808340 w 3462212"/>
              <a:gd name="connsiteY45" fmla="*/ 501405 h 3713732"/>
              <a:gd name="connsiteX46" fmla="*/ 1601607 w 3462212"/>
              <a:gd name="connsiteY46" fmla="*/ 437795 h 3713732"/>
              <a:gd name="connsiteX47" fmla="*/ 1299457 w 3462212"/>
              <a:gd name="connsiteY47" fmla="*/ 294671 h 3713732"/>
              <a:gd name="connsiteX48" fmla="*/ 1219944 w 3462212"/>
              <a:gd name="connsiteY48" fmla="*/ 270817 h 3713732"/>
              <a:gd name="connsiteX49" fmla="*/ 1196090 w 3462212"/>
              <a:gd name="connsiteY49" fmla="*/ 262866 h 3713732"/>
              <a:gd name="connsiteX50" fmla="*/ 1164285 w 3462212"/>
              <a:gd name="connsiteY50" fmla="*/ 246963 h 3713732"/>
              <a:gd name="connsiteX51" fmla="*/ 1013210 w 3462212"/>
              <a:gd name="connsiteY51" fmla="*/ 215158 h 3713732"/>
              <a:gd name="connsiteX52" fmla="*/ 893940 w 3462212"/>
              <a:gd name="connsiteY52" fmla="*/ 167450 h 3713732"/>
              <a:gd name="connsiteX53" fmla="*/ 750817 w 3462212"/>
              <a:gd name="connsiteY53" fmla="*/ 135645 h 3713732"/>
              <a:gd name="connsiteX54" fmla="*/ 504327 w 3462212"/>
              <a:gd name="connsiteY54" fmla="*/ 79986 h 3713732"/>
              <a:gd name="connsiteX55" fmla="*/ 385057 w 3462212"/>
              <a:gd name="connsiteY55" fmla="*/ 40229 h 3713732"/>
              <a:gd name="connsiteX56" fmla="*/ 11345 w 3462212"/>
              <a:gd name="connsiteY56" fmla="*/ 708139 h 3713732"/>
              <a:gd name="connsiteX57" fmla="*/ 106761 w 3462212"/>
              <a:gd name="connsiteY57" fmla="*/ 724042 h 3713732"/>
              <a:gd name="connsiteX58" fmla="*/ 210128 w 3462212"/>
              <a:gd name="connsiteY58" fmla="*/ 739944 h 3713732"/>
              <a:gd name="connsiteX59" fmla="*/ 281690 w 3462212"/>
              <a:gd name="connsiteY59" fmla="*/ 891020 h 3713732"/>
              <a:gd name="connsiteX60" fmla="*/ 464569 w 3462212"/>
              <a:gd name="connsiteY60" fmla="*/ 851263 h 3713732"/>
              <a:gd name="connsiteX61" fmla="*/ 559985 w 3462212"/>
              <a:gd name="connsiteY61" fmla="*/ 962580 h 3713732"/>
              <a:gd name="connsiteX62" fmla="*/ 766719 w 3462212"/>
              <a:gd name="connsiteY62" fmla="*/ 962581 h 3713732"/>
              <a:gd name="connsiteX63" fmla="*/ 989355 w 3462212"/>
              <a:gd name="connsiteY63" fmla="*/ 1097753 h 3713732"/>
              <a:gd name="connsiteX64" fmla="*/ 965502 w 3462212"/>
              <a:gd name="connsiteY64" fmla="*/ 1177265 h 3713732"/>
              <a:gd name="connsiteX65" fmla="*/ 782622 w 3462212"/>
              <a:gd name="connsiteY65" fmla="*/ 1129558 h 3713732"/>
              <a:gd name="connsiteX66" fmla="*/ 536132 w 3462212"/>
              <a:gd name="connsiteY66" fmla="*/ 1272681 h 3713732"/>
              <a:gd name="connsiteX67" fmla="*/ 750817 w 3462212"/>
              <a:gd name="connsiteY67" fmla="*/ 1391951 h 3713732"/>
              <a:gd name="connsiteX68" fmla="*/ 750818 w 3462212"/>
              <a:gd name="connsiteY68" fmla="*/ 1503270 h 3713732"/>
              <a:gd name="connsiteX69" fmla="*/ 679255 w 3462212"/>
              <a:gd name="connsiteY69" fmla="*/ 1789517 h 3713732"/>
              <a:gd name="connsiteX70" fmla="*/ 559985 w 3462212"/>
              <a:gd name="connsiteY70" fmla="*/ 1924689 h 3713732"/>
              <a:gd name="connsiteX71" fmla="*/ 599743 w 3462212"/>
              <a:gd name="connsiteY71" fmla="*/ 2083715 h 3713732"/>
              <a:gd name="connsiteX72" fmla="*/ 504327 w 3462212"/>
              <a:gd name="connsiteY72" fmla="*/ 2258643 h 3713732"/>
              <a:gd name="connsiteX73" fmla="*/ 782622 w 3462212"/>
              <a:gd name="connsiteY73" fmla="*/ 2688013 h 3713732"/>
              <a:gd name="connsiteX74" fmla="*/ 870087 w 3462212"/>
              <a:gd name="connsiteY74" fmla="*/ 2982211 h 3713732"/>
              <a:gd name="connsiteX75" fmla="*/ 941649 w 3462212"/>
              <a:gd name="connsiteY75" fmla="*/ 3228702 h 3713732"/>
              <a:gd name="connsiteX76" fmla="*/ 822378 w 3462212"/>
              <a:gd name="connsiteY76" fmla="*/ 3284360 h 3713732"/>
              <a:gd name="connsiteX77" fmla="*/ 639498 w 3462212"/>
              <a:gd name="connsiteY77" fmla="*/ 3538804 h 3713732"/>
              <a:gd name="connsiteX78" fmla="*/ 448668 w 3462212"/>
              <a:gd name="connsiteY78" fmla="*/ 3713732 h 3713732"/>
              <a:gd name="connsiteX0" fmla="*/ 3592732 w 3592732"/>
              <a:gd name="connsiteY0" fmla="*/ 2218712 h 3634044"/>
              <a:gd name="connsiteX1" fmla="*/ 3552975 w 3592732"/>
              <a:gd name="connsiteY1" fmla="*/ 2186907 h 3634044"/>
              <a:gd name="connsiteX2" fmla="*/ 3545024 w 3592732"/>
              <a:gd name="connsiteY2" fmla="*/ 2163053 h 3634044"/>
              <a:gd name="connsiteX3" fmla="*/ 3497316 w 3592732"/>
              <a:gd name="connsiteY3" fmla="*/ 2147150 h 3634044"/>
              <a:gd name="connsiteX4" fmla="*/ 3473462 w 3592732"/>
              <a:gd name="connsiteY4" fmla="*/ 2099442 h 3634044"/>
              <a:gd name="connsiteX5" fmla="*/ 3465511 w 3592732"/>
              <a:gd name="connsiteY5" fmla="*/ 2075588 h 3634044"/>
              <a:gd name="connsiteX6" fmla="*/ 3425754 w 3592732"/>
              <a:gd name="connsiteY6" fmla="*/ 2027881 h 3634044"/>
              <a:gd name="connsiteX7" fmla="*/ 3393949 w 3592732"/>
              <a:gd name="connsiteY7" fmla="*/ 1956319 h 3634044"/>
              <a:gd name="connsiteX8" fmla="*/ 3362144 w 3592732"/>
              <a:gd name="connsiteY8" fmla="*/ 1908611 h 3634044"/>
              <a:gd name="connsiteX9" fmla="*/ 3354193 w 3592732"/>
              <a:gd name="connsiteY9" fmla="*/ 1884757 h 3634044"/>
              <a:gd name="connsiteX10" fmla="*/ 3306485 w 3592732"/>
              <a:gd name="connsiteY10" fmla="*/ 1845001 h 3634044"/>
              <a:gd name="connsiteX11" fmla="*/ 3266728 w 3592732"/>
              <a:gd name="connsiteY11" fmla="*/ 1773439 h 3634044"/>
              <a:gd name="connsiteX12" fmla="*/ 3250826 w 3592732"/>
              <a:gd name="connsiteY12" fmla="*/ 1741634 h 3634044"/>
              <a:gd name="connsiteX13" fmla="*/ 3219020 w 3592732"/>
              <a:gd name="connsiteY13" fmla="*/ 1693926 h 3634044"/>
              <a:gd name="connsiteX14" fmla="*/ 3171313 w 3592732"/>
              <a:gd name="connsiteY14" fmla="*/ 1558754 h 3634044"/>
              <a:gd name="connsiteX15" fmla="*/ 3163361 w 3592732"/>
              <a:gd name="connsiteY15" fmla="*/ 1534900 h 3634044"/>
              <a:gd name="connsiteX16" fmla="*/ 3147459 w 3592732"/>
              <a:gd name="connsiteY16" fmla="*/ 1503094 h 3634044"/>
              <a:gd name="connsiteX17" fmla="*/ 3115654 w 3592732"/>
              <a:gd name="connsiteY17" fmla="*/ 1455387 h 3634044"/>
              <a:gd name="connsiteX18" fmla="*/ 3075897 w 3592732"/>
              <a:gd name="connsiteY18" fmla="*/ 1391776 h 3634044"/>
              <a:gd name="connsiteX19" fmla="*/ 3036140 w 3592732"/>
              <a:gd name="connsiteY19" fmla="*/ 1328166 h 3634044"/>
              <a:gd name="connsiteX20" fmla="*/ 3020238 w 3592732"/>
              <a:gd name="connsiteY20" fmla="*/ 1296361 h 3634044"/>
              <a:gd name="connsiteX21" fmla="*/ 2972530 w 3592732"/>
              <a:gd name="connsiteY21" fmla="*/ 1224799 h 3634044"/>
              <a:gd name="connsiteX22" fmla="*/ 2932774 w 3592732"/>
              <a:gd name="connsiteY22" fmla="*/ 1169140 h 3634044"/>
              <a:gd name="connsiteX23" fmla="*/ 2885066 w 3592732"/>
              <a:gd name="connsiteY23" fmla="*/ 1105529 h 3634044"/>
              <a:gd name="connsiteX24" fmla="*/ 2829407 w 3592732"/>
              <a:gd name="connsiteY24" fmla="*/ 1041919 h 3634044"/>
              <a:gd name="connsiteX25" fmla="*/ 2813504 w 3592732"/>
              <a:gd name="connsiteY25" fmla="*/ 1018065 h 3634044"/>
              <a:gd name="connsiteX26" fmla="*/ 2749894 w 3592732"/>
              <a:gd name="connsiteY26" fmla="*/ 954454 h 3634044"/>
              <a:gd name="connsiteX27" fmla="*/ 2718088 w 3592732"/>
              <a:gd name="connsiteY27" fmla="*/ 914698 h 3634044"/>
              <a:gd name="connsiteX28" fmla="*/ 2710137 w 3592732"/>
              <a:gd name="connsiteY28" fmla="*/ 890844 h 3634044"/>
              <a:gd name="connsiteX29" fmla="*/ 2686283 w 3592732"/>
              <a:gd name="connsiteY29" fmla="*/ 859039 h 3634044"/>
              <a:gd name="connsiteX30" fmla="*/ 2662429 w 3592732"/>
              <a:gd name="connsiteY30" fmla="*/ 843136 h 3634044"/>
              <a:gd name="connsiteX31" fmla="*/ 2614721 w 3592732"/>
              <a:gd name="connsiteY31" fmla="*/ 795428 h 3634044"/>
              <a:gd name="connsiteX32" fmla="*/ 2582916 w 3592732"/>
              <a:gd name="connsiteY32" fmla="*/ 763623 h 3634044"/>
              <a:gd name="connsiteX33" fmla="*/ 2559062 w 3592732"/>
              <a:gd name="connsiteY33" fmla="*/ 731818 h 3634044"/>
              <a:gd name="connsiteX34" fmla="*/ 2535208 w 3592732"/>
              <a:gd name="connsiteY34" fmla="*/ 715915 h 3634044"/>
              <a:gd name="connsiteX35" fmla="*/ 2479549 w 3592732"/>
              <a:gd name="connsiteY35" fmla="*/ 644354 h 3634044"/>
              <a:gd name="connsiteX36" fmla="*/ 2415939 w 3592732"/>
              <a:gd name="connsiteY36" fmla="*/ 596646 h 3634044"/>
              <a:gd name="connsiteX37" fmla="*/ 2384134 w 3592732"/>
              <a:gd name="connsiteY37" fmla="*/ 580743 h 3634044"/>
              <a:gd name="connsiteX38" fmla="*/ 2320523 w 3592732"/>
              <a:gd name="connsiteY38" fmla="*/ 548938 h 3634044"/>
              <a:gd name="connsiteX39" fmla="*/ 2280767 w 3592732"/>
              <a:gd name="connsiteY39" fmla="*/ 517133 h 3634044"/>
              <a:gd name="connsiteX40" fmla="*/ 2169448 w 3592732"/>
              <a:gd name="connsiteY40" fmla="*/ 485327 h 3634044"/>
              <a:gd name="connsiteX41" fmla="*/ 2121740 w 3592732"/>
              <a:gd name="connsiteY41" fmla="*/ 469425 h 3634044"/>
              <a:gd name="connsiteX42" fmla="*/ 2097887 w 3592732"/>
              <a:gd name="connsiteY42" fmla="*/ 461474 h 3634044"/>
              <a:gd name="connsiteX43" fmla="*/ 2058130 w 3592732"/>
              <a:gd name="connsiteY43" fmla="*/ 453522 h 3634044"/>
              <a:gd name="connsiteX44" fmla="*/ 2010422 w 3592732"/>
              <a:gd name="connsiteY44" fmla="*/ 437620 h 3634044"/>
              <a:gd name="connsiteX45" fmla="*/ 1938860 w 3592732"/>
              <a:gd name="connsiteY45" fmla="*/ 421717 h 3634044"/>
              <a:gd name="connsiteX46" fmla="*/ 1732127 w 3592732"/>
              <a:gd name="connsiteY46" fmla="*/ 358107 h 3634044"/>
              <a:gd name="connsiteX47" fmla="*/ 1429977 w 3592732"/>
              <a:gd name="connsiteY47" fmla="*/ 214983 h 3634044"/>
              <a:gd name="connsiteX48" fmla="*/ 1350464 w 3592732"/>
              <a:gd name="connsiteY48" fmla="*/ 191129 h 3634044"/>
              <a:gd name="connsiteX49" fmla="*/ 1326610 w 3592732"/>
              <a:gd name="connsiteY49" fmla="*/ 183178 h 3634044"/>
              <a:gd name="connsiteX50" fmla="*/ 1294805 w 3592732"/>
              <a:gd name="connsiteY50" fmla="*/ 167275 h 3634044"/>
              <a:gd name="connsiteX51" fmla="*/ 1143730 w 3592732"/>
              <a:gd name="connsiteY51" fmla="*/ 135470 h 3634044"/>
              <a:gd name="connsiteX52" fmla="*/ 1024460 w 3592732"/>
              <a:gd name="connsiteY52" fmla="*/ 87762 h 3634044"/>
              <a:gd name="connsiteX53" fmla="*/ 881337 w 3592732"/>
              <a:gd name="connsiteY53" fmla="*/ 55957 h 3634044"/>
              <a:gd name="connsiteX54" fmla="*/ 634847 w 3592732"/>
              <a:gd name="connsiteY54" fmla="*/ 298 h 3634044"/>
              <a:gd name="connsiteX55" fmla="*/ 22596 w 3592732"/>
              <a:gd name="connsiteY55" fmla="*/ 525084 h 3634044"/>
              <a:gd name="connsiteX56" fmla="*/ 141865 w 3592732"/>
              <a:gd name="connsiteY56" fmla="*/ 628451 h 3634044"/>
              <a:gd name="connsiteX57" fmla="*/ 237281 w 3592732"/>
              <a:gd name="connsiteY57" fmla="*/ 644354 h 3634044"/>
              <a:gd name="connsiteX58" fmla="*/ 340648 w 3592732"/>
              <a:gd name="connsiteY58" fmla="*/ 660256 h 3634044"/>
              <a:gd name="connsiteX59" fmla="*/ 412210 w 3592732"/>
              <a:gd name="connsiteY59" fmla="*/ 811332 h 3634044"/>
              <a:gd name="connsiteX60" fmla="*/ 595089 w 3592732"/>
              <a:gd name="connsiteY60" fmla="*/ 771575 h 3634044"/>
              <a:gd name="connsiteX61" fmla="*/ 690505 w 3592732"/>
              <a:gd name="connsiteY61" fmla="*/ 882892 h 3634044"/>
              <a:gd name="connsiteX62" fmla="*/ 897239 w 3592732"/>
              <a:gd name="connsiteY62" fmla="*/ 882893 h 3634044"/>
              <a:gd name="connsiteX63" fmla="*/ 1119875 w 3592732"/>
              <a:gd name="connsiteY63" fmla="*/ 1018065 h 3634044"/>
              <a:gd name="connsiteX64" fmla="*/ 1096022 w 3592732"/>
              <a:gd name="connsiteY64" fmla="*/ 1097577 h 3634044"/>
              <a:gd name="connsiteX65" fmla="*/ 913142 w 3592732"/>
              <a:gd name="connsiteY65" fmla="*/ 1049870 h 3634044"/>
              <a:gd name="connsiteX66" fmla="*/ 666652 w 3592732"/>
              <a:gd name="connsiteY66" fmla="*/ 1192993 h 3634044"/>
              <a:gd name="connsiteX67" fmla="*/ 881337 w 3592732"/>
              <a:gd name="connsiteY67" fmla="*/ 1312263 h 3634044"/>
              <a:gd name="connsiteX68" fmla="*/ 881338 w 3592732"/>
              <a:gd name="connsiteY68" fmla="*/ 1423582 h 3634044"/>
              <a:gd name="connsiteX69" fmla="*/ 809775 w 3592732"/>
              <a:gd name="connsiteY69" fmla="*/ 1709829 h 3634044"/>
              <a:gd name="connsiteX70" fmla="*/ 690505 w 3592732"/>
              <a:gd name="connsiteY70" fmla="*/ 1845001 h 3634044"/>
              <a:gd name="connsiteX71" fmla="*/ 730263 w 3592732"/>
              <a:gd name="connsiteY71" fmla="*/ 2004027 h 3634044"/>
              <a:gd name="connsiteX72" fmla="*/ 634847 w 3592732"/>
              <a:gd name="connsiteY72" fmla="*/ 2178955 h 3634044"/>
              <a:gd name="connsiteX73" fmla="*/ 913142 w 3592732"/>
              <a:gd name="connsiteY73" fmla="*/ 2608325 h 3634044"/>
              <a:gd name="connsiteX74" fmla="*/ 1000607 w 3592732"/>
              <a:gd name="connsiteY74" fmla="*/ 2902523 h 3634044"/>
              <a:gd name="connsiteX75" fmla="*/ 1072169 w 3592732"/>
              <a:gd name="connsiteY75" fmla="*/ 3149014 h 3634044"/>
              <a:gd name="connsiteX76" fmla="*/ 952898 w 3592732"/>
              <a:gd name="connsiteY76" fmla="*/ 3204672 h 3634044"/>
              <a:gd name="connsiteX77" fmla="*/ 770018 w 3592732"/>
              <a:gd name="connsiteY77" fmla="*/ 3459116 h 3634044"/>
              <a:gd name="connsiteX78" fmla="*/ 579188 w 3592732"/>
              <a:gd name="connsiteY78" fmla="*/ 3634044 h 3634044"/>
              <a:gd name="connsiteX0" fmla="*/ 3580072 w 3580072"/>
              <a:gd name="connsiteY0" fmla="*/ 2182979 h 3598311"/>
              <a:gd name="connsiteX1" fmla="*/ 3540315 w 3580072"/>
              <a:gd name="connsiteY1" fmla="*/ 2151174 h 3598311"/>
              <a:gd name="connsiteX2" fmla="*/ 3532364 w 3580072"/>
              <a:gd name="connsiteY2" fmla="*/ 2127320 h 3598311"/>
              <a:gd name="connsiteX3" fmla="*/ 3484656 w 3580072"/>
              <a:gd name="connsiteY3" fmla="*/ 2111417 h 3598311"/>
              <a:gd name="connsiteX4" fmla="*/ 3460802 w 3580072"/>
              <a:gd name="connsiteY4" fmla="*/ 2063709 h 3598311"/>
              <a:gd name="connsiteX5" fmla="*/ 3452851 w 3580072"/>
              <a:gd name="connsiteY5" fmla="*/ 2039855 h 3598311"/>
              <a:gd name="connsiteX6" fmla="*/ 3413094 w 3580072"/>
              <a:gd name="connsiteY6" fmla="*/ 1992148 h 3598311"/>
              <a:gd name="connsiteX7" fmla="*/ 3381289 w 3580072"/>
              <a:gd name="connsiteY7" fmla="*/ 1920586 h 3598311"/>
              <a:gd name="connsiteX8" fmla="*/ 3349484 w 3580072"/>
              <a:gd name="connsiteY8" fmla="*/ 1872878 h 3598311"/>
              <a:gd name="connsiteX9" fmla="*/ 3341533 w 3580072"/>
              <a:gd name="connsiteY9" fmla="*/ 1849024 h 3598311"/>
              <a:gd name="connsiteX10" fmla="*/ 3293825 w 3580072"/>
              <a:gd name="connsiteY10" fmla="*/ 1809268 h 3598311"/>
              <a:gd name="connsiteX11" fmla="*/ 3254068 w 3580072"/>
              <a:gd name="connsiteY11" fmla="*/ 1737706 h 3598311"/>
              <a:gd name="connsiteX12" fmla="*/ 3238166 w 3580072"/>
              <a:gd name="connsiteY12" fmla="*/ 1705901 h 3598311"/>
              <a:gd name="connsiteX13" fmla="*/ 3206360 w 3580072"/>
              <a:gd name="connsiteY13" fmla="*/ 1658193 h 3598311"/>
              <a:gd name="connsiteX14" fmla="*/ 3158653 w 3580072"/>
              <a:gd name="connsiteY14" fmla="*/ 1523021 h 3598311"/>
              <a:gd name="connsiteX15" fmla="*/ 3150701 w 3580072"/>
              <a:gd name="connsiteY15" fmla="*/ 1499167 h 3598311"/>
              <a:gd name="connsiteX16" fmla="*/ 3134799 w 3580072"/>
              <a:gd name="connsiteY16" fmla="*/ 1467361 h 3598311"/>
              <a:gd name="connsiteX17" fmla="*/ 3102994 w 3580072"/>
              <a:gd name="connsiteY17" fmla="*/ 1419654 h 3598311"/>
              <a:gd name="connsiteX18" fmla="*/ 3063237 w 3580072"/>
              <a:gd name="connsiteY18" fmla="*/ 1356043 h 3598311"/>
              <a:gd name="connsiteX19" fmla="*/ 3023480 w 3580072"/>
              <a:gd name="connsiteY19" fmla="*/ 1292433 h 3598311"/>
              <a:gd name="connsiteX20" fmla="*/ 3007578 w 3580072"/>
              <a:gd name="connsiteY20" fmla="*/ 1260628 h 3598311"/>
              <a:gd name="connsiteX21" fmla="*/ 2959870 w 3580072"/>
              <a:gd name="connsiteY21" fmla="*/ 1189066 h 3598311"/>
              <a:gd name="connsiteX22" fmla="*/ 2920114 w 3580072"/>
              <a:gd name="connsiteY22" fmla="*/ 1133407 h 3598311"/>
              <a:gd name="connsiteX23" fmla="*/ 2872406 w 3580072"/>
              <a:gd name="connsiteY23" fmla="*/ 1069796 h 3598311"/>
              <a:gd name="connsiteX24" fmla="*/ 2816747 w 3580072"/>
              <a:gd name="connsiteY24" fmla="*/ 1006186 h 3598311"/>
              <a:gd name="connsiteX25" fmla="*/ 2800844 w 3580072"/>
              <a:gd name="connsiteY25" fmla="*/ 982332 h 3598311"/>
              <a:gd name="connsiteX26" fmla="*/ 2737234 w 3580072"/>
              <a:gd name="connsiteY26" fmla="*/ 918721 h 3598311"/>
              <a:gd name="connsiteX27" fmla="*/ 2705428 w 3580072"/>
              <a:gd name="connsiteY27" fmla="*/ 878965 h 3598311"/>
              <a:gd name="connsiteX28" fmla="*/ 2697477 w 3580072"/>
              <a:gd name="connsiteY28" fmla="*/ 855111 h 3598311"/>
              <a:gd name="connsiteX29" fmla="*/ 2673623 w 3580072"/>
              <a:gd name="connsiteY29" fmla="*/ 823306 h 3598311"/>
              <a:gd name="connsiteX30" fmla="*/ 2649769 w 3580072"/>
              <a:gd name="connsiteY30" fmla="*/ 807403 h 3598311"/>
              <a:gd name="connsiteX31" fmla="*/ 2602061 w 3580072"/>
              <a:gd name="connsiteY31" fmla="*/ 759695 h 3598311"/>
              <a:gd name="connsiteX32" fmla="*/ 2570256 w 3580072"/>
              <a:gd name="connsiteY32" fmla="*/ 727890 h 3598311"/>
              <a:gd name="connsiteX33" fmla="*/ 2546402 w 3580072"/>
              <a:gd name="connsiteY33" fmla="*/ 696085 h 3598311"/>
              <a:gd name="connsiteX34" fmla="*/ 2522548 w 3580072"/>
              <a:gd name="connsiteY34" fmla="*/ 680182 h 3598311"/>
              <a:gd name="connsiteX35" fmla="*/ 2466889 w 3580072"/>
              <a:gd name="connsiteY35" fmla="*/ 608621 h 3598311"/>
              <a:gd name="connsiteX36" fmla="*/ 2403279 w 3580072"/>
              <a:gd name="connsiteY36" fmla="*/ 560913 h 3598311"/>
              <a:gd name="connsiteX37" fmla="*/ 2371474 w 3580072"/>
              <a:gd name="connsiteY37" fmla="*/ 545010 h 3598311"/>
              <a:gd name="connsiteX38" fmla="*/ 2307863 w 3580072"/>
              <a:gd name="connsiteY38" fmla="*/ 513205 h 3598311"/>
              <a:gd name="connsiteX39" fmla="*/ 2268107 w 3580072"/>
              <a:gd name="connsiteY39" fmla="*/ 481400 h 3598311"/>
              <a:gd name="connsiteX40" fmla="*/ 2156788 w 3580072"/>
              <a:gd name="connsiteY40" fmla="*/ 449594 h 3598311"/>
              <a:gd name="connsiteX41" fmla="*/ 2109080 w 3580072"/>
              <a:gd name="connsiteY41" fmla="*/ 433692 h 3598311"/>
              <a:gd name="connsiteX42" fmla="*/ 2085227 w 3580072"/>
              <a:gd name="connsiteY42" fmla="*/ 425741 h 3598311"/>
              <a:gd name="connsiteX43" fmla="*/ 2045470 w 3580072"/>
              <a:gd name="connsiteY43" fmla="*/ 417789 h 3598311"/>
              <a:gd name="connsiteX44" fmla="*/ 1997762 w 3580072"/>
              <a:gd name="connsiteY44" fmla="*/ 401887 h 3598311"/>
              <a:gd name="connsiteX45" fmla="*/ 1926200 w 3580072"/>
              <a:gd name="connsiteY45" fmla="*/ 385984 h 3598311"/>
              <a:gd name="connsiteX46" fmla="*/ 1719467 w 3580072"/>
              <a:gd name="connsiteY46" fmla="*/ 322374 h 3598311"/>
              <a:gd name="connsiteX47" fmla="*/ 1417317 w 3580072"/>
              <a:gd name="connsiteY47" fmla="*/ 179250 h 3598311"/>
              <a:gd name="connsiteX48" fmla="*/ 1337804 w 3580072"/>
              <a:gd name="connsiteY48" fmla="*/ 155396 h 3598311"/>
              <a:gd name="connsiteX49" fmla="*/ 1313950 w 3580072"/>
              <a:gd name="connsiteY49" fmla="*/ 147445 h 3598311"/>
              <a:gd name="connsiteX50" fmla="*/ 1282145 w 3580072"/>
              <a:gd name="connsiteY50" fmla="*/ 131542 h 3598311"/>
              <a:gd name="connsiteX51" fmla="*/ 1131070 w 3580072"/>
              <a:gd name="connsiteY51" fmla="*/ 99737 h 3598311"/>
              <a:gd name="connsiteX52" fmla="*/ 1011800 w 3580072"/>
              <a:gd name="connsiteY52" fmla="*/ 52029 h 3598311"/>
              <a:gd name="connsiteX53" fmla="*/ 868677 w 3580072"/>
              <a:gd name="connsiteY53" fmla="*/ 20224 h 3598311"/>
              <a:gd name="connsiteX54" fmla="*/ 33790 w 3580072"/>
              <a:gd name="connsiteY54" fmla="*/ 385984 h 3598311"/>
              <a:gd name="connsiteX55" fmla="*/ 9936 w 3580072"/>
              <a:gd name="connsiteY55" fmla="*/ 489351 h 3598311"/>
              <a:gd name="connsiteX56" fmla="*/ 129205 w 3580072"/>
              <a:gd name="connsiteY56" fmla="*/ 592718 h 3598311"/>
              <a:gd name="connsiteX57" fmla="*/ 224621 w 3580072"/>
              <a:gd name="connsiteY57" fmla="*/ 608621 h 3598311"/>
              <a:gd name="connsiteX58" fmla="*/ 327988 w 3580072"/>
              <a:gd name="connsiteY58" fmla="*/ 624523 h 3598311"/>
              <a:gd name="connsiteX59" fmla="*/ 399550 w 3580072"/>
              <a:gd name="connsiteY59" fmla="*/ 775599 h 3598311"/>
              <a:gd name="connsiteX60" fmla="*/ 582429 w 3580072"/>
              <a:gd name="connsiteY60" fmla="*/ 735842 h 3598311"/>
              <a:gd name="connsiteX61" fmla="*/ 677845 w 3580072"/>
              <a:gd name="connsiteY61" fmla="*/ 847159 h 3598311"/>
              <a:gd name="connsiteX62" fmla="*/ 884579 w 3580072"/>
              <a:gd name="connsiteY62" fmla="*/ 847160 h 3598311"/>
              <a:gd name="connsiteX63" fmla="*/ 1107215 w 3580072"/>
              <a:gd name="connsiteY63" fmla="*/ 982332 h 3598311"/>
              <a:gd name="connsiteX64" fmla="*/ 1083362 w 3580072"/>
              <a:gd name="connsiteY64" fmla="*/ 1061844 h 3598311"/>
              <a:gd name="connsiteX65" fmla="*/ 900482 w 3580072"/>
              <a:gd name="connsiteY65" fmla="*/ 1014137 h 3598311"/>
              <a:gd name="connsiteX66" fmla="*/ 653992 w 3580072"/>
              <a:gd name="connsiteY66" fmla="*/ 1157260 h 3598311"/>
              <a:gd name="connsiteX67" fmla="*/ 868677 w 3580072"/>
              <a:gd name="connsiteY67" fmla="*/ 1276530 h 3598311"/>
              <a:gd name="connsiteX68" fmla="*/ 868678 w 3580072"/>
              <a:gd name="connsiteY68" fmla="*/ 1387849 h 3598311"/>
              <a:gd name="connsiteX69" fmla="*/ 797115 w 3580072"/>
              <a:gd name="connsiteY69" fmla="*/ 1674096 h 3598311"/>
              <a:gd name="connsiteX70" fmla="*/ 677845 w 3580072"/>
              <a:gd name="connsiteY70" fmla="*/ 1809268 h 3598311"/>
              <a:gd name="connsiteX71" fmla="*/ 717603 w 3580072"/>
              <a:gd name="connsiteY71" fmla="*/ 1968294 h 3598311"/>
              <a:gd name="connsiteX72" fmla="*/ 622187 w 3580072"/>
              <a:gd name="connsiteY72" fmla="*/ 2143222 h 3598311"/>
              <a:gd name="connsiteX73" fmla="*/ 900482 w 3580072"/>
              <a:gd name="connsiteY73" fmla="*/ 2572592 h 3598311"/>
              <a:gd name="connsiteX74" fmla="*/ 987947 w 3580072"/>
              <a:gd name="connsiteY74" fmla="*/ 2866790 h 3598311"/>
              <a:gd name="connsiteX75" fmla="*/ 1059509 w 3580072"/>
              <a:gd name="connsiteY75" fmla="*/ 3113281 h 3598311"/>
              <a:gd name="connsiteX76" fmla="*/ 940238 w 3580072"/>
              <a:gd name="connsiteY76" fmla="*/ 3168939 h 3598311"/>
              <a:gd name="connsiteX77" fmla="*/ 757358 w 3580072"/>
              <a:gd name="connsiteY77" fmla="*/ 3423383 h 3598311"/>
              <a:gd name="connsiteX78" fmla="*/ 566528 w 3580072"/>
              <a:gd name="connsiteY78" fmla="*/ 3598311 h 3598311"/>
              <a:gd name="connsiteX0" fmla="*/ 3580072 w 3580072"/>
              <a:gd name="connsiteY0" fmla="*/ 2143554 h 3558886"/>
              <a:gd name="connsiteX1" fmla="*/ 3540315 w 3580072"/>
              <a:gd name="connsiteY1" fmla="*/ 2111749 h 3558886"/>
              <a:gd name="connsiteX2" fmla="*/ 3532364 w 3580072"/>
              <a:gd name="connsiteY2" fmla="*/ 2087895 h 3558886"/>
              <a:gd name="connsiteX3" fmla="*/ 3484656 w 3580072"/>
              <a:gd name="connsiteY3" fmla="*/ 2071992 h 3558886"/>
              <a:gd name="connsiteX4" fmla="*/ 3460802 w 3580072"/>
              <a:gd name="connsiteY4" fmla="*/ 2024284 h 3558886"/>
              <a:gd name="connsiteX5" fmla="*/ 3452851 w 3580072"/>
              <a:gd name="connsiteY5" fmla="*/ 2000430 h 3558886"/>
              <a:gd name="connsiteX6" fmla="*/ 3413094 w 3580072"/>
              <a:gd name="connsiteY6" fmla="*/ 1952723 h 3558886"/>
              <a:gd name="connsiteX7" fmla="*/ 3381289 w 3580072"/>
              <a:gd name="connsiteY7" fmla="*/ 1881161 h 3558886"/>
              <a:gd name="connsiteX8" fmla="*/ 3349484 w 3580072"/>
              <a:gd name="connsiteY8" fmla="*/ 1833453 h 3558886"/>
              <a:gd name="connsiteX9" fmla="*/ 3341533 w 3580072"/>
              <a:gd name="connsiteY9" fmla="*/ 1809599 h 3558886"/>
              <a:gd name="connsiteX10" fmla="*/ 3293825 w 3580072"/>
              <a:gd name="connsiteY10" fmla="*/ 1769843 h 3558886"/>
              <a:gd name="connsiteX11" fmla="*/ 3254068 w 3580072"/>
              <a:gd name="connsiteY11" fmla="*/ 1698281 h 3558886"/>
              <a:gd name="connsiteX12" fmla="*/ 3238166 w 3580072"/>
              <a:gd name="connsiteY12" fmla="*/ 1666476 h 3558886"/>
              <a:gd name="connsiteX13" fmla="*/ 3206360 w 3580072"/>
              <a:gd name="connsiteY13" fmla="*/ 1618768 h 3558886"/>
              <a:gd name="connsiteX14" fmla="*/ 3158653 w 3580072"/>
              <a:gd name="connsiteY14" fmla="*/ 1483596 h 3558886"/>
              <a:gd name="connsiteX15" fmla="*/ 3150701 w 3580072"/>
              <a:gd name="connsiteY15" fmla="*/ 1459742 h 3558886"/>
              <a:gd name="connsiteX16" fmla="*/ 3134799 w 3580072"/>
              <a:gd name="connsiteY16" fmla="*/ 1427936 h 3558886"/>
              <a:gd name="connsiteX17" fmla="*/ 3102994 w 3580072"/>
              <a:gd name="connsiteY17" fmla="*/ 1380229 h 3558886"/>
              <a:gd name="connsiteX18" fmla="*/ 3063237 w 3580072"/>
              <a:gd name="connsiteY18" fmla="*/ 1316618 h 3558886"/>
              <a:gd name="connsiteX19" fmla="*/ 3023480 w 3580072"/>
              <a:gd name="connsiteY19" fmla="*/ 1253008 h 3558886"/>
              <a:gd name="connsiteX20" fmla="*/ 3007578 w 3580072"/>
              <a:gd name="connsiteY20" fmla="*/ 1221203 h 3558886"/>
              <a:gd name="connsiteX21" fmla="*/ 2959870 w 3580072"/>
              <a:gd name="connsiteY21" fmla="*/ 1149641 h 3558886"/>
              <a:gd name="connsiteX22" fmla="*/ 2920114 w 3580072"/>
              <a:gd name="connsiteY22" fmla="*/ 1093982 h 3558886"/>
              <a:gd name="connsiteX23" fmla="*/ 2872406 w 3580072"/>
              <a:gd name="connsiteY23" fmla="*/ 1030371 h 3558886"/>
              <a:gd name="connsiteX24" fmla="*/ 2816747 w 3580072"/>
              <a:gd name="connsiteY24" fmla="*/ 966761 h 3558886"/>
              <a:gd name="connsiteX25" fmla="*/ 2800844 w 3580072"/>
              <a:gd name="connsiteY25" fmla="*/ 942907 h 3558886"/>
              <a:gd name="connsiteX26" fmla="*/ 2737234 w 3580072"/>
              <a:gd name="connsiteY26" fmla="*/ 879296 h 3558886"/>
              <a:gd name="connsiteX27" fmla="*/ 2705428 w 3580072"/>
              <a:gd name="connsiteY27" fmla="*/ 839540 h 3558886"/>
              <a:gd name="connsiteX28" fmla="*/ 2697477 w 3580072"/>
              <a:gd name="connsiteY28" fmla="*/ 815686 h 3558886"/>
              <a:gd name="connsiteX29" fmla="*/ 2673623 w 3580072"/>
              <a:gd name="connsiteY29" fmla="*/ 783881 h 3558886"/>
              <a:gd name="connsiteX30" fmla="*/ 2649769 w 3580072"/>
              <a:gd name="connsiteY30" fmla="*/ 767978 h 3558886"/>
              <a:gd name="connsiteX31" fmla="*/ 2602061 w 3580072"/>
              <a:gd name="connsiteY31" fmla="*/ 720270 h 3558886"/>
              <a:gd name="connsiteX32" fmla="*/ 2570256 w 3580072"/>
              <a:gd name="connsiteY32" fmla="*/ 688465 h 3558886"/>
              <a:gd name="connsiteX33" fmla="*/ 2546402 w 3580072"/>
              <a:gd name="connsiteY33" fmla="*/ 656660 h 3558886"/>
              <a:gd name="connsiteX34" fmla="*/ 2522548 w 3580072"/>
              <a:gd name="connsiteY34" fmla="*/ 640757 h 3558886"/>
              <a:gd name="connsiteX35" fmla="*/ 2466889 w 3580072"/>
              <a:gd name="connsiteY35" fmla="*/ 569196 h 3558886"/>
              <a:gd name="connsiteX36" fmla="*/ 2403279 w 3580072"/>
              <a:gd name="connsiteY36" fmla="*/ 521488 h 3558886"/>
              <a:gd name="connsiteX37" fmla="*/ 2371474 w 3580072"/>
              <a:gd name="connsiteY37" fmla="*/ 505585 h 3558886"/>
              <a:gd name="connsiteX38" fmla="*/ 2307863 w 3580072"/>
              <a:gd name="connsiteY38" fmla="*/ 473780 h 3558886"/>
              <a:gd name="connsiteX39" fmla="*/ 2268107 w 3580072"/>
              <a:gd name="connsiteY39" fmla="*/ 441975 h 3558886"/>
              <a:gd name="connsiteX40" fmla="*/ 2156788 w 3580072"/>
              <a:gd name="connsiteY40" fmla="*/ 410169 h 3558886"/>
              <a:gd name="connsiteX41" fmla="*/ 2109080 w 3580072"/>
              <a:gd name="connsiteY41" fmla="*/ 394267 h 3558886"/>
              <a:gd name="connsiteX42" fmla="*/ 2085227 w 3580072"/>
              <a:gd name="connsiteY42" fmla="*/ 386316 h 3558886"/>
              <a:gd name="connsiteX43" fmla="*/ 2045470 w 3580072"/>
              <a:gd name="connsiteY43" fmla="*/ 378364 h 3558886"/>
              <a:gd name="connsiteX44" fmla="*/ 1997762 w 3580072"/>
              <a:gd name="connsiteY44" fmla="*/ 362462 h 3558886"/>
              <a:gd name="connsiteX45" fmla="*/ 1926200 w 3580072"/>
              <a:gd name="connsiteY45" fmla="*/ 346559 h 3558886"/>
              <a:gd name="connsiteX46" fmla="*/ 1719467 w 3580072"/>
              <a:gd name="connsiteY46" fmla="*/ 282949 h 3558886"/>
              <a:gd name="connsiteX47" fmla="*/ 1417317 w 3580072"/>
              <a:gd name="connsiteY47" fmla="*/ 139825 h 3558886"/>
              <a:gd name="connsiteX48" fmla="*/ 1337804 w 3580072"/>
              <a:gd name="connsiteY48" fmla="*/ 115971 h 3558886"/>
              <a:gd name="connsiteX49" fmla="*/ 1313950 w 3580072"/>
              <a:gd name="connsiteY49" fmla="*/ 108020 h 3558886"/>
              <a:gd name="connsiteX50" fmla="*/ 1282145 w 3580072"/>
              <a:gd name="connsiteY50" fmla="*/ 92117 h 3558886"/>
              <a:gd name="connsiteX51" fmla="*/ 1131070 w 3580072"/>
              <a:gd name="connsiteY51" fmla="*/ 60312 h 3558886"/>
              <a:gd name="connsiteX52" fmla="*/ 1011800 w 3580072"/>
              <a:gd name="connsiteY52" fmla="*/ 12604 h 3558886"/>
              <a:gd name="connsiteX53" fmla="*/ 129206 w 3580072"/>
              <a:gd name="connsiteY53" fmla="*/ 298851 h 3558886"/>
              <a:gd name="connsiteX54" fmla="*/ 33790 w 3580072"/>
              <a:gd name="connsiteY54" fmla="*/ 346559 h 3558886"/>
              <a:gd name="connsiteX55" fmla="*/ 9936 w 3580072"/>
              <a:gd name="connsiteY55" fmla="*/ 449926 h 3558886"/>
              <a:gd name="connsiteX56" fmla="*/ 129205 w 3580072"/>
              <a:gd name="connsiteY56" fmla="*/ 553293 h 3558886"/>
              <a:gd name="connsiteX57" fmla="*/ 224621 w 3580072"/>
              <a:gd name="connsiteY57" fmla="*/ 569196 h 3558886"/>
              <a:gd name="connsiteX58" fmla="*/ 327988 w 3580072"/>
              <a:gd name="connsiteY58" fmla="*/ 585098 h 3558886"/>
              <a:gd name="connsiteX59" fmla="*/ 399550 w 3580072"/>
              <a:gd name="connsiteY59" fmla="*/ 736174 h 3558886"/>
              <a:gd name="connsiteX60" fmla="*/ 582429 w 3580072"/>
              <a:gd name="connsiteY60" fmla="*/ 696417 h 3558886"/>
              <a:gd name="connsiteX61" fmla="*/ 677845 w 3580072"/>
              <a:gd name="connsiteY61" fmla="*/ 807734 h 3558886"/>
              <a:gd name="connsiteX62" fmla="*/ 884579 w 3580072"/>
              <a:gd name="connsiteY62" fmla="*/ 807735 h 3558886"/>
              <a:gd name="connsiteX63" fmla="*/ 1107215 w 3580072"/>
              <a:gd name="connsiteY63" fmla="*/ 942907 h 3558886"/>
              <a:gd name="connsiteX64" fmla="*/ 1083362 w 3580072"/>
              <a:gd name="connsiteY64" fmla="*/ 1022419 h 3558886"/>
              <a:gd name="connsiteX65" fmla="*/ 900482 w 3580072"/>
              <a:gd name="connsiteY65" fmla="*/ 974712 h 3558886"/>
              <a:gd name="connsiteX66" fmla="*/ 653992 w 3580072"/>
              <a:gd name="connsiteY66" fmla="*/ 1117835 h 3558886"/>
              <a:gd name="connsiteX67" fmla="*/ 868677 w 3580072"/>
              <a:gd name="connsiteY67" fmla="*/ 1237105 h 3558886"/>
              <a:gd name="connsiteX68" fmla="*/ 868678 w 3580072"/>
              <a:gd name="connsiteY68" fmla="*/ 1348424 h 3558886"/>
              <a:gd name="connsiteX69" fmla="*/ 797115 w 3580072"/>
              <a:gd name="connsiteY69" fmla="*/ 1634671 h 3558886"/>
              <a:gd name="connsiteX70" fmla="*/ 677845 w 3580072"/>
              <a:gd name="connsiteY70" fmla="*/ 1769843 h 3558886"/>
              <a:gd name="connsiteX71" fmla="*/ 717603 w 3580072"/>
              <a:gd name="connsiteY71" fmla="*/ 1928869 h 3558886"/>
              <a:gd name="connsiteX72" fmla="*/ 622187 w 3580072"/>
              <a:gd name="connsiteY72" fmla="*/ 2103797 h 3558886"/>
              <a:gd name="connsiteX73" fmla="*/ 900482 w 3580072"/>
              <a:gd name="connsiteY73" fmla="*/ 2533167 h 3558886"/>
              <a:gd name="connsiteX74" fmla="*/ 987947 w 3580072"/>
              <a:gd name="connsiteY74" fmla="*/ 2827365 h 3558886"/>
              <a:gd name="connsiteX75" fmla="*/ 1059509 w 3580072"/>
              <a:gd name="connsiteY75" fmla="*/ 3073856 h 3558886"/>
              <a:gd name="connsiteX76" fmla="*/ 940238 w 3580072"/>
              <a:gd name="connsiteY76" fmla="*/ 3129514 h 3558886"/>
              <a:gd name="connsiteX77" fmla="*/ 757358 w 3580072"/>
              <a:gd name="connsiteY77" fmla="*/ 3383958 h 3558886"/>
              <a:gd name="connsiteX78" fmla="*/ 566528 w 3580072"/>
              <a:gd name="connsiteY78" fmla="*/ 3558886 h 3558886"/>
              <a:gd name="connsiteX0" fmla="*/ 3580072 w 3580072"/>
              <a:gd name="connsiteY0" fmla="*/ 2143554 h 3558886"/>
              <a:gd name="connsiteX1" fmla="*/ 3540315 w 3580072"/>
              <a:gd name="connsiteY1" fmla="*/ 2111749 h 3558886"/>
              <a:gd name="connsiteX2" fmla="*/ 3532364 w 3580072"/>
              <a:gd name="connsiteY2" fmla="*/ 2087895 h 3558886"/>
              <a:gd name="connsiteX3" fmla="*/ 3484656 w 3580072"/>
              <a:gd name="connsiteY3" fmla="*/ 2071992 h 3558886"/>
              <a:gd name="connsiteX4" fmla="*/ 3460802 w 3580072"/>
              <a:gd name="connsiteY4" fmla="*/ 2024284 h 3558886"/>
              <a:gd name="connsiteX5" fmla="*/ 3452851 w 3580072"/>
              <a:gd name="connsiteY5" fmla="*/ 2000430 h 3558886"/>
              <a:gd name="connsiteX6" fmla="*/ 3413094 w 3580072"/>
              <a:gd name="connsiteY6" fmla="*/ 1952723 h 3558886"/>
              <a:gd name="connsiteX7" fmla="*/ 3381289 w 3580072"/>
              <a:gd name="connsiteY7" fmla="*/ 1881161 h 3558886"/>
              <a:gd name="connsiteX8" fmla="*/ 3349484 w 3580072"/>
              <a:gd name="connsiteY8" fmla="*/ 1833453 h 3558886"/>
              <a:gd name="connsiteX9" fmla="*/ 3341533 w 3580072"/>
              <a:gd name="connsiteY9" fmla="*/ 1809599 h 3558886"/>
              <a:gd name="connsiteX10" fmla="*/ 3293825 w 3580072"/>
              <a:gd name="connsiteY10" fmla="*/ 1769843 h 3558886"/>
              <a:gd name="connsiteX11" fmla="*/ 3254068 w 3580072"/>
              <a:gd name="connsiteY11" fmla="*/ 1698281 h 3558886"/>
              <a:gd name="connsiteX12" fmla="*/ 3238166 w 3580072"/>
              <a:gd name="connsiteY12" fmla="*/ 1666476 h 3558886"/>
              <a:gd name="connsiteX13" fmla="*/ 3206360 w 3580072"/>
              <a:gd name="connsiteY13" fmla="*/ 1618768 h 3558886"/>
              <a:gd name="connsiteX14" fmla="*/ 3158653 w 3580072"/>
              <a:gd name="connsiteY14" fmla="*/ 1483596 h 3558886"/>
              <a:gd name="connsiteX15" fmla="*/ 3150701 w 3580072"/>
              <a:gd name="connsiteY15" fmla="*/ 1459742 h 3558886"/>
              <a:gd name="connsiteX16" fmla="*/ 3134799 w 3580072"/>
              <a:gd name="connsiteY16" fmla="*/ 1427936 h 3558886"/>
              <a:gd name="connsiteX17" fmla="*/ 3102994 w 3580072"/>
              <a:gd name="connsiteY17" fmla="*/ 1380229 h 3558886"/>
              <a:gd name="connsiteX18" fmla="*/ 3063237 w 3580072"/>
              <a:gd name="connsiteY18" fmla="*/ 1316618 h 3558886"/>
              <a:gd name="connsiteX19" fmla="*/ 3023480 w 3580072"/>
              <a:gd name="connsiteY19" fmla="*/ 1253008 h 3558886"/>
              <a:gd name="connsiteX20" fmla="*/ 3007578 w 3580072"/>
              <a:gd name="connsiteY20" fmla="*/ 1221203 h 3558886"/>
              <a:gd name="connsiteX21" fmla="*/ 2959870 w 3580072"/>
              <a:gd name="connsiteY21" fmla="*/ 1149641 h 3558886"/>
              <a:gd name="connsiteX22" fmla="*/ 2920114 w 3580072"/>
              <a:gd name="connsiteY22" fmla="*/ 1093982 h 3558886"/>
              <a:gd name="connsiteX23" fmla="*/ 2872406 w 3580072"/>
              <a:gd name="connsiteY23" fmla="*/ 1030371 h 3558886"/>
              <a:gd name="connsiteX24" fmla="*/ 2816747 w 3580072"/>
              <a:gd name="connsiteY24" fmla="*/ 966761 h 3558886"/>
              <a:gd name="connsiteX25" fmla="*/ 2800844 w 3580072"/>
              <a:gd name="connsiteY25" fmla="*/ 942907 h 3558886"/>
              <a:gd name="connsiteX26" fmla="*/ 2737234 w 3580072"/>
              <a:gd name="connsiteY26" fmla="*/ 879296 h 3558886"/>
              <a:gd name="connsiteX27" fmla="*/ 2705428 w 3580072"/>
              <a:gd name="connsiteY27" fmla="*/ 839540 h 3558886"/>
              <a:gd name="connsiteX28" fmla="*/ 2697477 w 3580072"/>
              <a:gd name="connsiteY28" fmla="*/ 815686 h 3558886"/>
              <a:gd name="connsiteX29" fmla="*/ 2673623 w 3580072"/>
              <a:gd name="connsiteY29" fmla="*/ 783881 h 3558886"/>
              <a:gd name="connsiteX30" fmla="*/ 2649769 w 3580072"/>
              <a:gd name="connsiteY30" fmla="*/ 767978 h 3558886"/>
              <a:gd name="connsiteX31" fmla="*/ 2602061 w 3580072"/>
              <a:gd name="connsiteY31" fmla="*/ 720270 h 3558886"/>
              <a:gd name="connsiteX32" fmla="*/ 2570256 w 3580072"/>
              <a:gd name="connsiteY32" fmla="*/ 688465 h 3558886"/>
              <a:gd name="connsiteX33" fmla="*/ 2546402 w 3580072"/>
              <a:gd name="connsiteY33" fmla="*/ 656660 h 3558886"/>
              <a:gd name="connsiteX34" fmla="*/ 2522548 w 3580072"/>
              <a:gd name="connsiteY34" fmla="*/ 640757 h 3558886"/>
              <a:gd name="connsiteX35" fmla="*/ 2466889 w 3580072"/>
              <a:gd name="connsiteY35" fmla="*/ 569196 h 3558886"/>
              <a:gd name="connsiteX36" fmla="*/ 2403279 w 3580072"/>
              <a:gd name="connsiteY36" fmla="*/ 521488 h 3558886"/>
              <a:gd name="connsiteX37" fmla="*/ 2371474 w 3580072"/>
              <a:gd name="connsiteY37" fmla="*/ 505585 h 3558886"/>
              <a:gd name="connsiteX38" fmla="*/ 2307863 w 3580072"/>
              <a:gd name="connsiteY38" fmla="*/ 473780 h 3558886"/>
              <a:gd name="connsiteX39" fmla="*/ 2268107 w 3580072"/>
              <a:gd name="connsiteY39" fmla="*/ 441975 h 3558886"/>
              <a:gd name="connsiteX40" fmla="*/ 2156788 w 3580072"/>
              <a:gd name="connsiteY40" fmla="*/ 410169 h 3558886"/>
              <a:gd name="connsiteX41" fmla="*/ 2109080 w 3580072"/>
              <a:gd name="connsiteY41" fmla="*/ 394267 h 3558886"/>
              <a:gd name="connsiteX42" fmla="*/ 2085227 w 3580072"/>
              <a:gd name="connsiteY42" fmla="*/ 386316 h 3558886"/>
              <a:gd name="connsiteX43" fmla="*/ 2045470 w 3580072"/>
              <a:gd name="connsiteY43" fmla="*/ 378364 h 3558886"/>
              <a:gd name="connsiteX44" fmla="*/ 1997762 w 3580072"/>
              <a:gd name="connsiteY44" fmla="*/ 362462 h 3558886"/>
              <a:gd name="connsiteX45" fmla="*/ 1926200 w 3580072"/>
              <a:gd name="connsiteY45" fmla="*/ 346559 h 3558886"/>
              <a:gd name="connsiteX46" fmla="*/ 1719467 w 3580072"/>
              <a:gd name="connsiteY46" fmla="*/ 282949 h 3558886"/>
              <a:gd name="connsiteX47" fmla="*/ 1417317 w 3580072"/>
              <a:gd name="connsiteY47" fmla="*/ 139825 h 3558886"/>
              <a:gd name="connsiteX48" fmla="*/ 1337804 w 3580072"/>
              <a:gd name="connsiteY48" fmla="*/ 115971 h 3558886"/>
              <a:gd name="connsiteX49" fmla="*/ 1313950 w 3580072"/>
              <a:gd name="connsiteY49" fmla="*/ 108020 h 3558886"/>
              <a:gd name="connsiteX50" fmla="*/ 1282145 w 3580072"/>
              <a:gd name="connsiteY50" fmla="*/ 92117 h 3558886"/>
              <a:gd name="connsiteX51" fmla="*/ 1131070 w 3580072"/>
              <a:gd name="connsiteY51" fmla="*/ 60312 h 3558886"/>
              <a:gd name="connsiteX52" fmla="*/ 1011800 w 3580072"/>
              <a:gd name="connsiteY52" fmla="*/ 12604 h 3558886"/>
              <a:gd name="connsiteX53" fmla="*/ 129206 w 3580072"/>
              <a:gd name="connsiteY53" fmla="*/ 298851 h 3558886"/>
              <a:gd name="connsiteX54" fmla="*/ 33790 w 3580072"/>
              <a:gd name="connsiteY54" fmla="*/ 346559 h 3558886"/>
              <a:gd name="connsiteX55" fmla="*/ 9936 w 3580072"/>
              <a:gd name="connsiteY55" fmla="*/ 449926 h 3558886"/>
              <a:gd name="connsiteX56" fmla="*/ 129205 w 3580072"/>
              <a:gd name="connsiteY56" fmla="*/ 553293 h 3558886"/>
              <a:gd name="connsiteX57" fmla="*/ 224621 w 3580072"/>
              <a:gd name="connsiteY57" fmla="*/ 569196 h 3558886"/>
              <a:gd name="connsiteX58" fmla="*/ 327988 w 3580072"/>
              <a:gd name="connsiteY58" fmla="*/ 585098 h 3558886"/>
              <a:gd name="connsiteX59" fmla="*/ 399550 w 3580072"/>
              <a:gd name="connsiteY59" fmla="*/ 736174 h 3558886"/>
              <a:gd name="connsiteX60" fmla="*/ 582429 w 3580072"/>
              <a:gd name="connsiteY60" fmla="*/ 696417 h 3558886"/>
              <a:gd name="connsiteX61" fmla="*/ 677845 w 3580072"/>
              <a:gd name="connsiteY61" fmla="*/ 807734 h 3558886"/>
              <a:gd name="connsiteX62" fmla="*/ 884579 w 3580072"/>
              <a:gd name="connsiteY62" fmla="*/ 807735 h 3558886"/>
              <a:gd name="connsiteX63" fmla="*/ 1107215 w 3580072"/>
              <a:gd name="connsiteY63" fmla="*/ 942907 h 3558886"/>
              <a:gd name="connsiteX64" fmla="*/ 1083362 w 3580072"/>
              <a:gd name="connsiteY64" fmla="*/ 1022419 h 3558886"/>
              <a:gd name="connsiteX65" fmla="*/ 900482 w 3580072"/>
              <a:gd name="connsiteY65" fmla="*/ 974712 h 3558886"/>
              <a:gd name="connsiteX66" fmla="*/ 653992 w 3580072"/>
              <a:gd name="connsiteY66" fmla="*/ 1117835 h 3558886"/>
              <a:gd name="connsiteX67" fmla="*/ 868677 w 3580072"/>
              <a:gd name="connsiteY67" fmla="*/ 1237105 h 3558886"/>
              <a:gd name="connsiteX68" fmla="*/ 868678 w 3580072"/>
              <a:gd name="connsiteY68" fmla="*/ 1348424 h 3558886"/>
              <a:gd name="connsiteX69" fmla="*/ 797115 w 3580072"/>
              <a:gd name="connsiteY69" fmla="*/ 1634671 h 3558886"/>
              <a:gd name="connsiteX70" fmla="*/ 677845 w 3580072"/>
              <a:gd name="connsiteY70" fmla="*/ 1769843 h 3558886"/>
              <a:gd name="connsiteX71" fmla="*/ 717603 w 3580072"/>
              <a:gd name="connsiteY71" fmla="*/ 1928869 h 3558886"/>
              <a:gd name="connsiteX72" fmla="*/ 622187 w 3580072"/>
              <a:gd name="connsiteY72" fmla="*/ 2103797 h 3558886"/>
              <a:gd name="connsiteX73" fmla="*/ 900482 w 3580072"/>
              <a:gd name="connsiteY73" fmla="*/ 2533167 h 3558886"/>
              <a:gd name="connsiteX74" fmla="*/ 987947 w 3580072"/>
              <a:gd name="connsiteY74" fmla="*/ 2827365 h 3558886"/>
              <a:gd name="connsiteX75" fmla="*/ 1059509 w 3580072"/>
              <a:gd name="connsiteY75" fmla="*/ 3073856 h 3558886"/>
              <a:gd name="connsiteX76" fmla="*/ 940238 w 3580072"/>
              <a:gd name="connsiteY76" fmla="*/ 3129514 h 3558886"/>
              <a:gd name="connsiteX77" fmla="*/ 757358 w 3580072"/>
              <a:gd name="connsiteY77" fmla="*/ 3383958 h 3558886"/>
              <a:gd name="connsiteX78" fmla="*/ 566528 w 3580072"/>
              <a:gd name="connsiteY78" fmla="*/ 3558886 h 3558886"/>
              <a:gd name="connsiteX0" fmla="*/ 3580072 w 3580072"/>
              <a:gd name="connsiteY0" fmla="*/ 2143554 h 3558886"/>
              <a:gd name="connsiteX1" fmla="*/ 3540315 w 3580072"/>
              <a:gd name="connsiteY1" fmla="*/ 2111749 h 3558886"/>
              <a:gd name="connsiteX2" fmla="*/ 3532364 w 3580072"/>
              <a:gd name="connsiteY2" fmla="*/ 2087895 h 3558886"/>
              <a:gd name="connsiteX3" fmla="*/ 3484656 w 3580072"/>
              <a:gd name="connsiteY3" fmla="*/ 2071992 h 3558886"/>
              <a:gd name="connsiteX4" fmla="*/ 3460802 w 3580072"/>
              <a:gd name="connsiteY4" fmla="*/ 2024284 h 3558886"/>
              <a:gd name="connsiteX5" fmla="*/ 3452851 w 3580072"/>
              <a:gd name="connsiteY5" fmla="*/ 2000430 h 3558886"/>
              <a:gd name="connsiteX6" fmla="*/ 3413094 w 3580072"/>
              <a:gd name="connsiteY6" fmla="*/ 1952723 h 3558886"/>
              <a:gd name="connsiteX7" fmla="*/ 3381289 w 3580072"/>
              <a:gd name="connsiteY7" fmla="*/ 1881161 h 3558886"/>
              <a:gd name="connsiteX8" fmla="*/ 3349484 w 3580072"/>
              <a:gd name="connsiteY8" fmla="*/ 1833453 h 3558886"/>
              <a:gd name="connsiteX9" fmla="*/ 3341533 w 3580072"/>
              <a:gd name="connsiteY9" fmla="*/ 1809599 h 3558886"/>
              <a:gd name="connsiteX10" fmla="*/ 3293825 w 3580072"/>
              <a:gd name="connsiteY10" fmla="*/ 1769843 h 3558886"/>
              <a:gd name="connsiteX11" fmla="*/ 3254068 w 3580072"/>
              <a:gd name="connsiteY11" fmla="*/ 1698281 h 3558886"/>
              <a:gd name="connsiteX12" fmla="*/ 3238166 w 3580072"/>
              <a:gd name="connsiteY12" fmla="*/ 1666476 h 3558886"/>
              <a:gd name="connsiteX13" fmla="*/ 3206360 w 3580072"/>
              <a:gd name="connsiteY13" fmla="*/ 1618768 h 3558886"/>
              <a:gd name="connsiteX14" fmla="*/ 3158653 w 3580072"/>
              <a:gd name="connsiteY14" fmla="*/ 1483596 h 3558886"/>
              <a:gd name="connsiteX15" fmla="*/ 3150701 w 3580072"/>
              <a:gd name="connsiteY15" fmla="*/ 1459742 h 3558886"/>
              <a:gd name="connsiteX16" fmla="*/ 3134799 w 3580072"/>
              <a:gd name="connsiteY16" fmla="*/ 1427936 h 3558886"/>
              <a:gd name="connsiteX17" fmla="*/ 3102994 w 3580072"/>
              <a:gd name="connsiteY17" fmla="*/ 1380229 h 3558886"/>
              <a:gd name="connsiteX18" fmla="*/ 3063237 w 3580072"/>
              <a:gd name="connsiteY18" fmla="*/ 1316618 h 3558886"/>
              <a:gd name="connsiteX19" fmla="*/ 3023480 w 3580072"/>
              <a:gd name="connsiteY19" fmla="*/ 1253008 h 3558886"/>
              <a:gd name="connsiteX20" fmla="*/ 3007578 w 3580072"/>
              <a:gd name="connsiteY20" fmla="*/ 1221203 h 3558886"/>
              <a:gd name="connsiteX21" fmla="*/ 2959870 w 3580072"/>
              <a:gd name="connsiteY21" fmla="*/ 1149641 h 3558886"/>
              <a:gd name="connsiteX22" fmla="*/ 2920114 w 3580072"/>
              <a:gd name="connsiteY22" fmla="*/ 1093982 h 3558886"/>
              <a:gd name="connsiteX23" fmla="*/ 2872406 w 3580072"/>
              <a:gd name="connsiteY23" fmla="*/ 1030371 h 3558886"/>
              <a:gd name="connsiteX24" fmla="*/ 2816747 w 3580072"/>
              <a:gd name="connsiteY24" fmla="*/ 966761 h 3558886"/>
              <a:gd name="connsiteX25" fmla="*/ 2800844 w 3580072"/>
              <a:gd name="connsiteY25" fmla="*/ 942907 h 3558886"/>
              <a:gd name="connsiteX26" fmla="*/ 2737234 w 3580072"/>
              <a:gd name="connsiteY26" fmla="*/ 879296 h 3558886"/>
              <a:gd name="connsiteX27" fmla="*/ 2705428 w 3580072"/>
              <a:gd name="connsiteY27" fmla="*/ 839540 h 3558886"/>
              <a:gd name="connsiteX28" fmla="*/ 2697477 w 3580072"/>
              <a:gd name="connsiteY28" fmla="*/ 815686 h 3558886"/>
              <a:gd name="connsiteX29" fmla="*/ 2673623 w 3580072"/>
              <a:gd name="connsiteY29" fmla="*/ 783881 h 3558886"/>
              <a:gd name="connsiteX30" fmla="*/ 2649769 w 3580072"/>
              <a:gd name="connsiteY30" fmla="*/ 767978 h 3558886"/>
              <a:gd name="connsiteX31" fmla="*/ 2602061 w 3580072"/>
              <a:gd name="connsiteY31" fmla="*/ 720270 h 3558886"/>
              <a:gd name="connsiteX32" fmla="*/ 2570256 w 3580072"/>
              <a:gd name="connsiteY32" fmla="*/ 688465 h 3558886"/>
              <a:gd name="connsiteX33" fmla="*/ 2546402 w 3580072"/>
              <a:gd name="connsiteY33" fmla="*/ 656660 h 3558886"/>
              <a:gd name="connsiteX34" fmla="*/ 2522548 w 3580072"/>
              <a:gd name="connsiteY34" fmla="*/ 640757 h 3558886"/>
              <a:gd name="connsiteX35" fmla="*/ 2466889 w 3580072"/>
              <a:gd name="connsiteY35" fmla="*/ 569196 h 3558886"/>
              <a:gd name="connsiteX36" fmla="*/ 2403279 w 3580072"/>
              <a:gd name="connsiteY36" fmla="*/ 521488 h 3558886"/>
              <a:gd name="connsiteX37" fmla="*/ 2371474 w 3580072"/>
              <a:gd name="connsiteY37" fmla="*/ 505585 h 3558886"/>
              <a:gd name="connsiteX38" fmla="*/ 2307863 w 3580072"/>
              <a:gd name="connsiteY38" fmla="*/ 473780 h 3558886"/>
              <a:gd name="connsiteX39" fmla="*/ 2268107 w 3580072"/>
              <a:gd name="connsiteY39" fmla="*/ 441975 h 3558886"/>
              <a:gd name="connsiteX40" fmla="*/ 2156788 w 3580072"/>
              <a:gd name="connsiteY40" fmla="*/ 410169 h 3558886"/>
              <a:gd name="connsiteX41" fmla="*/ 2109080 w 3580072"/>
              <a:gd name="connsiteY41" fmla="*/ 394267 h 3558886"/>
              <a:gd name="connsiteX42" fmla="*/ 2085227 w 3580072"/>
              <a:gd name="connsiteY42" fmla="*/ 386316 h 3558886"/>
              <a:gd name="connsiteX43" fmla="*/ 2045470 w 3580072"/>
              <a:gd name="connsiteY43" fmla="*/ 378364 h 3558886"/>
              <a:gd name="connsiteX44" fmla="*/ 1997762 w 3580072"/>
              <a:gd name="connsiteY44" fmla="*/ 362462 h 3558886"/>
              <a:gd name="connsiteX45" fmla="*/ 1926200 w 3580072"/>
              <a:gd name="connsiteY45" fmla="*/ 346559 h 3558886"/>
              <a:gd name="connsiteX46" fmla="*/ 1719467 w 3580072"/>
              <a:gd name="connsiteY46" fmla="*/ 282949 h 3558886"/>
              <a:gd name="connsiteX47" fmla="*/ 1417317 w 3580072"/>
              <a:gd name="connsiteY47" fmla="*/ 139825 h 3558886"/>
              <a:gd name="connsiteX48" fmla="*/ 1337804 w 3580072"/>
              <a:gd name="connsiteY48" fmla="*/ 115971 h 3558886"/>
              <a:gd name="connsiteX49" fmla="*/ 1313950 w 3580072"/>
              <a:gd name="connsiteY49" fmla="*/ 108020 h 3558886"/>
              <a:gd name="connsiteX50" fmla="*/ 1282145 w 3580072"/>
              <a:gd name="connsiteY50" fmla="*/ 92117 h 3558886"/>
              <a:gd name="connsiteX51" fmla="*/ 1131070 w 3580072"/>
              <a:gd name="connsiteY51" fmla="*/ 60312 h 3558886"/>
              <a:gd name="connsiteX52" fmla="*/ 1011800 w 3580072"/>
              <a:gd name="connsiteY52" fmla="*/ 12604 h 3558886"/>
              <a:gd name="connsiteX53" fmla="*/ 129206 w 3580072"/>
              <a:gd name="connsiteY53" fmla="*/ 298851 h 3558886"/>
              <a:gd name="connsiteX54" fmla="*/ 33790 w 3580072"/>
              <a:gd name="connsiteY54" fmla="*/ 346559 h 3558886"/>
              <a:gd name="connsiteX55" fmla="*/ 9936 w 3580072"/>
              <a:gd name="connsiteY55" fmla="*/ 449926 h 3558886"/>
              <a:gd name="connsiteX56" fmla="*/ 129205 w 3580072"/>
              <a:gd name="connsiteY56" fmla="*/ 553293 h 3558886"/>
              <a:gd name="connsiteX57" fmla="*/ 224621 w 3580072"/>
              <a:gd name="connsiteY57" fmla="*/ 569196 h 3558886"/>
              <a:gd name="connsiteX58" fmla="*/ 327988 w 3580072"/>
              <a:gd name="connsiteY58" fmla="*/ 585098 h 3558886"/>
              <a:gd name="connsiteX59" fmla="*/ 399550 w 3580072"/>
              <a:gd name="connsiteY59" fmla="*/ 736174 h 3558886"/>
              <a:gd name="connsiteX60" fmla="*/ 582429 w 3580072"/>
              <a:gd name="connsiteY60" fmla="*/ 696417 h 3558886"/>
              <a:gd name="connsiteX61" fmla="*/ 677845 w 3580072"/>
              <a:gd name="connsiteY61" fmla="*/ 807734 h 3558886"/>
              <a:gd name="connsiteX62" fmla="*/ 884579 w 3580072"/>
              <a:gd name="connsiteY62" fmla="*/ 807735 h 3558886"/>
              <a:gd name="connsiteX63" fmla="*/ 1107215 w 3580072"/>
              <a:gd name="connsiteY63" fmla="*/ 942907 h 3558886"/>
              <a:gd name="connsiteX64" fmla="*/ 1083362 w 3580072"/>
              <a:gd name="connsiteY64" fmla="*/ 1022419 h 3558886"/>
              <a:gd name="connsiteX65" fmla="*/ 900482 w 3580072"/>
              <a:gd name="connsiteY65" fmla="*/ 974712 h 3558886"/>
              <a:gd name="connsiteX66" fmla="*/ 653992 w 3580072"/>
              <a:gd name="connsiteY66" fmla="*/ 1117835 h 3558886"/>
              <a:gd name="connsiteX67" fmla="*/ 868677 w 3580072"/>
              <a:gd name="connsiteY67" fmla="*/ 1237105 h 3558886"/>
              <a:gd name="connsiteX68" fmla="*/ 868678 w 3580072"/>
              <a:gd name="connsiteY68" fmla="*/ 1348424 h 3558886"/>
              <a:gd name="connsiteX69" fmla="*/ 797115 w 3580072"/>
              <a:gd name="connsiteY69" fmla="*/ 1634671 h 3558886"/>
              <a:gd name="connsiteX70" fmla="*/ 677845 w 3580072"/>
              <a:gd name="connsiteY70" fmla="*/ 1769843 h 3558886"/>
              <a:gd name="connsiteX71" fmla="*/ 717603 w 3580072"/>
              <a:gd name="connsiteY71" fmla="*/ 1928869 h 3558886"/>
              <a:gd name="connsiteX72" fmla="*/ 622187 w 3580072"/>
              <a:gd name="connsiteY72" fmla="*/ 2103797 h 3558886"/>
              <a:gd name="connsiteX73" fmla="*/ 900482 w 3580072"/>
              <a:gd name="connsiteY73" fmla="*/ 2533167 h 3558886"/>
              <a:gd name="connsiteX74" fmla="*/ 987947 w 3580072"/>
              <a:gd name="connsiteY74" fmla="*/ 2827365 h 3558886"/>
              <a:gd name="connsiteX75" fmla="*/ 1059509 w 3580072"/>
              <a:gd name="connsiteY75" fmla="*/ 3073856 h 3558886"/>
              <a:gd name="connsiteX76" fmla="*/ 940238 w 3580072"/>
              <a:gd name="connsiteY76" fmla="*/ 3129514 h 3558886"/>
              <a:gd name="connsiteX77" fmla="*/ 757358 w 3580072"/>
              <a:gd name="connsiteY77" fmla="*/ 3383958 h 3558886"/>
              <a:gd name="connsiteX78" fmla="*/ 566528 w 3580072"/>
              <a:gd name="connsiteY78" fmla="*/ 3558886 h 3558886"/>
              <a:gd name="connsiteX0" fmla="*/ 3580072 w 3580072"/>
              <a:gd name="connsiteY0" fmla="*/ 2143554 h 3558886"/>
              <a:gd name="connsiteX1" fmla="*/ 3540315 w 3580072"/>
              <a:gd name="connsiteY1" fmla="*/ 2111749 h 3558886"/>
              <a:gd name="connsiteX2" fmla="*/ 3532364 w 3580072"/>
              <a:gd name="connsiteY2" fmla="*/ 2087895 h 3558886"/>
              <a:gd name="connsiteX3" fmla="*/ 3484656 w 3580072"/>
              <a:gd name="connsiteY3" fmla="*/ 2071992 h 3558886"/>
              <a:gd name="connsiteX4" fmla="*/ 3460802 w 3580072"/>
              <a:gd name="connsiteY4" fmla="*/ 2024284 h 3558886"/>
              <a:gd name="connsiteX5" fmla="*/ 3452851 w 3580072"/>
              <a:gd name="connsiteY5" fmla="*/ 2000430 h 3558886"/>
              <a:gd name="connsiteX6" fmla="*/ 3413094 w 3580072"/>
              <a:gd name="connsiteY6" fmla="*/ 1952723 h 3558886"/>
              <a:gd name="connsiteX7" fmla="*/ 3381289 w 3580072"/>
              <a:gd name="connsiteY7" fmla="*/ 1881161 h 3558886"/>
              <a:gd name="connsiteX8" fmla="*/ 3349484 w 3580072"/>
              <a:gd name="connsiteY8" fmla="*/ 1833453 h 3558886"/>
              <a:gd name="connsiteX9" fmla="*/ 3341533 w 3580072"/>
              <a:gd name="connsiteY9" fmla="*/ 1809599 h 3558886"/>
              <a:gd name="connsiteX10" fmla="*/ 3293825 w 3580072"/>
              <a:gd name="connsiteY10" fmla="*/ 1769843 h 3558886"/>
              <a:gd name="connsiteX11" fmla="*/ 3254068 w 3580072"/>
              <a:gd name="connsiteY11" fmla="*/ 1698281 h 3558886"/>
              <a:gd name="connsiteX12" fmla="*/ 3238166 w 3580072"/>
              <a:gd name="connsiteY12" fmla="*/ 1666476 h 3558886"/>
              <a:gd name="connsiteX13" fmla="*/ 3206360 w 3580072"/>
              <a:gd name="connsiteY13" fmla="*/ 1618768 h 3558886"/>
              <a:gd name="connsiteX14" fmla="*/ 3158653 w 3580072"/>
              <a:gd name="connsiteY14" fmla="*/ 1483596 h 3558886"/>
              <a:gd name="connsiteX15" fmla="*/ 3150701 w 3580072"/>
              <a:gd name="connsiteY15" fmla="*/ 1459742 h 3558886"/>
              <a:gd name="connsiteX16" fmla="*/ 3134799 w 3580072"/>
              <a:gd name="connsiteY16" fmla="*/ 1427936 h 3558886"/>
              <a:gd name="connsiteX17" fmla="*/ 3102994 w 3580072"/>
              <a:gd name="connsiteY17" fmla="*/ 1380229 h 3558886"/>
              <a:gd name="connsiteX18" fmla="*/ 3063237 w 3580072"/>
              <a:gd name="connsiteY18" fmla="*/ 1316618 h 3558886"/>
              <a:gd name="connsiteX19" fmla="*/ 3023480 w 3580072"/>
              <a:gd name="connsiteY19" fmla="*/ 1253008 h 3558886"/>
              <a:gd name="connsiteX20" fmla="*/ 3007578 w 3580072"/>
              <a:gd name="connsiteY20" fmla="*/ 1221203 h 3558886"/>
              <a:gd name="connsiteX21" fmla="*/ 2959870 w 3580072"/>
              <a:gd name="connsiteY21" fmla="*/ 1149641 h 3558886"/>
              <a:gd name="connsiteX22" fmla="*/ 2920114 w 3580072"/>
              <a:gd name="connsiteY22" fmla="*/ 1093982 h 3558886"/>
              <a:gd name="connsiteX23" fmla="*/ 2872406 w 3580072"/>
              <a:gd name="connsiteY23" fmla="*/ 1030371 h 3558886"/>
              <a:gd name="connsiteX24" fmla="*/ 2816747 w 3580072"/>
              <a:gd name="connsiteY24" fmla="*/ 966761 h 3558886"/>
              <a:gd name="connsiteX25" fmla="*/ 2800844 w 3580072"/>
              <a:gd name="connsiteY25" fmla="*/ 942907 h 3558886"/>
              <a:gd name="connsiteX26" fmla="*/ 2737234 w 3580072"/>
              <a:gd name="connsiteY26" fmla="*/ 879296 h 3558886"/>
              <a:gd name="connsiteX27" fmla="*/ 2705428 w 3580072"/>
              <a:gd name="connsiteY27" fmla="*/ 839540 h 3558886"/>
              <a:gd name="connsiteX28" fmla="*/ 2697477 w 3580072"/>
              <a:gd name="connsiteY28" fmla="*/ 815686 h 3558886"/>
              <a:gd name="connsiteX29" fmla="*/ 2673623 w 3580072"/>
              <a:gd name="connsiteY29" fmla="*/ 783881 h 3558886"/>
              <a:gd name="connsiteX30" fmla="*/ 2649769 w 3580072"/>
              <a:gd name="connsiteY30" fmla="*/ 767978 h 3558886"/>
              <a:gd name="connsiteX31" fmla="*/ 2602061 w 3580072"/>
              <a:gd name="connsiteY31" fmla="*/ 720270 h 3558886"/>
              <a:gd name="connsiteX32" fmla="*/ 2570256 w 3580072"/>
              <a:gd name="connsiteY32" fmla="*/ 688465 h 3558886"/>
              <a:gd name="connsiteX33" fmla="*/ 2546402 w 3580072"/>
              <a:gd name="connsiteY33" fmla="*/ 656660 h 3558886"/>
              <a:gd name="connsiteX34" fmla="*/ 2522548 w 3580072"/>
              <a:gd name="connsiteY34" fmla="*/ 640757 h 3558886"/>
              <a:gd name="connsiteX35" fmla="*/ 2466889 w 3580072"/>
              <a:gd name="connsiteY35" fmla="*/ 569196 h 3558886"/>
              <a:gd name="connsiteX36" fmla="*/ 2403279 w 3580072"/>
              <a:gd name="connsiteY36" fmla="*/ 521488 h 3558886"/>
              <a:gd name="connsiteX37" fmla="*/ 2371474 w 3580072"/>
              <a:gd name="connsiteY37" fmla="*/ 505585 h 3558886"/>
              <a:gd name="connsiteX38" fmla="*/ 2307863 w 3580072"/>
              <a:gd name="connsiteY38" fmla="*/ 473780 h 3558886"/>
              <a:gd name="connsiteX39" fmla="*/ 2268107 w 3580072"/>
              <a:gd name="connsiteY39" fmla="*/ 441975 h 3558886"/>
              <a:gd name="connsiteX40" fmla="*/ 2156788 w 3580072"/>
              <a:gd name="connsiteY40" fmla="*/ 410169 h 3558886"/>
              <a:gd name="connsiteX41" fmla="*/ 2109080 w 3580072"/>
              <a:gd name="connsiteY41" fmla="*/ 394267 h 3558886"/>
              <a:gd name="connsiteX42" fmla="*/ 2085227 w 3580072"/>
              <a:gd name="connsiteY42" fmla="*/ 386316 h 3558886"/>
              <a:gd name="connsiteX43" fmla="*/ 2045470 w 3580072"/>
              <a:gd name="connsiteY43" fmla="*/ 378364 h 3558886"/>
              <a:gd name="connsiteX44" fmla="*/ 1997762 w 3580072"/>
              <a:gd name="connsiteY44" fmla="*/ 362462 h 3558886"/>
              <a:gd name="connsiteX45" fmla="*/ 1926200 w 3580072"/>
              <a:gd name="connsiteY45" fmla="*/ 346559 h 3558886"/>
              <a:gd name="connsiteX46" fmla="*/ 1719467 w 3580072"/>
              <a:gd name="connsiteY46" fmla="*/ 282949 h 3558886"/>
              <a:gd name="connsiteX47" fmla="*/ 1417317 w 3580072"/>
              <a:gd name="connsiteY47" fmla="*/ 139825 h 3558886"/>
              <a:gd name="connsiteX48" fmla="*/ 1337804 w 3580072"/>
              <a:gd name="connsiteY48" fmla="*/ 115971 h 3558886"/>
              <a:gd name="connsiteX49" fmla="*/ 1313950 w 3580072"/>
              <a:gd name="connsiteY49" fmla="*/ 108020 h 3558886"/>
              <a:gd name="connsiteX50" fmla="*/ 1282145 w 3580072"/>
              <a:gd name="connsiteY50" fmla="*/ 92117 h 3558886"/>
              <a:gd name="connsiteX51" fmla="*/ 1131070 w 3580072"/>
              <a:gd name="connsiteY51" fmla="*/ 60312 h 3558886"/>
              <a:gd name="connsiteX52" fmla="*/ 1011800 w 3580072"/>
              <a:gd name="connsiteY52" fmla="*/ 12604 h 3558886"/>
              <a:gd name="connsiteX53" fmla="*/ 129206 w 3580072"/>
              <a:gd name="connsiteY53" fmla="*/ 298851 h 3558886"/>
              <a:gd name="connsiteX54" fmla="*/ 33790 w 3580072"/>
              <a:gd name="connsiteY54" fmla="*/ 346559 h 3558886"/>
              <a:gd name="connsiteX55" fmla="*/ 9936 w 3580072"/>
              <a:gd name="connsiteY55" fmla="*/ 449926 h 3558886"/>
              <a:gd name="connsiteX56" fmla="*/ 129205 w 3580072"/>
              <a:gd name="connsiteY56" fmla="*/ 553293 h 3558886"/>
              <a:gd name="connsiteX57" fmla="*/ 224621 w 3580072"/>
              <a:gd name="connsiteY57" fmla="*/ 569196 h 3558886"/>
              <a:gd name="connsiteX58" fmla="*/ 327988 w 3580072"/>
              <a:gd name="connsiteY58" fmla="*/ 585098 h 3558886"/>
              <a:gd name="connsiteX59" fmla="*/ 399550 w 3580072"/>
              <a:gd name="connsiteY59" fmla="*/ 736174 h 3558886"/>
              <a:gd name="connsiteX60" fmla="*/ 582429 w 3580072"/>
              <a:gd name="connsiteY60" fmla="*/ 696417 h 3558886"/>
              <a:gd name="connsiteX61" fmla="*/ 677845 w 3580072"/>
              <a:gd name="connsiteY61" fmla="*/ 807734 h 3558886"/>
              <a:gd name="connsiteX62" fmla="*/ 884579 w 3580072"/>
              <a:gd name="connsiteY62" fmla="*/ 807735 h 3558886"/>
              <a:gd name="connsiteX63" fmla="*/ 1107215 w 3580072"/>
              <a:gd name="connsiteY63" fmla="*/ 942907 h 3558886"/>
              <a:gd name="connsiteX64" fmla="*/ 1083362 w 3580072"/>
              <a:gd name="connsiteY64" fmla="*/ 1022419 h 3558886"/>
              <a:gd name="connsiteX65" fmla="*/ 900482 w 3580072"/>
              <a:gd name="connsiteY65" fmla="*/ 974712 h 3558886"/>
              <a:gd name="connsiteX66" fmla="*/ 653992 w 3580072"/>
              <a:gd name="connsiteY66" fmla="*/ 1117835 h 3558886"/>
              <a:gd name="connsiteX67" fmla="*/ 868677 w 3580072"/>
              <a:gd name="connsiteY67" fmla="*/ 1237105 h 3558886"/>
              <a:gd name="connsiteX68" fmla="*/ 868678 w 3580072"/>
              <a:gd name="connsiteY68" fmla="*/ 1348424 h 3558886"/>
              <a:gd name="connsiteX69" fmla="*/ 797115 w 3580072"/>
              <a:gd name="connsiteY69" fmla="*/ 1634671 h 3558886"/>
              <a:gd name="connsiteX70" fmla="*/ 677845 w 3580072"/>
              <a:gd name="connsiteY70" fmla="*/ 1769843 h 3558886"/>
              <a:gd name="connsiteX71" fmla="*/ 717603 w 3580072"/>
              <a:gd name="connsiteY71" fmla="*/ 1928869 h 3558886"/>
              <a:gd name="connsiteX72" fmla="*/ 622187 w 3580072"/>
              <a:gd name="connsiteY72" fmla="*/ 2103797 h 3558886"/>
              <a:gd name="connsiteX73" fmla="*/ 900482 w 3580072"/>
              <a:gd name="connsiteY73" fmla="*/ 2533167 h 3558886"/>
              <a:gd name="connsiteX74" fmla="*/ 987947 w 3580072"/>
              <a:gd name="connsiteY74" fmla="*/ 2827365 h 3558886"/>
              <a:gd name="connsiteX75" fmla="*/ 1059509 w 3580072"/>
              <a:gd name="connsiteY75" fmla="*/ 3073856 h 3558886"/>
              <a:gd name="connsiteX76" fmla="*/ 940238 w 3580072"/>
              <a:gd name="connsiteY76" fmla="*/ 3129514 h 3558886"/>
              <a:gd name="connsiteX77" fmla="*/ 757358 w 3580072"/>
              <a:gd name="connsiteY77" fmla="*/ 3383958 h 3558886"/>
              <a:gd name="connsiteX78" fmla="*/ 566528 w 3580072"/>
              <a:gd name="connsiteY78" fmla="*/ 3558886 h 3558886"/>
              <a:gd name="connsiteX0" fmla="*/ 3580072 w 3580072"/>
              <a:gd name="connsiteY0" fmla="*/ 2087120 h 3502452"/>
              <a:gd name="connsiteX1" fmla="*/ 3540315 w 3580072"/>
              <a:gd name="connsiteY1" fmla="*/ 2055315 h 3502452"/>
              <a:gd name="connsiteX2" fmla="*/ 3532364 w 3580072"/>
              <a:gd name="connsiteY2" fmla="*/ 2031461 h 3502452"/>
              <a:gd name="connsiteX3" fmla="*/ 3484656 w 3580072"/>
              <a:gd name="connsiteY3" fmla="*/ 2015558 h 3502452"/>
              <a:gd name="connsiteX4" fmla="*/ 3460802 w 3580072"/>
              <a:gd name="connsiteY4" fmla="*/ 1967850 h 3502452"/>
              <a:gd name="connsiteX5" fmla="*/ 3452851 w 3580072"/>
              <a:gd name="connsiteY5" fmla="*/ 1943996 h 3502452"/>
              <a:gd name="connsiteX6" fmla="*/ 3413094 w 3580072"/>
              <a:gd name="connsiteY6" fmla="*/ 1896289 h 3502452"/>
              <a:gd name="connsiteX7" fmla="*/ 3381289 w 3580072"/>
              <a:gd name="connsiteY7" fmla="*/ 1824727 h 3502452"/>
              <a:gd name="connsiteX8" fmla="*/ 3349484 w 3580072"/>
              <a:gd name="connsiteY8" fmla="*/ 1777019 h 3502452"/>
              <a:gd name="connsiteX9" fmla="*/ 3341533 w 3580072"/>
              <a:gd name="connsiteY9" fmla="*/ 1753165 h 3502452"/>
              <a:gd name="connsiteX10" fmla="*/ 3293825 w 3580072"/>
              <a:gd name="connsiteY10" fmla="*/ 1713409 h 3502452"/>
              <a:gd name="connsiteX11" fmla="*/ 3254068 w 3580072"/>
              <a:gd name="connsiteY11" fmla="*/ 1641847 h 3502452"/>
              <a:gd name="connsiteX12" fmla="*/ 3238166 w 3580072"/>
              <a:gd name="connsiteY12" fmla="*/ 1610042 h 3502452"/>
              <a:gd name="connsiteX13" fmla="*/ 3206360 w 3580072"/>
              <a:gd name="connsiteY13" fmla="*/ 1562334 h 3502452"/>
              <a:gd name="connsiteX14" fmla="*/ 3158653 w 3580072"/>
              <a:gd name="connsiteY14" fmla="*/ 1427162 h 3502452"/>
              <a:gd name="connsiteX15" fmla="*/ 3150701 w 3580072"/>
              <a:gd name="connsiteY15" fmla="*/ 1403308 h 3502452"/>
              <a:gd name="connsiteX16" fmla="*/ 3134799 w 3580072"/>
              <a:gd name="connsiteY16" fmla="*/ 1371502 h 3502452"/>
              <a:gd name="connsiteX17" fmla="*/ 3102994 w 3580072"/>
              <a:gd name="connsiteY17" fmla="*/ 1323795 h 3502452"/>
              <a:gd name="connsiteX18" fmla="*/ 3063237 w 3580072"/>
              <a:gd name="connsiteY18" fmla="*/ 1260184 h 3502452"/>
              <a:gd name="connsiteX19" fmla="*/ 3023480 w 3580072"/>
              <a:gd name="connsiteY19" fmla="*/ 1196574 h 3502452"/>
              <a:gd name="connsiteX20" fmla="*/ 3007578 w 3580072"/>
              <a:gd name="connsiteY20" fmla="*/ 1164769 h 3502452"/>
              <a:gd name="connsiteX21" fmla="*/ 2959870 w 3580072"/>
              <a:gd name="connsiteY21" fmla="*/ 1093207 h 3502452"/>
              <a:gd name="connsiteX22" fmla="*/ 2920114 w 3580072"/>
              <a:gd name="connsiteY22" fmla="*/ 1037548 h 3502452"/>
              <a:gd name="connsiteX23" fmla="*/ 2872406 w 3580072"/>
              <a:gd name="connsiteY23" fmla="*/ 973937 h 3502452"/>
              <a:gd name="connsiteX24" fmla="*/ 2816747 w 3580072"/>
              <a:gd name="connsiteY24" fmla="*/ 910327 h 3502452"/>
              <a:gd name="connsiteX25" fmla="*/ 2800844 w 3580072"/>
              <a:gd name="connsiteY25" fmla="*/ 886473 h 3502452"/>
              <a:gd name="connsiteX26" fmla="*/ 2737234 w 3580072"/>
              <a:gd name="connsiteY26" fmla="*/ 822862 h 3502452"/>
              <a:gd name="connsiteX27" fmla="*/ 2705428 w 3580072"/>
              <a:gd name="connsiteY27" fmla="*/ 783106 h 3502452"/>
              <a:gd name="connsiteX28" fmla="*/ 2697477 w 3580072"/>
              <a:gd name="connsiteY28" fmla="*/ 759252 h 3502452"/>
              <a:gd name="connsiteX29" fmla="*/ 2673623 w 3580072"/>
              <a:gd name="connsiteY29" fmla="*/ 727447 h 3502452"/>
              <a:gd name="connsiteX30" fmla="*/ 2649769 w 3580072"/>
              <a:gd name="connsiteY30" fmla="*/ 711544 h 3502452"/>
              <a:gd name="connsiteX31" fmla="*/ 2602061 w 3580072"/>
              <a:gd name="connsiteY31" fmla="*/ 663836 h 3502452"/>
              <a:gd name="connsiteX32" fmla="*/ 2570256 w 3580072"/>
              <a:gd name="connsiteY32" fmla="*/ 632031 h 3502452"/>
              <a:gd name="connsiteX33" fmla="*/ 2546402 w 3580072"/>
              <a:gd name="connsiteY33" fmla="*/ 600226 h 3502452"/>
              <a:gd name="connsiteX34" fmla="*/ 2522548 w 3580072"/>
              <a:gd name="connsiteY34" fmla="*/ 584323 h 3502452"/>
              <a:gd name="connsiteX35" fmla="*/ 2466889 w 3580072"/>
              <a:gd name="connsiteY35" fmla="*/ 512762 h 3502452"/>
              <a:gd name="connsiteX36" fmla="*/ 2403279 w 3580072"/>
              <a:gd name="connsiteY36" fmla="*/ 465054 h 3502452"/>
              <a:gd name="connsiteX37" fmla="*/ 2371474 w 3580072"/>
              <a:gd name="connsiteY37" fmla="*/ 449151 h 3502452"/>
              <a:gd name="connsiteX38" fmla="*/ 2307863 w 3580072"/>
              <a:gd name="connsiteY38" fmla="*/ 417346 h 3502452"/>
              <a:gd name="connsiteX39" fmla="*/ 2268107 w 3580072"/>
              <a:gd name="connsiteY39" fmla="*/ 385541 h 3502452"/>
              <a:gd name="connsiteX40" fmla="*/ 2156788 w 3580072"/>
              <a:gd name="connsiteY40" fmla="*/ 353735 h 3502452"/>
              <a:gd name="connsiteX41" fmla="*/ 2109080 w 3580072"/>
              <a:gd name="connsiteY41" fmla="*/ 337833 h 3502452"/>
              <a:gd name="connsiteX42" fmla="*/ 2085227 w 3580072"/>
              <a:gd name="connsiteY42" fmla="*/ 329882 h 3502452"/>
              <a:gd name="connsiteX43" fmla="*/ 2045470 w 3580072"/>
              <a:gd name="connsiteY43" fmla="*/ 321930 h 3502452"/>
              <a:gd name="connsiteX44" fmla="*/ 1997762 w 3580072"/>
              <a:gd name="connsiteY44" fmla="*/ 306028 h 3502452"/>
              <a:gd name="connsiteX45" fmla="*/ 1926200 w 3580072"/>
              <a:gd name="connsiteY45" fmla="*/ 290125 h 3502452"/>
              <a:gd name="connsiteX46" fmla="*/ 1719467 w 3580072"/>
              <a:gd name="connsiteY46" fmla="*/ 226515 h 3502452"/>
              <a:gd name="connsiteX47" fmla="*/ 1417317 w 3580072"/>
              <a:gd name="connsiteY47" fmla="*/ 83391 h 3502452"/>
              <a:gd name="connsiteX48" fmla="*/ 1337804 w 3580072"/>
              <a:gd name="connsiteY48" fmla="*/ 59537 h 3502452"/>
              <a:gd name="connsiteX49" fmla="*/ 1313950 w 3580072"/>
              <a:gd name="connsiteY49" fmla="*/ 51586 h 3502452"/>
              <a:gd name="connsiteX50" fmla="*/ 1282145 w 3580072"/>
              <a:gd name="connsiteY50" fmla="*/ 35683 h 3502452"/>
              <a:gd name="connsiteX51" fmla="*/ 1131070 w 3580072"/>
              <a:gd name="connsiteY51" fmla="*/ 3878 h 3502452"/>
              <a:gd name="connsiteX52" fmla="*/ 81498 w 3580072"/>
              <a:gd name="connsiteY52" fmla="*/ 115196 h 3502452"/>
              <a:gd name="connsiteX53" fmla="*/ 129206 w 3580072"/>
              <a:gd name="connsiteY53" fmla="*/ 242417 h 3502452"/>
              <a:gd name="connsiteX54" fmla="*/ 33790 w 3580072"/>
              <a:gd name="connsiteY54" fmla="*/ 290125 h 3502452"/>
              <a:gd name="connsiteX55" fmla="*/ 9936 w 3580072"/>
              <a:gd name="connsiteY55" fmla="*/ 393492 h 3502452"/>
              <a:gd name="connsiteX56" fmla="*/ 129205 w 3580072"/>
              <a:gd name="connsiteY56" fmla="*/ 496859 h 3502452"/>
              <a:gd name="connsiteX57" fmla="*/ 224621 w 3580072"/>
              <a:gd name="connsiteY57" fmla="*/ 512762 h 3502452"/>
              <a:gd name="connsiteX58" fmla="*/ 327988 w 3580072"/>
              <a:gd name="connsiteY58" fmla="*/ 528664 h 3502452"/>
              <a:gd name="connsiteX59" fmla="*/ 399550 w 3580072"/>
              <a:gd name="connsiteY59" fmla="*/ 679740 h 3502452"/>
              <a:gd name="connsiteX60" fmla="*/ 582429 w 3580072"/>
              <a:gd name="connsiteY60" fmla="*/ 639983 h 3502452"/>
              <a:gd name="connsiteX61" fmla="*/ 677845 w 3580072"/>
              <a:gd name="connsiteY61" fmla="*/ 751300 h 3502452"/>
              <a:gd name="connsiteX62" fmla="*/ 884579 w 3580072"/>
              <a:gd name="connsiteY62" fmla="*/ 751301 h 3502452"/>
              <a:gd name="connsiteX63" fmla="*/ 1107215 w 3580072"/>
              <a:gd name="connsiteY63" fmla="*/ 886473 h 3502452"/>
              <a:gd name="connsiteX64" fmla="*/ 1083362 w 3580072"/>
              <a:gd name="connsiteY64" fmla="*/ 965985 h 3502452"/>
              <a:gd name="connsiteX65" fmla="*/ 900482 w 3580072"/>
              <a:gd name="connsiteY65" fmla="*/ 918278 h 3502452"/>
              <a:gd name="connsiteX66" fmla="*/ 653992 w 3580072"/>
              <a:gd name="connsiteY66" fmla="*/ 1061401 h 3502452"/>
              <a:gd name="connsiteX67" fmla="*/ 868677 w 3580072"/>
              <a:gd name="connsiteY67" fmla="*/ 1180671 h 3502452"/>
              <a:gd name="connsiteX68" fmla="*/ 868678 w 3580072"/>
              <a:gd name="connsiteY68" fmla="*/ 1291990 h 3502452"/>
              <a:gd name="connsiteX69" fmla="*/ 797115 w 3580072"/>
              <a:gd name="connsiteY69" fmla="*/ 1578237 h 3502452"/>
              <a:gd name="connsiteX70" fmla="*/ 677845 w 3580072"/>
              <a:gd name="connsiteY70" fmla="*/ 1713409 h 3502452"/>
              <a:gd name="connsiteX71" fmla="*/ 717603 w 3580072"/>
              <a:gd name="connsiteY71" fmla="*/ 1872435 h 3502452"/>
              <a:gd name="connsiteX72" fmla="*/ 622187 w 3580072"/>
              <a:gd name="connsiteY72" fmla="*/ 2047363 h 3502452"/>
              <a:gd name="connsiteX73" fmla="*/ 900482 w 3580072"/>
              <a:gd name="connsiteY73" fmla="*/ 2476733 h 3502452"/>
              <a:gd name="connsiteX74" fmla="*/ 987947 w 3580072"/>
              <a:gd name="connsiteY74" fmla="*/ 2770931 h 3502452"/>
              <a:gd name="connsiteX75" fmla="*/ 1059509 w 3580072"/>
              <a:gd name="connsiteY75" fmla="*/ 3017422 h 3502452"/>
              <a:gd name="connsiteX76" fmla="*/ 940238 w 3580072"/>
              <a:gd name="connsiteY76" fmla="*/ 3073080 h 3502452"/>
              <a:gd name="connsiteX77" fmla="*/ 757358 w 3580072"/>
              <a:gd name="connsiteY77" fmla="*/ 3327524 h 3502452"/>
              <a:gd name="connsiteX78" fmla="*/ 566528 w 3580072"/>
              <a:gd name="connsiteY78" fmla="*/ 3502452 h 3502452"/>
              <a:gd name="connsiteX0" fmla="*/ 3580072 w 3580072"/>
              <a:gd name="connsiteY0" fmla="*/ 2087120 h 3502452"/>
              <a:gd name="connsiteX1" fmla="*/ 3540315 w 3580072"/>
              <a:gd name="connsiteY1" fmla="*/ 2055315 h 3502452"/>
              <a:gd name="connsiteX2" fmla="*/ 3532364 w 3580072"/>
              <a:gd name="connsiteY2" fmla="*/ 2031461 h 3502452"/>
              <a:gd name="connsiteX3" fmla="*/ 3484656 w 3580072"/>
              <a:gd name="connsiteY3" fmla="*/ 2015558 h 3502452"/>
              <a:gd name="connsiteX4" fmla="*/ 3460802 w 3580072"/>
              <a:gd name="connsiteY4" fmla="*/ 1967850 h 3502452"/>
              <a:gd name="connsiteX5" fmla="*/ 3452851 w 3580072"/>
              <a:gd name="connsiteY5" fmla="*/ 1943996 h 3502452"/>
              <a:gd name="connsiteX6" fmla="*/ 3413094 w 3580072"/>
              <a:gd name="connsiteY6" fmla="*/ 1896289 h 3502452"/>
              <a:gd name="connsiteX7" fmla="*/ 3381289 w 3580072"/>
              <a:gd name="connsiteY7" fmla="*/ 1824727 h 3502452"/>
              <a:gd name="connsiteX8" fmla="*/ 3349484 w 3580072"/>
              <a:gd name="connsiteY8" fmla="*/ 1777019 h 3502452"/>
              <a:gd name="connsiteX9" fmla="*/ 3341533 w 3580072"/>
              <a:gd name="connsiteY9" fmla="*/ 1753165 h 3502452"/>
              <a:gd name="connsiteX10" fmla="*/ 3293825 w 3580072"/>
              <a:gd name="connsiteY10" fmla="*/ 1713409 h 3502452"/>
              <a:gd name="connsiteX11" fmla="*/ 3254068 w 3580072"/>
              <a:gd name="connsiteY11" fmla="*/ 1641847 h 3502452"/>
              <a:gd name="connsiteX12" fmla="*/ 3238166 w 3580072"/>
              <a:gd name="connsiteY12" fmla="*/ 1610042 h 3502452"/>
              <a:gd name="connsiteX13" fmla="*/ 3206360 w 3580072"/>
              <a:gd name="connsiteY13" fmla="*/ 1562334 h 3502452"/>
              <a:gd name="connsiteX14" fmla="*/ 3158653 w 3580072"/>
              <a:gd name="connsiteY14" fmla="*/ 1427162 h 3502452"/>
              <a:gd name="connsiteX15" fmla="*/ 3150701 w 3580072"/>
              <a:gd name="connsiteY15" fmla="*/ 1403308 h 3502452"/>
              <a:gd name="connsiteX16" fmla="*/ 3134799 w 3580072"/>
              <a:gd name="connsiteY16" fmla="*/ 1371502 h 3502452"/>
              <a:gd name="connsiteX17" fmla="*/ 3102994 w 3580072"/>
              <a:gd name="connsiteY17" fmla="*/ 1323795 h 3502452"/>
              <a:gd name="connsiteX18" fmla="*/ 3063237 w 3580072"/>
              <a:gd name="connsiteY18" fmla="*/ 1260184 h 3502452"/>
              <a:gd name="connsiteX19" fmla="*/ 3023480 w 3580072"/>
              <a:gd name="connsiteY19" fmla="*/ 1196574 h 3502452"/>
              <a:gd name="connsiteX20" fmla="*/ 3007578 w 3580072"/>
              <a:gd name="connsiteY20" fmla="*/ 1164769 h 3502452"/>
              <a:gd name="connsiteX21" fmla="*/ 2959870 w 3580072"/>
              <a:gd name="connsiteY21" fmla="*/ 1093207 h 3502452"/>
              <a:gd name="connsiteX22" fmla="*/ 2920114 w 3580072"/>
              <a:gd name="connsiteY22" fmla="*/ 1037548 h 3502452"/>
              <a:gd name="connsiteX23" fmla="*/ 2872406 w 3580072"/>
              <a:gd name="connsiteY23" fmla="*/ 973937 h 3502452"/>
              <a:gd name="connsiteX24" fmla="*/ 2816747 w 3580072"/>
              <a:gd name="connsiteY24" fmla="*/ 910327 h 3502452"/>
              <a:gd name="connsiteX25" fmla="*/ 2800844 w 3580072"/>
              <a:gd name="connsiteY25" fmla="*/ 886473 h 3502452"/>
              <a:gd name="connsiteX26" fmla="*/ 2737234 w 3580072"/>
              <a:gd name="connsiteY26" fmla="*/ 822862 h 3502452"/>
              <a:gd name="connsiteX27" fmla="*/ 2705428 w 3580072"/>
              <a:gd name="connsiteY27" fmla="*/ 783106 h 3502452"/>
              <a:gd name="connsiteX28" fmla="*/ 2697477 w 3580072"/>
              <a:gd name="connsiteY28" fmla="*/ 759252 h 3502452"/>
              <a:gd name="connsiteX29" fmla="*/ 2673623 w 3580072"/>
              <a:gd name="connsiteY29" fmla="*/ 727447 h 3502452"/>
              <a:gd name="connsiteX30" fmla="*/ 2649769 w 3580072"/>
              <a:gd name="connsiteY30" fmla="*/ 711544 h 3502452"/>
              <a:gd name="connsiteX31" fmla="*/ 2602061 w 3580072"/>
              <a:gd name="connsiteY31" fmla="*/ 663836 h 3502452"/>
              <a:gd name="connsiteX32" fmla="*/ 2570256 w 3580072"/>
              <a:gd name="connsiteY32" fmla="*/ 632031 h 3502452"/>
              <a:gd name="connsiteX33" fmla="*/ 2546402 w 3580072"/>
              <a:gd name="connsiteY33" fmla="*/ 600226 h 3502452"/>
              <a:gd name="connsiteX34" fmla="*/ 2522548 w 3580072"/>
              <a:gd name="connsiteY34" fmla="*/ 584323 h 3502452"/>
              <a:gd name="connsiteX35" fmla="*/ 2466889 w 3580072"/>
              <a:gd name="connsiteY35" fmla="*/ 512762 h 3502452"/>
              <a:gd name="connsiteX36" fmla="*/ 2403279 w 3580072"/>
              <a:gd name="connsiteY36" fmla="*/ 465054 h 3502452"/>
              <a:gd name="connsiteX37" fmla="*/ 2371474 w 3580072"/>
              <a:gd name="connsiteY37" fmla="*/ 449151 h 3502452"/>
              <a:gd name="connsiteX38" fmla="*/ 2307863 w 3580072"/>
              <a:gd name="connsiteY38" fmla="*/ 417346 h 3502452"/>
              <a:gd name="connsiteX39" fmla="*/ 2268107 w 3580072"/>
              <a:gd name="connsiteY39" fmla="*/ 385541 h 3502452"/>
              <a:gd name="connsiteX40" fmla="*/ 2156788 w 3580072"/>
              <a:gd name="connsiteY40" fmla="*/ 353735 h 3502452"/>
              <a:gd name="connsiteX41" fmla="*/ 2109080 w 3580072"/>
              <a:gd name="connsiteY41" fmla="*/ 337833 h 3502452"/>
              <a:gd name="connsiteX42" fmla="*/ 2085227 w 3580072"/>
              <a:gd name="connsiteY42" fmla="*/ 329882 h 3502452"/>
              <a:gd name="connsiteX43" fmla="*/ 2045470 w 3580072"/>
              <a:gd name="connsiteY43" fmla="*/ 321930 h 3502452"/>
              <a:gd name="connsiteX44" fmla="*/ 1997762 w 3580072"/>
              <a:gd name="connsiteY44" fmla="*/ 306028 h 3502452"/>
              <a:gd name="connsiteX45" fmla="*/ 1926200 w 3580072"/>
              <a:gd name="connsiteY45" fmla="*/ 290125 h 3502452"/>
              <a:gd name="connsiteX46" fmla="*/ 1719467 w 3580072"/>
              <a:gd name="connsiteY46" fmla="*/ 226515 h 3502452"/>
              <a:gd name="connsiteX47" fmla="*/ 1417317 w 3580072"/>
              <a:gd name="connsiteY47" fmla="*/ 83391 h 3502452"/>
              <a:gd name="connsiteX48" fmla="*/ 1337804 w 3580072"/>
              <a:gd name="connsiteY48" fmla="*/ 59537 h 3502452"/>
              <a:gd name="connsiteX49" fmla="*/ 1313950 w 3580072"/>
              <a:gd name="connsiteY49" fmla="*/ 51586 h 3502452"/>
              <a:gd name="connsiteX50" fmla="*/ 1282145 w 3580072"/>
              <a:gd name="connsiteY50" fmla="*/ 35683 h 3502452"/>
              <a:gd name="connsiteX51" fmla="*/ 1131070 w 3580072"/>
              <a:gd name="connsiteY51" fmla="*/ 3878 h 3502452"/>
              <a:gd name="connsiteX52" fmla="*/ 81498 w 3580072"/>
              <a:gd name="connsiteY52" fmla="*/ 115196 h 3502452"/>
              <a:gd name="connsiteX53" fmla="*/ 129206 w 3580072"/>
              <a:gd name="connsiteY53" fmla="*/ 242417 h 3502452"/>
              <a:gd name="connsiteX54" fmla="*/ 33790 w 3580072"/>
              <a:gd name="connsiteY54" fmla="*/ 290125 h 3502452"/>
              <a:gd name="connsiteX55" fmla="*/ 9936 w 3580072"/>
              <a:gd name="connsiteY55" fmla="*/ 393492 h 3502452"/>
              <a:gd name="connsiteX56" fmla="*/ 129205 w 3580072"/>
              <a:gd name="connsiteY56" fmla="*/ 496859 h 3502452"/>
              <a:gd name="connsiteX57" fmla="*/ 224621 w 3580072"/>
              <a:gd name="connsiteY57" fmla="*/ 512762 h 3502452"/>
              <a:gd name="connsiteX58" fmla="*/ 327988 w 3580072"/>
              <a:gd name="connsiteY58" fmla="*/ 528664 h 3502452"/>
              <a:gd name="connsiteX59" fmla="*/ 399550 w 3580072"/>
              <a:gd name="connsiteY59" fmla="*/ 679740 h 3502452"/>
              <a:gd name="connsiteX60" fmla="*/ 582429 w 3580072"/>
              <a:gd name="connsiteY60" fmla="*/ 639983 h 3502452"/>
              <a:gd name="connsiteX61" fmla="*/ 677845 w 3580072"/>
              <a:gd name="connsiteY61" fmla="*/ 751300 h 3502452"/>
              <a:gd name="connsiteX62" fmla="*/ 884579 w 3580072"/>
              <a:gd name="connsiteY62" fmla="*/ 751301 h 3502452"/>
              <a:gd name="connsiteX63" fmla="*/ 1107215 w 3580072"/>
              <a:gd name="connsiteY63" fmla="*/ 886473 h 3502452"/>
              <a:gd name="connsiteX64" fmla="*/ 1083362 w 3580072"/>
              <a:gd name="connsiteY64" fmla="*/ 965985 h 3502452"/>
              <a:gd name="connsiteX65" fmla="*/ 900482 w 3580072"/>
              <a:gd name="connsiteY65" fmla="*/ 918278 h 3502452"/>
              <a:gd name="connsiteX66" fmla="*/ 653992 w 3580072"/>
              <a:gd name="connsiteY66" fmla="*/ 1061401 h 3502452"/>
              <a:gd name="connsiteX67" fmla="*/ 868677 w 3580072"/>
              <a:gd name="connsiteY67" fmla="*/ 1180671 h 3502452"/>
              <a:gd name="connsiteX68" fmla="*/ 868678 w 3580072"/>
              <a:gd name="connsiteY68" fmla="*/ 1291990 h 3502452"/>
              <a:gd name="connsiteX69" fmla="*/ 797115 w 3580072"/>
              <a:gd name="connsiteY69" fmla="*/ 1578237 h 3502452"/>
              <a:gd name="connsiteX70" fmla="*/ 677845 w 3580072"/>
              <a:gd name="connsiteY70" fmla="*/ 1713409 h 3502452"/>
              <a:gd name="connsiteX71" fmla="*/ 717603 w 3580072"/>
              <a:gd name="connsiteY71" fmla="*/ 1872435 h 3502452"/>
              <a:gd name="connsiteX72" fmla="*/ 622187 w 3580072"/>
              <a:gd name="connsiteY72" fmla="*/ 2047363 h 3502452"/>
              <a:gd name="connsiteX73" fmla="*/ 900482 w 3580072"/>
              <a:gd name="connsiteY73" fmla="*/ 2476733 h 3502452"/>
              <a:gd name="connsiteX74" fmla="*/ 987947 w 3580072"/>
              <a:gd name="connsiteY74" fmla="*/ 2770931 h 3502452"/>
              <a:gd name="connsiteX75" fmla="*/ 1059509 w 3580072"/>
              <a:gd name="connsiteY75" fmla="*/ 3017422 h 3502452"/>
              <a:gd name="connsiteX76" fmla="*/ 940238 w 3580072"/>
              <a:gd name="connsiteY76" fmla="*/ 3073080 h 3502452"/>
              <a:gd name="connsiteX77" fmla="*/ 757358 w 3580072"/>
              <a:gd name="connsiteY77" fmla="*/ 3327524 h 3502452"/>
              <a:gd name="connsiteX78" fmla="*/ 566528 w 3580072"/>
              <a:gd name="connsiteY78" fmla="*/ 3502452 h 3502452"/>
              <a:gd name="connsiteX0" fmla="*/ 3580072 w 3580072"/>
              <a:gd name="connsiteY0" fmla="*/ 2140320 h 3555652"/>
              <a:gd name="connsiteX1" fmla="*/ 3540315 w 3580072"/>
              <a:gd name="connsiteY1" fmla="*/ 2108515 h 3555652"/>
              <a:gd name="connsiteX2" fmla="*/ 3532364 w 3580072"/>
              <a:gd name="connsiteY2" fmla="*/ 2084661 h 3555652"/>
              <a:gd name="connsiteX3" fmla="*/ 3484656 w 3580072"/>
              <a:gd name="connsiteY3" fmla="*/ 2068758 h 3555652"/>
              <a:gd name="connsiteX4" fmla="*/ 3460802 w 3580072"/>
              <a:gd name="connsiteY4" fmla="*/ 2021050 h 3555652"/>
              <a:gd name="connsiteX5" fmla="*/ 3452851 w 3580072"/>
              <a:gd name="connsiteY5" fmla="*/ 1997196 h 3555652"/>
              <a:gd name="connsiteX6" fmla="*/ 3413094 w 3580072"/>
              <a:gd name="connsiteY6" fmla="*/ 1949489 h 3555652"/>
              <a:gd name="connsiteX7" fmla="*/ 3381289 w 3580072"/>
              <a:gd name="connsiteY7" fmla="*/ 1877927 h 3555652"/>
              <a:gd name="connsiteX8" fmla="*/ 3349484 w 3580072"/>
              <a:gd name="connsiteY8" fmla="*/ 1830219 h 3555652"/>
              <a:gd name="connsiteX9" fmla="*/ 3341533 w 3580072"/>
              <a:gd name="connsiteY9" fmla="*/ 1806365 h 3555652"/>
              <a:gd name="connsiteX10" fmla="*/ 3293825 w 3580072"/>
              <a:gd name="connsiteY10" fmla="*/ 1766609 h 3555652"/>
              <a:gd name="connsiteX11" fmla="*/ 3254068 w 3580072"/>
              <a:gd name="connsiteY11" fmla="*/ 1695047 h 3555652"/>
              <a:gd name="connsiteX12" fmla="*/ 3238166 w 3580072"/>
              <a:gd name="connsiteY12" fmla="*/ 1663242 h 3555652"/>
              <a:gd name="connsiteX13" fmla="*/ 3206360 w 3580072"/>
              <a:gd name="connsiteY13" fmla="*/ 1615534 h 3555652"/>
              <a:gd name="connsiteX14" fmla="*/ 3158653 w 3580072"/>
              <a:gd name="connsiteY14" fmla="*/ 1480362 h 3555652"/>
              <a:gd name="connsiteX15" fmla="*/ 3150701 w 3580072"/>
              <a:gd name="connsiteY15" fmla="*/ 1456508 h 3555652"/>
              <a:gd name="connsiteX16" fmla="*/ 3134799 w 3580072"/>
              <a:gd name="connsiteY16" fmla="*/ 1424702 h 3555652"/>
              <a:gd name="connsiteX17" fmla="*/ 3102994 w 3580072"/>
              <a:gd name="connsiteY17" fmla="*/ 1376995 h 3555652"/>
              <a:gd name="connsiteX18" fmla="*/ 3063237 w 3580072"/>
              <a:gd name="connsiteY18" fmla="*/ 1313384 h 3555652"/>
              <a:gd name="connsiteX19" fmla="*/ 3023480 w 3580072"/>
              <a:gd name="connsiteY19" fmla="*/ 1249774 h 3555652"/>
              <a:gd name="connsiteX20" fmla="*/ 3007578 w 3580072"/>
              <a:gd name="connsiteY20" fmla="*/ 1217969 h 3555652"/>
              <a:gd name="connsiteX21" fmla="*/ 2959870 w 3580072"/>
              <a:gd name="connsiteY21" fmla="*/ 1146407 h 3555652"/>
              <a:gd name="connsiteX22" fmla="*/ 2920114 w 3580072"/>
              <a:gd name="connsiteY22" fmla="*/ 1090748 h 3555652"/>
              <a:gd name="connsiteX23" fmla="*/ 2872406 w 3580072"/>
              <a:gd name="connsiteY23" fmla="*/ 1027137 h 3555652"/>
              <a:gd name="connsiteX24" fmla="*/ 2816747 w 3580072"/>
              <a:gd name="connsiteY24" fmla="*/ 963527 h 3555652"/>
              <a:gd name="connsiteX25" fmla="*/ 2800844 w 3580072"/>
              <a:gd name="connsiteY25" fmla="*/ 939673 h 3555652"/>
              <a:gd name="connsiteX26" fmla="*/ 2737234 w 3580072"/>
              <a:gd name="connsiteY26" fmla="*/ 876062 h 3555652"/>
              <a:gd name="connsiteX27" fmla="*/ 2705428 w 3580072"/>
              <a:gd name="connsiteY27" fmla="*/ 836306 h 3555652"/>
              <a:gd name="connsiteX28" fmla="*/ 2697477 w 3580072"/>
              <a:gd name="connsiteY28" fmla="*/ 812452 h 3555652"/>
              <a:gd name="connsiteX29" fmla="*/ 2673623 w 3580072"/>
              <a:gd name="connsiteY29" fmla="*/ 780647 h 3555652"/>
              <a:gd name="connsiteX30" fmla="*/ 2649769 w 3580072"/>
              <a:gd name="connsiteY30" fmla="*/ 764744 h 3555652"/>
              <a:gd name="connsiteX31" fmla="*/ 2602061 w 3580072"/>
              <a:gd name="connsiteY31" fmla="*/ 717036 h 3555652"/>
              <a:gd name="connsiteX32" fmla="*/ 2570256 w 3580072"/>
              <a:gd name="connsiteY32" fmla="*/ 685231 h 3555652"/>
              <a:gd name="connsiteX33" fmla="*/ 2546402 w 3580072"/>
              <a:gd name="connsiteY33" fmla="*/ 653426 h 3555652"/>
              <a:gd name="connsiteX34" fmla="*/ 2522548 w 3580072"/>
              <a:gd name="connsiteY34" fmla="*/ 637523 h 3555652"/>
              <a:gd name="connsiteX35" fmla="*/ 2466889 w 3580072"/>
              <a:gd name="connsiteY35" fmla="*/ 565962 h 3555652"/>
              <a:gd name="connsiteX36" fmla="*/ 2403279 w 3580072"/>
              <a:gd name="connsiteY36" fmla="*/ 518254 h 3555652"/>
              <a:gd name="connsiteX37" fmla="*/ 2371474 w 3580072"/>
              <a:gd name="connsiteY37" fmla="*/ 502351 h 3555652"/>
              <a:gd name="connsiteX38" fmla="*/ 2307863 w 3580072"/>
              <a:gd name="connsiteY38" fmla="*/ 470546 h 3555652"/>
              <a:gd name="connsiteX39" fmla="*/ 2268107 w 3580072"/>
              <a:gd name="connsiteY39" fmla="*/ 438741 h 3555652"/>
              <a:gd name="connsiteX40" fmla="*/ 2156788 w 3580072"/>
              <a:gd name="connsiteY40" fmla="*/ 406935 h 3555652"/>
              <a:gd name="connsiteX41" fmla="*/ 2109080 w 3580072"/>
              <a:gd name="connsiteY41" fmla="*/ 391033 h 3555652"/>
              <a:gd name="connsiteX42" fmla="*/ 2085227 w 3580072"/>
              <a:gd name="connsiteY42" fmla="*/ 383082 h 3555652"/>
              <a:gd name="connsiteX43" fmla="*/ 2045470 w 3580072"/>
              <a:gd name="connsiteY43" fmla="*/ 375130 h 3555652"/>
              <a:gd name="connsiteX44" fmla="*/ 1997762 w 3580072"/>
              <a:gd name="connsiteY44" fmla="*/ 359228 h 3555652"/>
              <a:gd name="connsiteX45" fmla="*/ 1926200 w 3580072"/>
              <a:gd name="connsiteY45" fmla="*/ 343325 h 3555652"/>
              <a:gd name="connsiteX46" fmla="*/ 1719467 w 3580072"/>
              <a:gd name="connsiteY46" fmla="*/ 279715 h 3555652"/>
              <a:gd name="connsiteX47" fmla="*/ 1417317 w 3580072"/>
              <a:gd name="connsiteY47" fmla="*/ 136591 h 3555652"/>
              <a:gd name="connsiteX48" fmla="*/ 1337804 w 3580072"/>
              <a:gd name="connsiteY48" fmla="*/ 112737 h 3555652"/>
              <a:gd name="connsiteX49" fmla="*/ 1313950 w 3580072"/>
              <a:gd name="connsiteY49" fmla="*/ 104786 h 3555652"/>
              <a:gd name="connsiteX50" fmla="*/ 1282145 w 3580072"/>
              <a:gd name="connsiteY50" fmla="*/ 88883 h 3555652"/>
              <a:gd name="connsiteX51" fmla="*/ 97401 w 3580072"/>
              <a:gd name="connsiteY51" fmla="*/ 1419 h 3555652"/>
              <a:gd name="connsiteX52" fmla="*/ 81498 w 3580072"/>
              <a:gd name="connsiteY52" fmla="*/ 168396 h 3555652"/>
              <a:gd name="connsiteX53" fmla="*/ 129206 w 3580072"/>
              <a:gd name="connsiteY53" fmla="*/ 295617 h 3555652"/>
              <a:gd name="connsiteX54" fmla="*/ 33790 w 3580072"/>
              <a:gd name="connsiteY54" fmla="*/ 343325 h 3555652"/>
              <a:gd name="connsiteX55" fmla="*/ 9936 w 3580072"/>
              <a:gd name="connsiteY55" fmla="*/ 446692 h 3555652"/>
              <a:gd name="connsiteX56" fmla="*/ 129205 w 3580072"/>
              <a:gd name="connsiteY56" fmla="*/ 550059 h 3555652"/>
              <a:gd name="connsiteX57" fmla="*/ 224621 w 3580072"/>
              <a:gd name="connsiteY57" fmla="*/ 565962 h 3555652"/>
              <a:gd name="connsiteX58" fmla="*/ 327988 w 3580072"/>
              <a:gd name="connsiteY58" fmla="*/ 581864 h 3555652"/>
              <a:gd name="connsiteX59" fmla="*/ 399550 w 3580072"/>
              <a:gd name="connsiteY59" fmla="*/ 732940 h 3555652"/>
              <a:gd name="connsiteX60" fmla="*/ 582429 w 3580072"/>
              <a:gd name="connsiteY60" fmla="*/ 693183 h 3555652"/>
              <a:gd name="connsiteX61" fmla="*/ 677845 w 3580072"/>
              <a:gd name="connsiteY61" fmla="*/ 804500 h 3555652"/>
              <a:gd name="connsiteX62" fmla="*/ 884579 w 3580072"/>
              <a:gd name="connsiteY62" fmla="*/ 804501 h 3555652"/>
              <a:gd name="connsiteX63" fmla="*/ 1107215 w 3580072"/>
              <a:gd name="connsiteY63" fmla="*/ 939673 h 3555652"/>
              <a:gd name="connsiteX64" fmla="*/ 1083362 w 3580072"/>
              <a:gd name="connsiteY64" fmla="*/ 1019185 h 3555652"/>
              <a:gd name="connsiteX65" fmla="*/ 900482 w 3580072"/>
              <a:gd name="connsiteY65" fmla="*/ 971478 h 3555652"/>
              <a:gd name="connsiteX66" fmla="*/ 653992 w 3580072"/>
              <a:gd name="connsiteY66" fmla="*/ 1114601 h 3555652"/>
              <a:gd name="connsiteX67" fmla="*/ 868677 w 3580072"/>
              <a:gd name="connsiteY67" fmla="*/ 1233871 h 3555652"/>
              <a:gd name="connsiteX68" fmla="*/ 868678 w 3580072"/>
              <a:gd name="connsiteY68" fmla="*/ 1345190 h 3555652"/>
              <a:gd name="connsiteX69" fmla="*/ 797115 w 3580072"/>
              <a:gd name="connsiteY69" fmla="*/ 1631437 h 3555652"/>
              <a:gd name="connsiteX70" fmla="*/ 677845 w 3580072"/>
              <a:gd name="connsiteY70" fmla="*/ 1766609 h 3555652"/>
              <a:gd name="connsiteX71" fmla="*/ 717603 w 3580072"/>
              <a:gd name="connsiteY71" fmla="*/ 1925635 h 3555652"/>
              <a:gd name="connsiteX72" fmla="*/ 622187 w 3580072"/>
              <a:gd name="connsiteY72" fmla="*/ 2100563 h 3555652"/>
              <a:gd name="connsiteX73" fmla="*/ 900482 w 3580072"/>
              <a:gd name="connsiteY73" fmla="*/ 2529933 h 3555652"/>
              <a:gd name="connsiteX74" fmla="*/ 987947 w 3580072"/>
              <a:gd name="connsiteY74" fmla="*/ 2824131 h 3555652"/>
              <a:gd name="connsiteX75" fmla="*/ 1059509 w 3580072"/>
              <a:gd name="connsiteY75" fmla="*/ 3070622 h 3555652"/>
              <a:gd name="connsiteX76" fmla="*/ 940238 w 3580072"/>
              <a:gd name="connsiteY76" fmla="*/ 3126280 h 3555652"/>
              <a:gd name="connsiteX77" fmla="*/ 757358 w 3580072"/>
              <a:gd name="connsiteY77" fmla="*/ 3380724 h 3555652"/>
              <a:gd name="connsiteX78" fmla="*/ 566528 w 3580072"/>
              <a:gd name="connsiteY78" fmla="*/ 3555652 h 3555652"/>
              <a:gd name="connsiteX0" fmla="*/ 3580072 w 3580072"/>
              <a:gd name="connsiteY0" fmla="*/ 2331113 h 3746445"/>
              <a:gd name="connsiteX1" fmla="*/ 3540315 w 3580072"/>
              <a:gd name="connsiteY1" fmla="*/ 2299308 h 3746445"/>
              <a:gd name="connsiteX2" fmla="*/ 3532364 w 3580072"/>
              <a:gd name="connsiteY2" fmla="*/ 2275454 h 3746445"/>
              <a:gd name="connsiteX3" fmla="*/ 3484656 w 3580072"/>
              <a:gd name="connsiteY3" fmla="*/ 2259551 h 3746445"/>
              <a:gd name="connsiteX4" fmla="*/ 3460802 w 3580072"/>
              <a:gd name="connsiteY4" fmla="*/ 2211843 h 3746445"/>
              <a:gd name="connsiteX5" fmla="*/ 3452851 w 3580072"/>
              <a:gd name="connsiteY5" fmla="*/ 2187989 h 3746445"/>
              <a:gd name="connsiteX6" fmla="*/ 3413094 w 3580072"/>
              <a:gd name="connsiteY6" fmla="*/ 2140282 h 3746445"/>
              <a:gd name="connsiteX7" fmla="*/ 3381289 w 3580072"/>
              <a:gd name="connsiteY7" fmla="*/ 2068720 h 3746445"/>
              <a:gd name="connsiteX8" fmla="*/ 3349484 w 3580072"/>
              <a:gd name="connsiteY8" fmla="*/ 2021012 h 3746445"/>
              <a:gd name="connsiteX9" fmla="*/ 3341533 w 3580072"/>
              <a:gd name="connsiteY9" fmla="*/ 1997158 h 3746445"/>
              <a:gd name="connsiteX10" fmla="*/ 3293825 w 3580072"/>
              <a:gd name="connsiteY10" fmla="*/ 1957402 h 3746445"/>
              <a:gd name="connsiteX11" fmla="*/ 3254068 w 3580072"/>
              <a:gd name="connsiteY11" fmla="*/ 1885840 h 3746445"/>
              <a:gd name="connsiteX12" fmla="*/ 3238166 w 3580072"/>
              <a:gd name="connsiteY12" fmla="*/ 1854035 h 3746445"/>
              <a:gd name="connsiteX13" fmla="*/ 3206360 w 3580072"/>
              <a:gd name="connsiteY13" fmla="*/ 1806327 h 3746445"/>
              <a:gd name="connsiteX14" fmla="*/ 3158653 w 3580072"/>
              <a:gd name="connsiteY14" fmla="*/ 1671155 h 3746445"/>
              <a:gd name="connsiteX15" fmla="*/ 3150701 w 3580072"/>
              <a:gd name="connsiteY15" fmla="*/ 1647301 h 3746445"/>
              <a:gd name="connsiteX16" fmla="*/ 3134799 w 3580072"/>
              <a:gd name="connsiteY16" fmla="*/ 1615495 h 3746445"/>
              <a:gd name="connsiteX17" fmla="*/ 3102994 w 3580072"/>
              <a:gd name="connsiteY17" fmla="*/ 1567788 h 3746445"/>
              <a:gd name="connsiteX18" fmla="*/ 3063237 w 3580072"/>
              <a:gd name="connsiteY18" fmla="*/ 1504177 h 3746445"/>
              <a:gd name="connsiteX19" fmla="*/ 3023480 w 3580072"/>
              <a:gd name="connsiteY19" fmla="*/ 1440567 h 3746445"/>
              <a:gd name="connsiteX20" fmla="*/ 3007578 w 3580072"/>
              <a:gd name="connsiteY20" fmla="*/ 1408762 h 3746445"/>
              <a:gd name="connsiteX21" fmla="*/ 2959870 w 3580072"/>
              <a:gd name="connsiteY21" fmla="*/ 1337200 h 3746445"/>
              <a:gd name="connsiteX22" fmla="*/ 2920114 w 3580072"/>
              <a:gd name="connsiteY22" fmla="*/ 1281541 h 3746445"/>
              <a:gd name="connsiteX23" fmla="*/ 2872406 w 3580072"/>
              <a:gd name="connsiteY23" fmla="*/ 1217930 h 3746445"/>
              <a:gd name="connsiteX24" fmla="*/ 2816747 w 3580072"/>
              <a:gd name="connsiteY24" fmla="*/ 1154320 h 3746445"/>
              <a:gd name="connsiteX25" fmla="*/ 2800844 w 3580072"/>
              <a:gd name="connsiteY25" fmla="*/ 1130466 h 3746445"/>
              <a:gd name="connsiteX26" fmla="*/ 2737234 w 3580072"/>
              <a:gd name="connsiteY26" fmla="*/ 1066855 h 3746445"/>
              <a:gd name="connsiteX27" fmla="*/ 2705428 w 3580072"/>
              <a:gd name="connsiteY27" fmla="*/ 1027099 h 3746445"/>
              <a:gd name="connsiteX28" fmla="*/ 2697477 w 3580072"/>
              <a:gd name="connsiteY28" fmla="*/ 1003245 h 3746445"/>
              <a:gd name="connsiteX29" fmla="*/ 2673623 w 3580072"/>
              <a:gd name="connsiteY29" fmla="*/ 971440 h 3746445"/>
              <a:gd name="connsiteX30" fmla="*/ 2649769 w 3580072"/>
              <a:gd name="connsiteY30" fmla="*/ 955537 h 3746445"/>
              <a:gd name="connsiteX31" fmla="*/ 2602061 w 3580072"/>
              <a:gd name="connsiteY31" fmla="*/ 907829 h 3746445"/>
              <a:gd name="connsiteX32" fmla="*/ 2570256 w 3580072"/>
              <a:gd name="connsiteY32" fmla="*/ 876024 h 3746445"/>
              <a:gd name="connsiteX33" fmla="*/ 2546402 w 3580072"/>
              <a:gd name="connsiteY33" fmla="*/ 844219 h 3746445"/>
              <a:gd name="connsiteX34" fmla="*/ 2522548 w 3580072"/>
              <a:gd name="connsiteY34" fmla="*/ 828316 h 3746445"/>
              <a:gd name="connsiteX35" fmla="*/ 2466889 w 3580072"/>
              <a:gd name="connsiteY35" fmla="*/ 756755 h 3746445"/>
              <a:gd name="connsiteX36" fmla="*/ 2403279 w 3580072"/>
              <a:gd name="connsiteY36" fmla="*/ 709047 h 3746445"/>
              <a:gd name="connsiteX37" fmla="*/ 2371474 w 3580072"/>
              <a:gd name="connsiteY37" fmla="*/ 693144 h 3746445"/>
              <a:gd name="connsiteX38" fmla="*/ 2307863 w 3580072"/>
              <a:gd name="connsiteY38" fmla="*/ 661339 h 3746445"/>
              <a:gd name="connsiteX39" fmla="*/ 2268107 w 3580072"/>
              <a:gd name="connsiteY39" fmla="*/ 629534 h 3746445"/>
              <a:gd name="connsiteX40" fmla="*/ 2156788 w 3580072"/>
              <a:gd name="connsiteY40" fmla="*/ 597728 h 3746445"/>
              <a:gd name="connsiteX41" fmla="*/ 2109080 w 3580072"/>
              <a:gd name="connsiteY41" fmla="*/ 581826 h 3746445"/>
              <a:gd name="connsiteX42" fmla="*/ 2085227 w 3580072"/>
              <a:gd name="connsiteY42" fmla="*/ 573875 h 3746445"/>
              <a:gd name="connsiteX43" fmla="*/ 2045470 w 3580072"/>
              <a:gd name="connsiteY43" fmla="*/ 565923 h 3746445"/>
              <a:gd name="connsiteX44" fmla="*/ 1997762 w 3580072"/>
              <a:gd name="connsiteY44" fmla="*/ 550021 h 3746445"/>
              <a:gd name="connsiteX45" fmla="*/ 1926200 w 3580072"/>
              <a:gd name="connsiteY45" fmla="*/ 534118 h 3746445"/>
              <a:gd name="connsiteX46" fmla="*/ 1719467 w 3580072"/>
              <a:gd name="connsiteY46" fmla="*/ 470508 h 3746445"/>
              <a:gd name="connsiteX47" fmla="*/ 1417317 w 3580072"/>
              <a:gd name="connsiteY47" fmla="*/ 327384 h 3746445"/>
              <a:gd name="connsiteX48" fmla="*/ 1337804 w 3580072"/>
              <a:gd name="connsiteY48" fmla="*/ 303530 h 3746445"/>
              <a:gd name="connsiteX49" fmla="*/ 1313950 w 3580072"/>
              <a:gd name="connsiteY49" fmla="*/ 295579 h 3746445"/>
              <a:gd name="connsiteX50" fmla="*/ 153060 w 3580072"/>
              <a:gd name="connsiteY50" fmla="*/ 1381 h 3746445"/>
              <a:gd name="connsiteX51" fmla="*/ 97401 w 3580072"/>
              <a:gd name="connsiteY51" fmla="*/ 192212 h 3746445"/>
              <a:gd name="connsiteX52" fmla="*/ 81498 w 3580072"/>
              <a:gd name="connsiteY52" fmla="*/ 359189 h 3746445"/>
              <a:gd name="connsiteX53" fmla="*/ 129206 w 3580072"/>
              <a:gd name="connsiteY53" fmla="*/ 486410 h 3746445"/>
              <a:gd name="connsiteX54" fmla="*/ 33790 w 3580072"/>
              <a:gd name="connsiteY54" fmla="*/ 534118 h 3746445"/>
              <a:gd name="connsiteX55" fmla="*/ 9936 w 3580072"/>
              <a:gd name="connsiteY55" fmla="*/ 637485 h 3746445"/>
              <a:gd name="connsiteX56" fmla="*/ 129205 w 3580072"/>
              <a:gd name="connsiteY56" fmla="*/ 740852 h 3746445"/>
              <a:gd name="connsiteX57" fmla="*/ 224621 w 3580072"/>
              <a:gd name="connsiteY57" fmla="*/ 756755 h 3746445"/>
              <a:gd name="connsiteX58" fmla="*/ 327988 w 3580072"/>
              <a:gd name="connsiteY58" fmla="*/ 772657 h 3746445"/>
              <a:gd name="connsiteX59" fmla="*/ 399550 w 3580072"/>
              <a:gd name="connsiteY59" fmla="*/ 923733 h 3746445"/>
              <a:gd name="connsiteX60" fmla="*/ 582429 w 3580072"/>
              <a:gd name="connsiteY60" fmla="*/ 883976 h 3746445"/>
              <a:gd name="connsiteX61" fmla="*/ 677845 w 3580072"/>
              <a:gd name="connsiteY61" fmla="*/ 995293 h 3746445"/>
              <a:gd name="connsiteX62" fmla="*/ 884579 w 3580072"/>
              <a:gd name="connsiteY62" fmla="*/ 995294 h 3746445"/>
              <a:gd name="connsiteX63" fmla="*/ 1107215 w 3580072"/>
              <a:gd name="connsiteY63" fmla="*/ 1130466 h 3746445"/>
              <a:gd name="connsiteX64" fmla="*/ 1083362 w 3580072"/>
              <a:gd name="connsiteY64" fmla="*/ 1209978 h 3746445"/>
              <a:gd name="connsiteX65" fmla="*/ 900482 w 3580072"/>
              <a:gd name="connsiteY65" fmla="*/ 1162271 h 3746445"/>
              <a:gd name="connsiteX66" fmla="*/ 653992 w 3580072"/>
              <a:gd name="connsiteY66" fmla="*/ 1305394 h 3746445"/>
              <a:gd name="connsiteX67" fmla="*/ 868677 w 3580072"/>
              <a:gd name="connsiteY67" fmla="*/ 1424664 h 3746445"/>
              <a:gd name="connsiteX68" fmla="*/ 868678 w 3580072"/>
              <a:gd name="connsiteY68" fmla="*/ 1535983 h 3746445"/>
              <a:gd name="connsiteX69" fmla="*/ 797115 w 3580072"/>
              <a:gd name="connsiteY69" fmla="*/ 1822230 h 3746445"/>
              <a:gd name="connsiteX70" fmla="*/ 677845 w 3580072"/>
              <a:gd name="connsiteY70" fmla="*/ 1957402 h 3746445"/>
              <a:gd name="connsiteX71" fmla="*/ 717603 w 3580072"/>
              <a:gd name="connsiteY71" fmla="*/ 2116428 h 3746445"/>
              <a:gd name="connsiteX72" fmla="*/ 622187 w 3580072"/>
              <a:gd name="connsiteY72" fmla="*/ 2291356 h 3746445"/>
              <a:gd name="connsiteX73" fmla="*/ 900482 w 3580072"/>
              <a:gd name="connsiteY73" fmla="*/ 2720726 h 3746445"/>
              <a:gd name="connsiteX74" fmla="*/ 987947 w 3580072"/>
              <a:gd name="connsiteY74" fmla="*/ 3014924 h 3746445"/>
              <a:gd name="connsiteX75" fmla="*/ 1059509 w 3580072"/>
              <a:gd name="connsiteY75" fmla="*/ 3261415 h 3746445"/>
              <a:gd name="connsiteX76" fmla="*/ 940238 w 3580072"/>
              <a:gd name="connsiteY76" fmla="*/ 3317073 h 3746445"/>
              <a:gd name="connsiteX77" fmla="*/ 757358 w 3580072"/>
              <a:gd name="connsiteY77" fmla="*/ 3571517 h 3746445"/>
              <a:gd name="connsiteX78" fmla="*/ 566528 w 3580072"/>
              <a:gd name="connsiteY78" fmla="*/ 3746445 h 3746445"/>
              <a:gd name="connsiteX0" fmla="*/ 3580072 w 3580072"/>
              <a:gd name="connsiteY0" fmla="*/ 2331113 h 3746445"/>
              <a:gd name="connsiteX1" fmla="*/ 3540315 w 3580072"/>
              <a:gd name="connsiteY1" fmla="*/ 2299308 h 3746445"/>
              <a:gd name="connsiteX2" fmla="*/ 3532364 w 3580072"/>
              <a:gd name="connsiteY2" fmla="*/ 2275454 h 3746445"/>
              <a:gd name="connsiteX3" fmla="*/ 3484656 w 3580072"/>
              <a:gd name="connsiteY3" fmla="*/ 2259551 h 3746445"/>
              <a:gd name="connsiteX4" fmla="*/ 3460802 w 3580072"/>
              <a:gd name="connsiteY4" fmla="*/ 2211843 h 3746445"/>
              <a:gd name="connsiteX5" fmla="*/ 3452851 w 3580072"/>
              <a:gd name="connsiteY5" fmla="*/ 2187989 h 3746445"/>
              <a:gd name="connsiteX6" fmla="*/ 3413094 w 3580072"/>
              <a:gd name="connsiteY6" fmla="*/ 2140282 h 3746445"/>
              <a:gd name="connsiteX7" fmla="*/ 3381289 w 3580072"/>
              <a:gd name="connsiteY7" fmla="*/ 2068720 h 3746445"/>
              <a:gd name="connsiteX8" fmla="*/ 3349484 w 3580072"/>
              <a:gd name="connsiteY8" fmla="*/ 2021012 h 3746445"/>
              <a:gd name="connsiteX9" fmla="*/ 3341533 w 3580072"/>
              <a:gd name="connsiteY9" fmla="*/ 1997158 h 3746445"/>
              <a:gd name="connsiteX10" fmla="*/ 3293825 w 3580072"/>
              <a:gd name="connsiteY10" fmla="*/ 1957402 h 3746445"/>
              <a:gd name="connsiteX11" fmla="*/ 3254068 w 3580072"/>
              <a:gd name="connsiteY11" fmla="*/ 1885840 h 3746445"/>
              <a:gd name="connsiteX12" fmla="*/ 3238166 w 3580072"/>
              <a:gd name="connsiteY12" fmla="*/ 1854035 h 3746445"/>
              <a:gd name="connsiteX13" fmla="*/ 3206360 w 3580072"/>
              <a:gd name="connsiteY13" fmla="*/ 1806327 h 3746445"/>
              <a:gd name="connsiteX14" fmla="*/ 3158653 w 3580072"/>
              <a:gd name="connsiteY14" fmla="*/ 1671155 h 3746445"/>
              <a:gd name="connsiteX15" fmla="*/ 3150701 w 3580072"/>
              <a:gd name="connsiteY15" fmla="*/ 1647301 h 3746445"/>
              <a:gd name="connsiteX16" fmla="*/ 3134799 w 3580072"/>
              <a:gd name="connsiteY16" fmla="*/ 1615495 h 3746445"/>
              <a:gd name="connsiteX17" fmla="*/ 3102994 w 3580072"/>
              <a:gd name="connsiteY17" fmla="*/ 1567788 h 3746445"/>
              <a:gd name="connsiteX18" fmla="*/ 3063237 w 3580072"/>
              <a:gd name="connsiteY18" fmla="*/ 1504177 h 3746445"/>
              <a:gd name="connsiteX19" fmla="*/ 3023480 w 3580072"/>
              <a:gd name="connsiteY19" fmla="*/ 1440567 h 3746445"/>
              <a:gd name="connsiteX20" fmla="*/ 3007578 w 3580072"/>
              <a:gd name="connsiteY20" fmla="*/ 1408762 h 3746445"/>
              <a:gd name="connsiteX21" fmla="*/ 2959870 w 3580072"/>
              <a:gd name="connsiteY21" fmla="*/ 1337200 h 3746445"/>
              <a:gd name="connsiteX22" fmla="*/ 2920114 w 3580072"/>
              <a:gd name="connsiteY22" fmla="*/ 1281541 h 3746445"/>
              <a:gd name="connsiteX23" fmla="*/ 2872406 w 3580072"/>
              <a:gd name="connsiteY23" fmla="*/ 1217930 h 3746445"/>
              <a:gd name="connsiteX24" fmla="*/ 2816747 w 3580072"/>
              <a:gd name="connsiteY24" fmla="*/ 1154320 h 3746445"/>
              <a:gd name="connsiteX25" fmla="*/ 2800844 w 3580072"/>
              <a:gd name="connsiteY25" fmla="*/ 1130466 h 3746445"/>
              <a:gd name="connsiteX26" fmla="*/ 2737234 w 3580072"/>
              <a:gd name="connsiteY26" fmla="*/ 1066855 h 3746445"/>
              <a:gd name="connsiteX27" fmla="*/ 2705428 w 3580072"/>
              <a:gd name="connsiteY27" fmla="*/ 1027099 h 3746445"/>
              <a:gd name="connsiteX28" fmla="*/ 2697477 w 3580072"/>
              <a:gd name="connsiteY28" fmla="*/ 1003245 h 3746445"/>
              <a:gd name="connsiteX29" fmla="*/ 2673623 w 3580072"/>
              <a:gd name="connsiteY29" fmla="*/ 971440 h 3746445"/>
              <a:gd name="connsiteX30" fmla="*/ 2649769 w 3580072"/>
              <a:gd name="connsiteY30" fmla="*/ 955537 h 3746445"/>
              <a:gd name="connsiteX31" fmla="*/ 2602061 w 3580072"/>
              <a:gd name="connsiteY31" fmla="*/ 907829 h 3746445"/>
              <a:gd name="connsiteX32" fmla="*/ 2570256 w 3580072"/>
              <a:gd name="connsiteY32" fmla="*/ 876024 h 3746445"/>
              <a:gd name="connsiteX33" fmla="*/ 2546402 w 3580072"/>
              <a:gd name="connsiteY33" fmla="*/ 844219 h 3746445"/>
              <a:gd name="connsiteX34" fmla="*/ 2522548 w 3580072"/>
              <a:gd name="connsiteY34" fmla="*/ 828316 h 3746445"/>
              <a:gd name="connsiteX35" fmla="*/ 2466889 w 3580072"/>
              <a:gd name="connsiteY35" fmla="*/ 756755 h 3746445"/>
              <a:gd name="connsiteX36" fmla="*/ 2403279 w 3580072"/>
              <a:gd name="connsiteY36" fmla="*/ 709047 h 3746445"/>
              <a:gd name="connsiteX37" fmla="*/ 2371474 w 3580072"/>
              <a:gd name="connsiteY37" fmla="*/ 693144 h 3746445"/>
              <a:gd name="connsiteX38" fmla="*/ 2307863 w 3580072"/>
              <a:gd name="connsiteY38" fmla="*/ 661339 h 3746445"/>
              <a:gd name="connsiteX39" fmla="*/ 2268107 w 3580072"/>
              <a:gd name="connsiteY39" fmla="*/ 629534 h 3746445"/>
              <a:gd name="connsiteX40" fmla="*/ 2156788 w 3580072"/>
              <a:gd name="connsiteY40" fmla="*/ 597728 h 3746445"/>
              <a:gd name="connsiteX41" fmla="*/ 2109080 w 3580072"/>
              <a:gd name="connsiteY41" fmla="*/ 581826 h 3746445"/>
              <a:gd name="connsiteX42" fmla="*/ 2085227 w 3580072"/>
              <a:gd name="connsiteY42" fmla="*/ 573875 h 3746445"/>
              <a:gd name="connsiteX43" fmla="*/ 2045470 w 3580072"/>
              <a:gd name="connsiteY43" fmla="*/ 565923 h 3746445"/>
              <a:gd name="connsiteX44" fmla="*/ 1997762 w 3580072"/>
              <a:gd name="connsiteY44" fmla="*/ 550021 h 3746445"/>
              <a:gd name="connsiteX45" fmla="*/ 1926200 w 3580072"/>
              <a:gd name="connsiteY45" fmla="*/ 534118 h 3746445"/>
              <a:gd name="connsiteX46" fmla="*/ 1719467 w 3580072"/>
              <a:gd name="connsiteY46" fmla="*/ 470508 h 3746445"/>
              <a:gd name="connsiteX47" fmla="*/ 1417317 w 3580072"/>
              <a:gd name="connsiteY47" fmla="*/ 327384 h 3746445"/>
              <a:gd name="connsiteX48" fmla="*/ 1337804 w 3580072"/>
              <a:gd name="connsiteY48" fmla="*/ 303530 h 3746445"/>
              <a:gd name="connsiteX49" fmla="*/ 1313950 w 3580072"/>
              <a:gd name="connsiteY49" fmla="*/ 295579 h 3746445"/>
              <a:gd name="connsiteX50" fmla="*/ 153060 w 3580072"/>
              <a:gd name="connsiteY50" fmla="*/ 1381 h 3746445"/>
              <a:gd name="connsiteX51" fmla="*/ 97401 w 3580072"/>
              <a:gd name="connsiteY51" fmla="*/ 192212 h 3746445"/>
              <a:gd name="connsiteX52" fmla="*/ 81498 w 3580072"/>
              <a:gd name="connsiteY52" fmla="*/ 359189 h 3746445"/>
              <a:gd name="connsiteX53" fmla="*/ 129206 w 3580072"/>
              <a:gd name="connsiteY53" fmla="*/ 486410 h 3746445"/>
              <a:gd name="connsiteX54" fmla="*/ 33790 w 3580072"/>
              <a:gd name="connsiteY54" fmla="*/ 534118 h 3746445"/>
              <a:gd name="connsiteX55" fmla="*/ 9936 w 3580072"/>
              <a:gd name="connsiteY55" fmla="*/ 637485 h 3746445"/>
              <a:gd name="connsiteX56" fmla="*/ 129205 w 3580072"/>
              <a:gd name="connsiteY56" fmla="*/ 740852 h 3746445"/>
              <a:gd name="connsiteX57" fmla="*/ 224621 w 3580072"/>
              <a:gd name="connsiteY57" fmla="*/ 756755 h 3746445"/>
              <a:gd name="connsiteX58" fmla="*/ 327988 w 3580072"/>
              <a:gd name="connsiteY58" fmla="*/ 772657 h 3746445"/>
              <a:gd name="connsiteX59" fmla="*/ 399550 w 3580072"/>
              <a:gd name="connsiteY59" fmla="*/ 923733 h 3746445"/>
              <a:gd name="connsiteX60" fmla="*/ 582429 w 3580072"/>
              <a:gd name="connsiteY60" fmla="*/ 883976 h 3746445"/>
              <a:gd name="connsiteX61" fmla="*/ 677845 w 3580072"/>
              <a:gd name="connsiteY61" fmla="*/ 995293 h 3746445"/>
              <a:gd name="connsiteX62" fmla="*/ 884579 w 3580072"/>
              <a:gd name="connsiteY62" fmla="*/ 995294 h 3746445"/>
              <a:gd name="connsiteX63" fmla="*/ 1107215 w 3580072"/>
              <a:gd name="connsiteY63" fmla="*/ 1130466 h 3746445"/>
              <a:gd name="connsiteX64" fmla="*/ 1083362 w 3580072"/>
              <a:gd name="connsiteY64" fmla="*/ 1209978 h 3746445"/>
              <a:gd name="connsiteX65" fmla="*/ 900482 w 3580072"/>
              <a:gd name="connsiteY65" fmla="*/ 1162271 h 3746445"/>
              <a:gd name="connsiteX66" fmla="*/ 653992 w 3580072"/>
              <a:gd name="connsiteY66" fmla="*/ 1305394 h 3746445"/>
              <a:gd name="connsiteX67" fmla="*/ 868677 w 3580072"/>
              <a:gd name="connsiteY67" fmla="*/ 1424664 h 3746445"/>
              <a:gd name="connsiteX68" fmla="*/ 868678 w 3580072"/>
              <a:gd name="connsiteY68" fmla="*/ 1535983 h 3746445"/>
              <a:gd name="connsiteX69" fmla="*/ 797115 w 3580072"/>
              <a:gd name="connsiteY69" fmla="*/ 1822230 h 3746445"/>
              <a:gd name="connsiteX70" fmla="*/ 677845 w 3580072"/>
              <a:gd name="connsiteY70" fmla="*/ 1957402 h 3746445"/>
              <a:gd name="connsiteX71" fmla="*/ 717603 w 3580072"/>
              <a:gd name="connsiteY71" fmla="*/ 2116428 h 3746445"/>
              <a:gd name="connsiteX72" fmla="*/ 622187 w 3580072"/>
              <a:gd name="connsiteY72" fmla="*/ 2291356 h 3746445"/>
              <a:gd name="connsiteX73" fmla="*/ 900482 w 3580072"/>
              <a:gd name="connsiteY73" fmla="*/ 2720726 h 3746445"/>
              <a:gd name="connsiteX74" fmla="*/ 987947 w 3580072"/>
              <a:gd name="connsiteY74" fmla="*/ 3014924 h 3746445"/>
              <a:gd name="connsiteX75" fmla="*/ 1059509 w 3580072"/>
              <a:gd name="connsiteY75" fmla="*/ 3261415 h 3746445"/>
              <a:gd name="connsiteX76" fmla="*/ 940238 w 3580072"/>
              <a:gd name="connsiteY76" fmla="*/ 3317073 h 3746445"/>
              <a:gd name="connsiteX77" fmla="*/ 757358 w 3580072"/>
              <a:gd name="connsiteY77" fmla="*/ 3571517 h 3746445"/>
              <a:gd name="connsiteX78" fmla="*/ 566528 w 3580072"/>
              <a:gd name="connsiteY78" fmla="*/ 3746445 h 3746445"/>
              <a:gd name="connsiteX0" fmla="*/ 3580072 w 3580072"/>
              <a:gd name="connsiteY0" fmla="*/ 2332705 h 3748037"/>
              <a:gd name="connsiteX1" fmla="*/ 3540315 w 3580072"/>
              <a:gd name="connsiteY1" fmla="*/ 2300900 h 3748037"/>
              <a:gd name="connsiteX2" fmla="*/ 3532364 w 3580072"/>
              <a:gd name="connsiteY2" fmla="*/ 2277046 h 3748037"/>
              <a:gd name="connsiteX3" fmla="*/ 3484656 w 3580072"/>
              <a:gd name="connsiteY3" fmla="*/ 2261143 h 3748037"/>
              <a:gd name="connsiteX4" fmla="*/ 3460802 w 3580072"/>
              <a:gd name="connsiteY4" fmla="*/ 2213435 h 3748037"/>
              <a:gd name="connsiteX5" fmla="*/ 3452851 w 3580072"/>
              <a:gd name="connsiteY5" fmla="*/ 2189581 h 3748037"/>
              <a:gd name="connsiteX6" fmla="*/ 3413094 w 3580072"/>
              <a:gd name="connsiteY6" fmla="*/ 2141874 h 3748037"/>
              <a:gd name="connsiteX7" fmla="*/ 3381289 w 3580072"/>
              <a:gd name="connsiteY7" fmla="*/ 2070312 h 3748037"/>
              <a:gd name="connsiteX8" fmla="*/ 3349484 w 3580072"/>
              <a:gd name="connsiteY8" fmla="*/ 2022604 h 3748037"/>
              <a:gd name="connsiteX9" fmla="*/ 3341533 w 3580072"/>
              <a:gd name="connsiteY9" fmla="*/ 1998750 h 3748037"/>
              <a:gd name="connsiteX10" fmla="*/ 3293825 w 3580072"/>
              <a:gd name="connsiteY10" fmla="*/ 1958994 h 3748037"/>
              <a:gd name="connsiteX11" fmla="*/ 3254068 w 3580072"/>
              <a:gd name="connsiteY11" fmla="*/ 1887432 h 3748037"/>
              <a:gd name="connsiteX12" fmla="*/ 3238166 w 3580072"/>
              <a:gd name="connsiteY12" fmla="*/ 1855627 h 3748037"/>
              <a:gd name="connsiteX13" fmla="*/ 3206360 w 3580072"/>
              <a:gd name="connsiteY13" fmla="*/ 1807919 h 3748037"/>
              <a:gd name="connsiteX14" fmla="*/ 3158653 w 3580072"/>
              <a:gd name="connsiteY14" fmla="*/ 1672747 h 3748037"/>
              <a:gd name="connsiteX15" fmla="*/ 3150701 w 3580072"/>
              <a:gd name="connsiteY15" fmla="*/ 1648893 h 3748037"/>
              <a:gd name="connsiteX16" fmla="*/ 3134799 w 3580072"/>
              <a:gd name="connsiteY16" fmla="*/ 1617087 h 3748037"/>
              <a:gd name="connsiteX17" fmla="*/ 3102994 w 3580072"/>
              <a:gd name="connsiteY17" fmla="*/ 1569380 h 3748037"/>
              <a:gd name="connsiteX18" fmla="*/ 3063237 w 3580072"/>
              <a:gd name="connsiteY18" fmla="*/ 1505769 h 3748037"/>
              <a:gd name="connsiteX19" fmla="*/ 3023480 w 3580072"/>
              <a:gd name="connsiteY19" fmla="*/ 1442159 h 3748037"/>
              <a:gd name="connsiteX20" fmla="*/ 3007578 w 3580072"/>
              <a:gd name="connsiteY20" fmla="*/ 1410354 h 3748037"/>
              <a:gd name="connsiteX21" fmla="*/ 2959870 w 3580072"/>
              <a:gd name="connsiteY21" fmla="*/ 1338792 h 3748037"/>
              <a:gd name="connsiteX22" fmla="*/ 2920114 w 3580072"/>
              <a:gd name="connsiteY22" fmla="*/ 1283133 h 3748037"/>
              <a:gd name="connsiteX23" fmla="*/ 2872406 w 3580072"/>
              <a:gd name="connsiteY23" fmla="*/ 1219522 h 3748037"/>
              <a:gd name="connsiteX24" fmla="*/ 2816747 w 3580072"/>
              <a:gd name="connsiteY24" fmla="*/ 1155912 h 3748037"/>
              <a:gd name="connsiteX25" fmla="*/ 2800844 w 3580072"/>
              <a:gd name="connsiteY25" fmla="*/ 1132058 h 3748037"/>
              <a:gd name="connsiteX26" fmla="*/ 2737234 w 3580072"/>
              <a:gd name="connsiteY26" fmla="*/ 1068447 h 3748037"/>
              <a:gd name="connsiteX27" fmla="*/ 2705428 w 3580072"/>
              <a:gd name="connsiteY27" fmla="*/ 1028691 h 3748037"/>
              <a:gd name="connsiteX28" fmla="*/ 2697477 w 3580072"/>
              <a:gd name="connsiteY28" fmla="*/ 1004837 h 3748037"/>
              <a:gd name="connsiteX29" fmla="*/ 2673623 w 3580072"/>
              <a:gd name="connsiteY29" fmla="*/ 973032 h 3748037"/>
              <a:gd name="connsiteX30" fmla="*/ 2649769 w 3580072"/>
              <a:gd name="connsiteY30" fmla="*/ 957129 h 3748037"/>
              <a:gd name="connsiteX31" fmla="*/ 2602061 w 3580072"/>
              <a:gd name="connsiteY31" fmla="*/ 909421 h 3748037"/>
              <a:gd name="connsiteX32" fmla="*/ 2570256 w 3580072"/>
              <a:gd name="connsiteY32" fmla="*/ 877616 h 3748037"/>
              <a:gd name="connsiteX33" fmla="*/ 2546402 w 3580072"/>
              <a:gd name="connsiteY33" fmla="*/ 845811 h 3748037"/>
              <a:gd name="connsiteX34" fmla="*/ 2522548 w 3580072"/>
              <a:gd name="connsiteY34" fmla="*/ 829908 h 3748037"/>
              <a:gd name="connsiteX35" fmla="*/ 2466889 w 3580072"/>
              <a:gd name="connsiteY35" fmla="*/ 758347 h 3748037"/>
              <a:gd name="connsiteX36" fmla="*/ 2403279 w 3580072"/>
              <a:gd name="connsiteY36" fmla="*/ 710639 h 3748037"/>
              <a:gd name="connsiteX37" fmla="*/ 2371474 w 3580072"/>
              <a:gd name="connsiteY37" fmla="*/ 694736 h 3748037"/>
              <a:gd name="connsiteX38" fmla="*/ 2307863 w 3580072"/>
              <a:gd name="connsiteY38" fmla="*/ 662931 h 3748037"/>
              <a:gd name="connsiteX39" fmla="*/ 2268107 w 3580072"/>
              <a:gd name="connsiteY39" fmla="*/ 631126 h 3748037"/>
              <a:gd name="connsiteX40" fmla="*/ 2156788 w 3580072"/>
              <a:gd name="connsiteY40" fmla="*/ 599320 h 3748037"/>
              <a:gd name="connsiteX41" fmla="*/ 2109080 w 3580072"/>
              <a:gd name="connsiteY41" fmla="*/ 583418 h 3748037"/>
              <a:gd name="connsiteX42" fmla="*/ 2085227 w 3580072"/>
              <a:gd name="connsiteY42" fmla="*/ 575467 h 3748037"/>
              <a:gd name="connsiteX43" fmla="*/ 2045470 w 3580072"/>
              <a:gd name="connsiteY43" fmla="*/ 567515 h 3748037"/>
              <a:gd name="connsiteX44" fmla="*/ 1997762 w 3580072"/>
              <a:gd name="connsiteY44" fmla="*/ 551613 h 3748037"/>
              <a:gd name="connsiteX45" fmla="*/ 1926200 w 3580072"/>
              <a:gd name="connsiteY45" fmla="*/ 535710 h 3748037"/>
              <a:gd name="connsiteX46" fmla="*/ 1719467 w 3580072"/>
              <a:gd name="connsiteY46" fmla="*/ 472100 h 3748037"/>
              <a:gd name="connsiteX47" fmla="*/ 1417317 w 3580072"/>
              <a:gd name="connsiteY47" fmla="*/ 328976 h 3748037"/>
              <a:gd name="connsiteX48" fmla="*/ 1337804 w 3580072"/>
              <a:gd name="connsiteY48" fmla="*/ 305122 h 3748037"/>
              <a:gd name="connsiteX49" fmla="*/ 1313950 w 3580072"/>
              <a:gd name="connsiteY49" fmla="*/ 297171 h 3748037"/>
              <a:gd name="connsiteX50" fmla="*/ 153060 w 3580072"/>
              <a:gd name="connsiteY50" fmla="*/ 2973 h 3748037"/>
              <a:gd name="connsiteX51" fmla="*/ 97401 w 3580072"/>
              <a:gd name="connsiteY51" fmla="*/ 193804 h 3748037"/>
              <a:gd name="connsiteX52" fmla="*/ 81498 w 3580072"/>
              <a:gd name="connsiteY52" fmla="*/ 360781 h 3748037"/>
              <a:gd name="connsiteX53" fmla="*/ 129206 w 3580072"/>
              <a:gd name="connsiteY53" fmla="*/ 488002 h 3748037"/>
              <a:gd name="connsiteX54" fmla="*/ 33790 w 3580072"/>
              <a:gd name="connsiteY54" fmla="*/ 535710 h 3748037"/>
              <a:gd name="connsiteX55" fmla="*/ 9936 w 3580072"/>
              <a:gd name="connsiteY55" fmla="*/ 639077 h 3748037"/>
              <a:gd name="connsiteX56" fmla="*/ 129205 w 3580072"/>
              <a:gd name="connsiteY56" fmla="*/ 742444 h 3748037"/>
              <a:gd name="connsiteX57" fmla="*/ 224621 w 3580072"/>
              <a:gd name="connsiteY57" fmla="*/ 758347 h 3748037"/>
              <a:gd name="connsiteX58" fmla="*/ 327988 w 3580072"/>
              <a:gd name="connsiteY58" fmla="*/ 774249 h 3748037"/>
              <a:gd name="connsiteX59" fmla="*/ 399550 w 3580072"/>
              <a:gd name="connsiteY59" fmla="*/ 925325 h 3748037"/>
              <a:gd name="connsiteX60" fmla="*/ 582429 w 3580072"/>
              <a:gd name="connsiteY60" fmla="*/ 885568 h 3748037"/>
              <a:gd name="connsiteX61" fmla="*/ 677845 w 3580072"/>
              <a:gd name="connsiteY61" fmla="*/ 996885 h 3748037"/>
              <a:gd name="connsiteX62" fmla="*/ 884579 w 3580072"/>
              <a:gd name="connsiteY62" fmla="*/ 996886 h 3748037"/>
              <a:gd name="connsiteX63" fmla="*/ 1107215 w 3580072"/>
              <a:gd name="connsiteY63" fmla="*/ 1132058 h 3748037"/>
              <a:gd name="connsiteX64" fmla="*/ 1083362 w 3580072"/>
              <a:gd name="connsiteY64" fmla="*/ 1211570 h 3748037"/>
              <a:gd name="connsiteX65" fmla="*/ 900482 w 3580072"/>
              <a:gd name="connsiteY65" fmla="*/ 1163863 h 3748037"/>
              <a:gd name="connsiteX66" fmla="*/ 653992 w 3580072"/>
              <a:gd name="connsiteY66" fmla="*/ 1306986 h 3748037"/>
              <a:gd name="connsiteX67" fmla="*/ 868677 w 3580072"/>
              <a:gd name="connsiteY67" fmla="*/ 1426256 h 3748037"/>
              <a:gd name="connsiteX68" fmla="*/ 868678 w 3580072"/>
              <a:gd name="connsiteY68" fmla="*/ 1537575 h 3748037"/>
              <a:gd name="connsiteX69" fmla="*/ 797115 w 3580072"/>
              <a:gd name="connsiteY69" fmla="*/ 1823822 h 3748037"/>
              <a:gd name="connsiteX70" fmla="*/ 677845 w 3580072"/>
              <a:gd name="connsiteY70" fmla="*/ 1958994 h 3748037"/>
              <a:gd name="connsiteX71" fmla="*/ 717603 w 3580072"/>
              <a:gd name="connsiteY71" fmla="*/ 2118020 h 3748037"/>
              <a:gd name="connsiteX72" fmla="*/ 622187 w 3580072"/>
              <a:gd name="connsiteY72" fmla="*/ 2292948 h 3748037"/>
              <a:gd name="connsiteX73" fmla="*/ 900482 w 3580072"/>
              <a:gd name="connsiteY73" fmla="*/ 2722318 h 3748037"/>
              <a:gd name="connsiteX74" fmla="*/ 987947 w 3580072"/>
              <a:gd name="connsiteY74" fmla="*/ 3016516 h 3748037"/>
              <a:gd name="connsiteX75" fmla="*/ 1059509 w 3580072"/>
              <a:gd name="connsiteY75" fmla="*/ 3263007 h 3748037"/>
              <a:gd name="connsiteX76" fmla="*/ 940238 w 3580072"/>
              <a:gd name="connsiteY76" fmla="*/ 3318665 h 3748037"/>
              <a:gd name="connsiteX77" fmla="*/ 757358 w 3580072"/>
              <a:gd name="connsiteY77" fmla="*/ 3573109 h 3748037"/>
              <a:gd name="connsiteX78" fmla="*/ 566528 w 3580072"/>
              <a:gd name="connsiteY78" fmla="*/ 3748037 h 3748037"/>
              <a:gd name="connsiteX0" fmla="*/ 3580072 w 3580072"/>
              <a:gd name="connsiteY0" fmla="*/ 2332705 h 3748037"/>
              <a:gd name="connsiteX1" fmla="*/ 3540315 w 3580072"/>
              <a:gd name="connsiteY1" fmla="*/ 2300900 h 3748037"/>
              <a:gd name="connsiteX2" fmla="*/ 3532364 w 3580072"/>
              <a:gd name="connsiteY2" fmla="*/ 2277046 h 3748037"/>
              <a:gd name="connsiteX3" fmla="*/ 3484656 w 3580072"/>
              <a:gd name="connsiteY3" fmla="*/ 2261143 h 3748037"/>
              <a:gd name="connsiteX4" fmla="*/ 3460802 w 3580072"/>
              <a:gd name="connsiteY4" fmla="*/ 2213435 h 3748037"/>
              <a:gd name="connsiteX5" fmla="*/ 3452851 w 3580072"/>
              <a:gd name="connsiteY5" fmla="*/ 2189581 h 3748037"/>
              <a:gd name="connsiteX6" fmla="*/ 3413094 w 3580072"/>
              <a:gd name="connsiteY6" fmla="*/ 2141874 h 3748037"/>
              <a:gd name="connsiteX7" fmla="*/ 3381289 w 3580072"/>
              <a:gd name="connsiteY7" fmla="*/ 2070312 h 3748037"/>
              <a:gd name="connsiteX8" fmla="*/ 3349484 w 3580072"/>
              <a:gd name="connsiteY8" fmla="*/ 2022604 h 3748037"/>
              <a:gd name="connsiteX9" fmla="*/ 3341533 w 3580072"/>
              <a:gd name="connsiteY9" fmla="*/ 1998750 h 3748037"/>
              <a:gd name="connsiteX10" fmla="*/ 3293825 w 3580072"/>
              <a:gd name="connsiteY10" fmla="*/ 1958994 h 3748037"/>
              <a:gd name="connsiteX11" fmla="*/ 3254068 w 3580072"/>
              <a:gd name="connsiteY11" fmla="*/ 1887432 h 3748037"/>
              <a:gd name="connsiteX12" fmla="*/ 3238166 w 3580072"/>
              <a:gd name="connsiteY12" fmla="*/ 1855627 h 3748037"/>
              <a:gd name="connsiteX13" fmla="*/ 3206360 w 3580072"/>
              <a:gd name="connsiteY13" fmla="*/ 1807919 h 3748037"/>
              <a:gd name="connsiteX14" fmla="*/ 3158653 w 3580072"/>
              <a:gd name="connsiteY14" fmla="*/ 1672747 h 3748037"/>
              <a:gd name="connsiteX15" fmla="*/ 3150701 w 3580072"/>
              <a:gd name="connsiteY15" fmla="*/ 1648893 h 3748037"/>
              <a:gd name="connsiteX16" fmla="*/ 3134799 w 3580072"/>
              <a:gd name="connsiteY16" fmla="*/ 1617087 h 3748037"/>
              <a:gd name="connsiteX17" fmla="*/ 3102994 w 3580072"/>
              <a:gd name="connsiteY17" fmla="*/ 1569380 h 3748037"/>
              <a:gd name="connsiteX18" fmla="*/ 3063237 w 3580072"/>
              <a:gd name="connsiteY18" fmla="*/ 1505769 h 3748037"/>
              <a:gd name="connsiteX19" fmla="*/ 3023480 w 3580072"/>
              <a:gd name="connsiteY19" fmla="*/ 1442159 h 3748037"/>
              <a:gd name="connsiteX20" fmla="*/ 3007578 w 3580072"/>
              <a:gd name="connsiteY20" fmla="*/ 1410354 h 3748037"/>
              <a:gd name="connsiteX21" fmla="*/ 2959870 w 3580072"/>
              <a:gd name="connsiteY21" fmla="*/ 1338792 h 3748037"/>
              <a:gd name="connsiteX22" fmla="*/ 2920114 w 3580072"/>
              <a:gd name="connsiteY22" fmla="*/ 1283133 h 3748037"/>
              <a:gd name="connsiteX23" fmla="*/ 2872406 w 3580072"/>
              <a:gd name="connsiteY23" fmla="*/ 1219522 h 3748037"/>
              <a:gd name="connsiteX24" fmla="*/ 2816747 w 3580072"/>
              <a:gd name="connsiteY24" fmla="*/ 1155912 h 3748037"/>
              <a:gd name="connsiteX25" fmla="*/ 2800844 w 3580072"/>
              <a:gd name="connsiteY25" fmla="*/ 1132058 h 3748037"/>
              <a:gd name="connsiteX26" fmla="*/ 2737234 w 3580072"/>
              <a:gd name="connsiteY26" fmla="*/ 1068447 h 3748037"/>
              <a:gd name="connsiteX27" fmla="*/ 2705428 w 3580072"/>
              <a:gd name="connsiteY27" fmla="*/ 1028691 h 3748037"/>
              <a:gd name="connsiteX28" fmla="*/ 2697477 w 3580072"/>
              <a:gd name="connsiteY28" fmla="*/ 1004837 h 3748037"/>
              <a:gd name="connsiteX29" fmla="*/ 2673623 w 3580072"/>
              <a:gd name="connsiteY29" fmla="*/ 973032 h 3748037"/>
              <a:gd name="connsiteX30" fmla="*/ 2649769 w 3580072"/>
              <a:gd name="connsiteY30" fmla="*/ 957129 h 3748037"/>
              <a:gd name="connsiteX31" fmla="*/ 2602061 w 3580072"/>
              <a:gd name="connsiteY31" fmla="*/ 909421 h 3748037"/>
              <a:gd name="connsiteX32" fmla="*/ 2570256 w 3580072"/>
              <a:gd name="connsiteY32" fmla="*/ 877616 h 3748037"/>
              <a:gd name="connsiteX33" fmla="*/ 2546402 w 3580072"/>
              <a:gd name="connsiteY33" fmla="*/ 845811 h 3748037"/>
              <a:gd name="connsiteX34" fmla="*/ 2522548 w 3580072"/>
              <a:gd name="connsiteY34" fmla="*/ 829908 h 3748037"/>
              <a:gd name="connsiteX35" fmla="*/ 2466889 w 3580072"/>
              <a:gd name="connsiteY35" fmla="*/ 758347 h 3748037"/>
              <a:gd name="connsiteX36" fmla="*/ 2403279 w 3580072"/>
              <a:gd name="connsiteY36" fmla="*/ 710639 h 3748037"/>
              <a:gd name="connsiteX37" fmla="*/ 2371474 w 3580072"/>
              <a:gd name="connsiteY37" fmla="*/ 694736 h 3748037"/>
              <a:gd name="connsiteX38" fmla="*/ 2307863 w 3580072"/>
              <a:gd name="connsiteY38" fmla="*/ 662931 h 3748037"/>
              <a:gd name="connsiteX39" fmla="*/ 2268107 w 3580072"/>
              <a:gd name="connsiteY39" fmla="*/ 631126 h 3748037"/>
              <a:gd name="connsiteX40" fmla="*/ 2156788 w 3580072"/>
              <a:gd name="connsiteY40" fmla="*/ 599320 h 3748037"/>
              <a:gd name="connsiteX41" fmla="*/ 2109080 w 3580072"/>
              <a:gd name="connsiteY41" fmla="*/ 583418 h 3748037"/>
              <a:gd name="connsiteX42" fmla="*/ 2085227 w 3580072"/>
              <a:gd name="connsiteY42" fmla="*/ 575467 h 3748037"/>
              <a:gd name="connsiteX43" fmla="*/ 2045470 w 3580072"/>
              <a:gd name="connsiteY43" fmla="*/ 567515 h 3748037"/>
              <a:gd name="connsiteX44" fmla="*/ 1997762 w 3580072"/>
              <a:gd name="connsiteY44" fmla="*/ 551613 h 3748037"/>
              <a:gd name="connsiteX45" fmla="*/ 1926200 w 3580072"/>
              <a:gd name="connsiteY45" fmla="*/ 535710 h 3748037"/>
              <a:gd name="connsiteX46" fmla="*/ 1719467 w 3580072"/>
              <a:gd name="connsiteY46" fmla="*/ 472100 h 3748037"/>
              <a:gd name="connsiteX47" fmla="*/ 1417317 w 3580072"/>
              <a:gd name="connsiteY47" fmla="*/ 328976 h 3748037"/>
              <a:gd name="connsiteX48" fmla="*/ 1337804 w 3580072"/>
              <a:gd name="connsiteY48" fmla="*/ 305122 h 3748037"/>
              <a:gd name="connsiteX49" fmla="*/ 1313950 w 3580072"/>
              <a:gd name="connsiteY49" fmla="*/ 297171 h 3748037"/>
              <a:gd name="connsiteX50" fmla="*/ 153060 w 3580072"/>
              <a:gd name="connsiteY50" fmla="*/ 2973 h 3748037"/>
              <a:gd name="connsiteX51" fmla="*/ 97401 w 3580072"/>
              <a:gd name="connsiteY51" fmla="*/ 193804 h 3748037"/>
              <a:gd name="connsiteX52" fmla="*/ 81498 w 3580072"/>
              <a:gd name="connsiteY52" fmla="*/ 360781 h 3748037"/>
              <a:gd name="connsiteX53" fmla="*/ 129206 w 3580072"/>
              <a:gd name="connsiteY53" fmla="*/ 488002 h 3748037"/>
              <a:gd name="connsiteX54" fmla="*/ 33790 w 3580072"/>
              <a:gd name="connsiteY54" fmla="*/ 535710 h 3748037"/>
              <a:gd name="connsiteX55" fmla="*/ 9936 w 3580072"/>
              <a:gd name="connsiteY55" fmla="*/ 639077 h 3748037"/>
              <a:gd name="connsiteX56" fmla="*/ 129205 w 3580072"/>
              <a:gd name="connsiteY56" fmla="*/ 742444 h 3748037"/>
              <a:gd name="connsiteX57" fmla="*/ 224621 w 3580072"/>
              <a:gd name="connsiteY57" fmla="*/ 758347 h 3748037"/>
              <a:gd name="connsiteX58" fmla="*/ 327988 w 3580072"/>
              <a:gd name="connsiteY58" fmla="*/ 774249 h 3748037"/>
              <a:gd name="connsiteX59" fmla="*/ 399550 w 3580072"/>
              <a:gd name="connsiteY59" fmla="*/ 925325 h 3748037"/>
              <a:gd name="connsiteX60" fmla="*/ 582429 w 3580072"/>
              <a:gd name="connsiteY60" fmla="*/ 885568 h 3748037"/>
              <a:gd name="connsiteX61" fmla="*/ 677845 w 3580072"/>
              <a:gd name="connsiteY61" fmla="*/ 996885 h 3748037"/>
              <a:gd name="connsiteX62" fmla="*/ 884579 w 3580072"/>
              <a:gd name="connsiteY62" fmla="*/ 996886 h 3748037"/>
              <a:gd name="connsiteX63" fmla="*/ 1107215 w 3580072"/>
              <a:gd name="connsiteY63" fmla="*/ 1132058 h 3748037"/>
              <a:gd name="connsiteX64" fmla="*/ 1083362 w 3580072"/>
              <a:gd name="connsiteY64" fmla="*/ 1211570 h 3748037"/>
              <a:gd name="connsiteX65" fmla="*/ 900482 w 3580072"/>
              <a:gd name="connsiteY65" fmla="*/ 1163863 h 3748037"/>
              <a:gd name="connsiteX66" fmla="*/ 653992 w 3580072"/>
              <a:gd name="connsiteY66" fmla="*/ 1306986 h 3748037"/>
              <a:gd name="connsiteX67" fmla="*/ 868677 w 3580072"/>
              <a:gd name="connsiteY67" fmla="*/ 1426256 h 3748037"/>
              <a:gd name="connsiteX68" fmla="*/ 868678 w 3580072"/>
              <a:gd name="connsiteY68" fmla="*/ 1537575 h 3748037"/>
              <a:gd name="connsiteX69" fmla="*/ 797115 w 3580072"/>
              <a:gd name="connsiteY69" fmla="*/ 1823822 h 3748037"/>
              <a:gd name="connsiteX70" fmla="*/ 677845 w 3580072"/>
              <a:gd name="connsiteY70" fmla="*/ 1958994 h 3748037"/>
              <a:gd name="connsiteX71" fmla="*/ 717603 w 3580072"/>
              <a:gd name="connsiteY71" fmla="*/ 2118020 h 3748037"/>
              <a:gd name="connsiteX72" fmla="*/ 622187 w 3580072"/>
              <a:gd name="connsiteY72" fmla="*/ 2292948 h 3748037"/>
              <a:gd name="connsiteX73" fmla="*/ 900482 w 3580072"/>
              <a:gd name="connsiteY73" fmla="*/ 2722318 h 3748037"/>
              <a:gd name="connsiteX74" fmla="*/ 987947 w 3580072"/>
              <a:gd name="connsiteY74" fmla="*/ 3016516 h 3748037"/>
              <a:gd name="connsiteX75" fmla="*/ 1059509 w 3580072"/>
              <a:gd name="connsiteY75" fmla="*/ 3263007 h 3748037"/>
              <a:gd name="connsiteX76" fmla="*/ 940238 w 3580072"/>
              <a:gd name="connsiteY76" fmla="*/ 3318665 h 3748037"/>
              <a:gd name="connsiteX77" fmla="*/ 757358 w 3580072"/>
              <a:gd name="connsiteY77" fmla="*/ 3573109 h 3748037"/>
              <a:gd name="connsiteX78" fmla="*/ 566528 w 3580072"/>
              <a:gd name="connsiteY78" fmla="*/ 3748037 h 3748037"/>
              <a:gd name="connsiteX0" fmla="*/ 3633746 w 3633746"/>
              <a:gd name="connsiteY0" fmla="*/ 2346110 h 3761442"/>
              <a:gd name="connsiteX1" fmla="*/ 3593989 w 3633746"/>
              <a:gd name="connsiteY1" fmla="*/ 2314305 h 3761442"/>
              <a:gd name="connsiteX2" fmla="*/ 3586038 w 3633746"/>
              <a:gd name="connsiteY2" fmla="*/ 2290451 h 3761442"/>
              <a:gd name="connsiteX3" fmla="*/ 3538330 w 3633746"/>
              <a:gd name="connsiteY3" fmla="*/ 2274548 h 3761442"/>
              <a:gd name="connsiteX4" fmla="*/ 3514476 w 3633746"/>
              <a:gd name="connsiteY4" fmla="*/ 2226840 h 3761442"/>
              <a:gd name="connsiteX5" fmla="*/ 3506525 w 3633746"/>
              <a:gd name="connsiteY5" fmla="*/ 2202986 h 3761442"/>
              <a:gd name="connsiteX6" fmla="*/ 3466768 w 3633746"/>
              <a:gd name="connsiteY6" fmla="*/ 2155279 h 3761442"/>
              <a:gd name="connsiteX7" fmla="*/ 3434963 w 3633746"/>
              <a:gd name="connsiteY7" fmla="*/ 2083717 h 3761442"/>
              <a:gd name="connsiteX8" fmla="*/ 3403158 w 3633746"/>
              <a:gd name="connsiteY8" fmla="*/ 2036009 h 3761442"/>
              <a:gd name="connsiteX9" fmla="*/ 3395207 w 3633746"/>
              <a:gd name="connsiteY9" fmla="*/ 2012155 h 3761442"/>
              <a:gd name="connsiteX10" fmla="*/ 3347499 w 3633746"/>
              <a:gd name="connsiteY10" fmla="*/ 1972399 h 3761442"/>
              <a:gd name="connsiteX11" fmla="*/ 3307742 w 3633746"/>
              <a:gd name="connsiteY11" fmla="*/ 1900837 h 3761442"/>
              <a:gd name="connsiteX12" fmla="*/ 3291840 w 3633746"/>
              <a:gd name="connsiteY12" fmla="*/ 1869032 h 3761442"/>
              <a:gd name="connsiteX13" fmla="*/ 3260034 w 3633746"/>
              <a:gd name="connsiteY13" fmla="*/ 1821324 h 3761442"/>
              <a:gd name="connsiteX14" fmla="*/ 3212327 w 3633746"/>
              <a:gd name="connsiteY14" fmla="*/ 1686152 h 3761442"/>
              <a:gd name="connsiteX15" fmla="*/ 3204375 w 3633746"/>
              <a:gd name="connsiteY15" fmla="*/ 1662298 h 3761442"/>
              <a:gd name="connsiteX16" fmla="*/ 3188473 w 3633746"/>
              <a:gd name="connsiteY16" fmla="*/ 1630492 h 3761442"/>
              <a:gd name="connsiteX17" fmla="*/ 3156668 w 3633746"/>
              <a:gd name="connsiteY17" fmla="*/ 1582785 h 3761442"/>
              <a:gd name="connsiteX18" fmla="*/ 3116911 w 3633746"/>
              <a:gd name="connsiteY18" fmla="*/ 1519174 h 3761442"/>
              <a:gd name="connsiteX19" fmla="*/ 3077154 w 3633746"/>
              <a:gd name="connsiteY19" fmla="*/ 1455564 h 3761442"/>
              <a:gd name="connsiteX20" fmla="*/ 3061252 w 3633746"/>
              <a:gd name="connsiteY20" fmla="*/ 1423759 h 3761442"/>
              <a:gd name="connsiteX21" fmla="*/ 3013544 w 3633746"/>
              <a:gd name="connsiteY21" fmla="*/ 1352197 h 3761442"/>
              <a:gd name="connsiteX22" fmla="*/ 2973788 w 3633746"/>
              <a:gd name="connsiteY22" fmla="*/ 1296538 h 3761442"/>
              <a:gd name="connsiteX23" fmla="*/ 2926080 w 3633746"/>
              <a:gd name="connsiteY23" fmla="*/ 1232927 h 3761442"/>
              <a:gd name="connsiteX24" fmla="*/ 2870421 w 3633746"/>
              <a:gd name="connsiteY24" fmla="*/ 1169317 h 3761442"/>
              <a:gd name="connsiteX25" fmla="*/ 2854518 w 3633746"/>
              <a:gd name="connsiteY25" fmla="*/ 1145463 h 3761442"/>
              <a:gd name="connsiteX26" fmla="*/ 2790908 w 3633746"/>
              <a:gd name="connsiteY26" fmla="*/ 1081852 h 3761442"/>
              <a:gd name="connsiteX27" fmla="*/ 2759102 w 3633746"/>
              <a:gd name="connsiteY27" fmla="*/ 1042096 h 3761442"/>
              <a:gd name="connsiteX28" fmla="*/ 2751151 w 3633746"/>
              <a:gd name="connsiteY28" fmla="*/ 1018242 h 3761442"/>
              <a:gd name="connsiteX29" fmla="*/ 2727297 w 3633746"/>
              <a:gd name="connsiteY29" fmla="*/ 986437 h 3761442"/>
              <a:gd name="connsiteX30" fmla="*/ 2703443 w 3633746"/>
              <a:gd name="connsiteY30" fmla="*/ 970534 h 3761442"/>
              <a:gd name="connsiteX31" fmla="*/ 2655735 w 3633746"/>
              <a:gd name="connsiteY31" fmla="*/ 922826 h 3761442"/>
              <a:gd name="connsiteX32" fmla="*/ 2623930 w 3633746"/>
              <a:gd name="connsiteY32" fmla="*/ 891021 h 3761442"/>
              <a:gd name="connsiteX33" fmla="*/ 2600076 w 3633746"/>
              <a:gd name="connsiteY33" fmla="*/ 859216 h 3761442"/>
              <a:gd name="connsiteX34" fmla="*/ 2576222 w 3633746"/>
              <a:gd name="connsiteY34" fmla="*/ 843313 h 3761442"/>
              <a:gd name="connsiteX35" fmla="*/ 2520563 w 3633746"/>
              <a:gd name="connsiteY35" fmla="*/ 771752 h 3761442"/>
              <a:gd name="connsiteX36" fmla="*/ 2456953 w 3633746"/>
              <a:gd name="connsiteY36" fmla="*/ 724044 h 3761442"/>
              <a:gd name="connsiteX37" fmla="*/ 2425148 w 3633746"/>
              <a:gd name="connsiteY37" fmla="*/ 708141 h 3761442"/>
              <a:gd name="connsiteX38" fmla="*/ 2361537 w 3633746"/>
              <a:gd name="connsiteY38" fmla="*/ 676336 h 3761442"/>
              <a:gd name="connsiteX39" fmla="*/ 2321781 w 3633746"/>
              <a:gd name="connsiteY39" fmla="*/ 644531 h 3761442"/>
              <a:gd name="connsiteX40" fmla="*/ 2210462 w 3633746"/>
              <a:gd name="connsiteY40" fmla="*/ 612725 h 3761442"/>
              <a:gd name="connsiteX41" fmla="*/ 2162754 w 3633746"/>
              <a:gd name="connsiteY41" fmla="*/ 596823 h 3761442"/>
              <a:gd name="connsiteX42" fmla="*/ 2138901 w 3633746"/>
              <a:gd name="connsiteY42" fmla="*/ 588872 h 3761442"/>
              <a:gd name="connsiteX43" fmla="*/ 2099144 w 3633746"/>
              <a:gd name="connsiteY43" fmla="*/ 580920 h 3761442"/>
              <a:gd name="connsiteX44" fmla="*/ 2051436 w 3633746"/>
              <a:gd name="connsiteY44" fmla="*/ 565018 h 3761442"/>
              <a:gd name="connsiteX45" fmla="*/ 1979874 w 3633746"/>
              <a:gd name="connsiteY45" fmla="*/ 549115 h 3761442"/>
              <a:gd name="connsiteX46" fmla="*/ 1773141 w 3633746"/>
              <a:gd name="connsiteY46" fmla="*/ 485505 h 3761442"/>
              <a:gd name="connsiteX47" fmla="*/ 1470991 w 3633746"/>
              <a:gd name="connsiteY47" fmla="*/ 342381 h 3761442"/>
              <a:gd name="connsiteX48" fmla="*/ 1391478 w 3633746"/>
              <a:gd name="connsiteY48" fmla="*/ 318527 h 3761442"/>
              <a:gd name="connsiteX49" fmla="*/ 0 w 3633746"/>
              <a:gd name="connsiteY49" fmla="*/ 8426 h 3761442"/>
              <a:gd name="connsiteX50" fmla="*/ 206734 w 3633746"/>
              <a:gd name="connsiteY50" fmla="*/ 16378 h 3761442"/>
              <a:gd name="connsiteX51" fmla="*/ 151075 w 3633746"/>
              <a:gd name="connsiteY51" fmla="*/ 207209 h 3761442"/>
              <a:gd name="connsiteX52" fmla="*/ 135172 w 3633746"/>
              <a:gd name="connsiteY52" fmla="*/ 374186 h 3761442"/>
              <a:gd name="connsiteX53" fmla="*/ 182880 w 3633746"/>
              <a:gd name="connsiteY53" fmla="*/ 501407 h 3761442"/>
              <a:gd name="connsiteX54" fmla="*/ 87464 w 3633746"/>
              <a:gd name="connsiteY54" fmla="*/ 549115 h 3761442"/>
              <a:gd name="connsiteX55" fmla="*/ 63610 w 3633746"/>
              <a:gd name="connsiteY55" fmla="*/ 652482 h 3761442"/>
              <a:gd name="connsiteX56" fmla="*/ 182879 w 3633746"/>
              <a:gd name="connsiteY56" fmla="*/ 755849 h 3761442"/>
              <a:gd name="connsiteX57" fmla="*/ 278295 w 3633746"/>
              <a:gd name="connsiteY57" fmla="*/ 771752 h 3761442"/>
              <a:gd name="connsiteX58" fmla="*/ 381662 w 3633746"/>
              <a:gd name="connsiteY58" fmla="*/ 787654 h 3761442"/>
              <a:gd name="connsiteX59" fmla="*/ 453224 w 3633746"/>
              <a:gd name="connsiteY59" fmla="*/ 938730 h 3761442"/>
              <a:gd name="connsiteX60" fmla="*/ 636103 w 3633746"/>
              <a:gd name="connsiteY60" fmla="*/ 898973 h 3761442"/>
              <a:gd name="connsiteX61" fmla="*/ 731519 w 3633746"/>
              <a:gd name="connsiteY61" fmla="*/ 1010290 h 3761442"/>
              <a:gd name="connsiteX62" fmla="*/ 938253 w 3633746"/>
              <a:gd name="connsiteY62" fmla="*/ 1010291 h 3761442"/>
              <a:gd name="connsiteX63" fmla="*/ 1160889 w 3633746"/>
              <a:gd name="connsiteY63" fmla="*/ 1145463 h 3761442"/>
              <a:gd name="connsiteX64" fmla="*/ 1137036 w 3633746"/>
              <a:gd name="connsiteY64" fmla="*/ 1224975 h 3761442"/>
              <a:gd name="connsiteX65" fmla="*/ 954156 w 3633746"/>
              <a:gd name="connsiteY65" fmla="*/ 1177268 h 3761442"/>
              <a:gd name="connsiteX66" fmla="*/ 707666 w 3633746"/>
              <a:gd name="connsiteY66" fmla="*/ 1320391 h 3761442"/>
              <a:gd name="connsiteX67" fmla="*/ 922351 w 3633746"/>
              <a:gd name="connsiteY67" fmla="*/ 1439661 h 3761442"/>
              <a:gd name="connsiteX68" fmla="*/ 922352 w 3633746"/>
              <a:gd name="connsiteY68" fmla="*/ 1550980 h 3761442"/>
              <a:gd name="connsiteX69" fmla="*/ 850789 w 3633746"/>
              <a:gd name="connsiteY69" fmla="*/ 1837227 h 3761442"/>
              <a:gd name="connsiteX70" fmla="*/ 731519 w 3633746"/>
              <a:gd name="connsiteY70" fmla="*/ 1972399 h 3761442"/>
              <a:gd name="connsiteX71" fmla="*/ 771277 w 3633746"/>
              <a:gd name="connsiteY71" fmla="*/ 2131425 h 3761442"/>
              <a:gd name="connsiteX72" fmla="*/ 675861 w 3633746"/>
              <a:gd name="connsiteY72" fmla="*/ 2306353 h 3761442"/>
              <a:gd name="connsiteX73" fmla="*/ 954156 w 3633746"/>
              <a:gd name="connsiteY73" fmla="*/ 2735723 h 3761442"/>
              <a:gd name="connsiteX74" fmla="*/ 1041621 w 3633746"/>
              <a:gd name="connsiteY74" fmla="*/ 3029921 h 3761442"/>
              <a:gd name="connsiteX75" fmla="*/ 1113183 w 3633746"/>
              <a:gd name="connsiteY75" fmla="*/ 3276412 h 3761442"/>
              <a:gd name="connsiteX76" fmla="*/ 993912 w 3633746"/>
              <a:gd name="connsiteY76" fmla="*/ 3332070 h 3761442"/>
              <a:gd name="connsiteX77" fmla="*/ 811032 w 3633746"/>
              <a:gd name="connsiteY77" fmla="*/ 3586514 h 3761442"/>
              <a:gd name="connsiteX78" fmla="*/ 620202 w 3633746"/>
              <a:gd name="connsiteY78" fmla="*/ 3761442 h 3761442"/>
              <a:gd name="connsiteX0" fmla="*/ 3697357 w 3697357"/>
              <a:gd name="connsiteY0" fmla="*/ 2472856 h 3888188"/>
              <a:gd name="connsiteX1" fmla="*/ 3657600 w 3697357"/>
              <a:gd name="connsiteY1" fmla="*/ 2441051 h 3888188"/>
              <a:gd name="connsiteX2" fmla="*/ 3649649 w 3697357"/>
              <a:gd name="connsiteY2" fmla="*/ 2417197 h 3888188"/>
              <a:gd name="connsiteX3" fmla="*/ 3601941 w 3697357"/>
              <a:gd name="connsiteY3" fmla="*/ 2401294 h 3888188"/>
              <a:gd name="connsiteX4" fmla="*/ 3578087 w 3697357"/>
              <a:gd name="connsiteY4" fmla="*/ 2353586 h 3888188"/>
              <a:gd name="connsiteX5" fmla="*/ 3570136 w 3697357"/>
              <a:gd name="connsiteY5" fmla="*/ 2329732 h 3888188"/>
              <a:gd name="connsiteX6" fmla="*/ 3530379 w 3697357"/>
              <a:gd name="connsiteY6" fmla="*/ 2282025 h 3888188"/>
              <a:gd name="connsiteX7" fmla="*/ 3498574 w 3697357"/>
              <a:gd name="connsiteY7" fmla="*/ 2210463 h 3888188"/>
              <a:gd name="connsiteX8" fmla="*/ 3466769 w 3697357"/>
              <a:gd name="connsiteY8" fmla="*/ 2162755 h 3888188"/>
              <a:gd name="connsiteX9" fmla="*/ 3458818 w 3697357"/>
              <a:gd name="connsiteY9" fmla="*/ 2138901 h 3888188"/>
              <a:gd name="connsiteX10" fmla="*/ 3411110 w 3697357"/>
              <a:gd name="connsiteY10" fmla="*/ 2099145 h 3888188"/>
              <a:gd name="connsiteX11" fmla="*/ 3371353 w 3697357"/>
              <a:gd name="connsiteY11" fmla="*/ 2027583 h 3888188"/>
              <a:gd name="connsiteX12" fmla="*/ 3355451 w 3697357"/>
              <a:gd name="connsiteY12" fmla="*/ 1995778 h 3888188"/>
              <a:gd name="connsiteX13" fmla="*/ 3323645 w 3697357"/>
              <a:gd name="connsiteY13" fmla="*/ 1948070 h 3888188"/>
              <a:gd name="connsiteX14" fmla="*/ 3275938 w 3697357"/>
              <a:gd name="connsiteY14" fmla="*/ 1812898 h 3888188"/>
              <a:gd name="connsiteX15" fmla="*/ 3267986 w 3697357"/>
              <a:gd name="connsiteY15" fmla="*/ 1789044 h 3888188"/>
              <a:gd name="connsiteX16" fmla="*/ 3252084 w 3697357"/>
              <a:gd name="connsiteY16" fmla="*/ 1757238 h 3888188"/>
              <a:gd name="connsiteX17" fmla="*/ 3220279 w 3697357"/>
              <a:gd name="connsiteY17" fmla="*/ 1709531 h 3888188"/>
              <a:gd name="connsiteX18" fmla="*/ 3180522 w 3697357"/>
              <a:gd name="connsiteY18" fmla="*/ 1645920 h 3888188"/>
              <a:gd name="connsiteX19" fmla="*/ 3140765 w 3697357"/>
              <a:gd name="connsiteY19" fmla="*/ 1582310 h 3888188"/>
              <a:gd name="connsiteX20" fmla="*/ 3124863 w 3697357"/>
              <a:gd name="connsiteY20" fmla="*/ 1550505 h 3888188"/>
              <a:gd name="connsiteX21" fmla="*/ 3077155 w 3697357"/>
              <a:gd name="connsiteY21" fmla="*/ 1478943 h 3888188"/>
              <a:gd name="connsiteX22" fmla="*/ 3037399 w 3697357"/>
              <a:gd name="connsiteY22" fmla="*/ 1423284 h 3888188"/>
              <a:gd name="connsiteX23" fmla="*/ 2989691 w 3697357"/>
              <a:gd name="connsiteY23" fmla="*/ 1359673 h 3888188"/>
              <a:gd name="connsiteX24" fmla="*/ 2934032 w 3697357"/>
              <a:gd name="connsiteY24" fmla="*/ 1296063 h 3888188"/>
              <a:gd name="connsiteX25" fmla="*/ 2918129 w 3697357"/>
              <a:gd name="connsiteY25" fmla="*/ 1272209 h 3888188"/>
              <a:gd name="connsiteX26" fmla="*/ 2854519 w 3697357"/>
              <a:gd name="connsiteY26" fmla="*/ 1208598 h 3888188"/>
              <a:gd name="connsiteX27" fmla="*/ 2822713 w 3697357"/>
              <a:gd name="connsiteY27" fmla="*/ 1168842 h 3888188"/>
              <a:gd name="connsiteX28" fmla="*/ 2814762 w 3697357"/>
              <a:gd name="connsiteY28" fmla="*/ 1144988 h 3888188"/>
              <a:gd name="connsiteX29" fmla="*/ 2790908 w 3697357"/>
              <a:gd name="connsiteY29" fmla="*/ 1113183 h 3888188"/>
              <a:gd name="connsiteX30" fmla="*/ 2767054 w 3697357"/>
              <a:gd name="connsiteY30" fmla="*/ 1097280 h 3888188"/>
              <a:gd name="connsiteX31" fmla="*/ 2719346 w 3697357"/>
              <a:gd name="connsiteY31" fmla="*/ 1049572 h 3888188"/>
              <a:gd name="connsiteX32" fmla="*/ 2687541 w 3697357"/>
              <a:gd name="connsiteY32" fmla="*/ 1017767 h 3888188"/>
              <a:gd name="connsiteX33" fmla="*/ 2663687 w 3697357"/>
              <a:gd name="connsiteY33" fmla="*/ 985962 h 3888188"/>
              <a:gd name="connsiteX34" fmla="*/ 2639833 w 3697357"/>
              <a:gd name="connsiteY34" fmla="*/ 970059 h 3888188"/>
              <a:gd name="connsiteX35" fmla="*/ 2584174 w 3697357"/>
              <a:gd name="connsiteY35" fmla="*/ 898498 h 3888188"/>
              <a:gd name="connsiteX36" fmla="*/ 2520564 w 3697357"/>
              <a:gd name="connsiteY36" fmla="*/ 850790 h 3888188"/>
              <a:gd name="connsiteX37" fmla="*/ 2488759 w 3697357"/>
              <a:gd name="connsiteY37" fmla="*/ 834887 h 3888188"/>
              <a:gd name="connsiteX38" fmla="*/ 2425148 w 3697357"/>
              <a:gd name="connsiteY38" fmla="*/ 803082 h 3888188"/>
              <a:gd name="connsiteX39" fmla="*/ 2385392 w 3697357"/>
              <a:gd name="connsiteY39" fmla="*/ 771277 h 3888188"/>
              <a:gd name="connsiteX40" fmla="*/ 2274073 w 3697357"/>
              <a:gd name="connsiteY40" fmla="*/ 739471 h 3888188"/>
              <a:gd name="connsiteX41" fmla="*/ 2226365 w 3697357"/>
              <a:gd name="connsiteY41" fmla="*/ 723569 h 3888188"/>
              <a:gd name="connsiteX42" fmla="*/ 2202512 w 3697357"/>
              <a:gd name="connsiteY42" fmla="*/ 715618 h 3888188"/>
              <a:gd name="connsiteX43" fmla="*/ 2162755 w 3697357"/>
              <a:gd name="connsiteY43" fmla="*/ 707666 h 3888188"/>
              <a:gd name="connsiteX44" fmla="*/ 2115047 w 3697357"/>
              <a:gd name="connsiteY44" fmla="*/ 691764 h 3888188"/>
              <a:gd name="connsiteX45" fmla="*/ 2043485 w 3697357"/>
              <a:gd name="connsiteY45" fmla="*/ 675861 h 3888188"/>
              <a:gd name="connsiteX46" fmla="*/ 1836752 w 3697357"/>
              <a:gd name="connsiteY46" fmla="*/ 612251 h 3888188"/>
              <a:gd name="connsiteX47" fmla="*/ 1534602 w 3697357"/>
              <a:gd name="connsiteY47" fmla="*/ 469127 h 3888188"/>
              <a:gd name="connsiteX48" fmla="*/ 0 w 3697357"/>
              <a:gd name="connsiteY48" fmla="*/ 0 h 3888188"/>
              <a:gd name="connsiteX49" fmla="*/ 63611 w 3697357"/>
              <a:gd name="connsiteY49" fmla="*/ 135172 h 3888188"/>
              <a:gd name="connsiteX50" fmla="*/ 270345 w 3697357"/>
              <a:gd name="connsiteY50" fmla="*/ 143124 h 3888188"/>
              <a:gd name="connsiteX51" fmla="*/ 214686 w 3697357"/>
              <a:gd name="connsiteY51" fmla="*/ 333955 h 3888188"/>
              <a:gd name="connsiteX52" fmla="*/ 198783 w 3697357"/>
              <a:gd name="connsiteY52" fmla="*/ 500932 h 3888188"/>
              <a:gd name="connsiteX53" fmla="*/ 246491 w 3697357"/>
              <a:gd name="connsiteY53" fmla="*/ 628153 h 3888188"/>
              <a:gd name="connsiteX54" fmla="*/ 151075 w 3697357"/>
              <a:gd name="connsiteY54" fmla="*/ 675861 h 3888188"/>
              <a:gd name="connsiteX55" fmla="*/ 127221 w 3697357"/>
              <a:gd name="connsiteY55" fmla="*/ 779228 h 3888188"/>
              <a:gd name="connsiteX56" fmla="*/ 246490 w 3697357"/>
              <a:gd name="connsiteY56" fmla="*/ 882595 h 3888188"/>
              <a:gd name="connsiteX57" fmla="*/ 341906 w 3697357"/>
              <a:gd name="connsiteY57" fmla="*/ 898498 h 3888188"/>
              <a:gd name="connsiteX58" fmla="*/ 445273 w 3697357"/>
              <a:gd name="connsiteY58" fmla="*/ 914400 h 3888188"/>
              <a:gd name="connsiteX59" fmla="*/ 516835 w 3697357"/>
              <a:gd name="connsiteY59" fmla="*/ 1065476 h 3888188"/>
              <a:gd name="connsiteX60" fmla="*/ 699714 w 3697357"/>
              <a:gd name="connsiteY60" fmla="*/ 1025719 h 3888188"/>
              <a:gd name="connsiteX61" fmla="*/ 795130 w 3697357"/>
              <a:gd name="connsiteY61" fmla="*/ 1137036 h 3888188"/>
              <a:gd name="connsiteX62" fmla="*/ 1001864 w 3697357"/>
              <a:gd name="connsiteY62" fmla="*/ 1137037 h 3888188"/>
              <a:gd name="connsiteX63" fmla="*/ 1224500 w 3697357"/>
              <a:gd name="connsiteY63" fmla="*/ 1272209 h 3888188"/>
              <a:gd name="connsiteX64" fmla="*/ 1200647 w 3697357"/>
              <a:gd name="connsiteY64" fmla="*/ 1351721 h 3888188"/>
              <a:gd name="connsiteX65" fmla="*/ 1017767 w 3697357"/>
              <a:gd name="connsiteY65" fmla="*/ 1304014 h 3888188"/>
              <a:gd name="connsiteX66" fmla="*/ 771277 w 3697357"/>
              <a:gd name="connsiteY66" fmla="*/ 1447137 h 3888188"/>
              <a:gd name="connsiteX67" fmla="*/ 985962 w 3697357"/>
              <a:gd name="connsiteY67" fmla="*/ 1566407 h 3888188"/>
              <a:gd name="connsiteX68" fmla="*/ 985963 w 3697357"/>
              <a:gd name="connsiteY68" fmla="*/ 1677726 h 3888188"/>
              <a:gd name="connsiteX69" fmla="*/ 914400 w 3697357"/>
              <a:gd name="connsiteY69" fmla="*/ 1963973 h 3888188"/>
              <a:gd name="connsiteX70" fmla="*/ 795130 w 3697357"/>
              <a:gd name="connsiteY70" fmla="*/ 2099145 h 3888188"/>
              <a:gd name="connsiteX71" fmla="*/ 834888 w 3697357"/>
              <a:gd name="connsiteY71" fmla="*/ 2258171 h 3888188"/>
              <a:gd name="connsiteX72" fmla="*/ 739472 w 3697357"/>
              <a:gd name="connsiteY72" fmla="*/ 2433099 h 3888188"/>
              <a:gd name="connsiteX73" fmla="*/ 1017767 w 3697357"/>
              <a:gd name="connsiteY73" fmla="*/ 2862469 h 3888188"/>
              <a:gd name="connsiteX74" fmla="*/ 1105232 w 3697357"/>
              <a:gd name="connsiteY74" fmla="*/ 3156667 h 3888188"/>
              <a:gd name="connsiteX75" fmla="*/ 1176794 w 3697357"/>
              <a:gd name="connsiteY75" fmla="*/ 3403158 h 3888188"/>
              <a:gd name="connsiteX76" fmla="*/ 1057523 w 3697357"/>
              <a:gd name="connsiteY76" fmla="*/ 3458816 h 3888188"/>
              <a:gd name="connsiteX77" fmla="*/ 874643 w 3697357"/>
              <a:gd name="connsiteY77" fmla="*/ 3713260 h 3888188"/>
              <a:gd name="connsiteX78" fmla="*/ 683813 w 3697357"/>
              <a:gd name="connsiteY78" fmla="*/ 3888188 h 3888188"/>
              <a:gd name="connsiteX0" fmla="*/ 3713805 w 3713805"/>
              <a:gd name="connsiteY0" fmla="*/ 2601912 h 4017244"/>
              <a:gd name="connsiteX1" fmla="*/ 3674048 w 3713805"/>
              <a:gd name="connsiteY1" fmla="*/ 2570107 h 4017244"/>
              <a:gd name="connsiteX2" fmla="*/ 3666097 w 3713805"/>
              <a:gd name="connsiteY2" fmla="*/ 2546253 h 4017244"/>
              <a:gd name="connsiteX3" fmla="*/ 3618389 w 3713805"/>
              <a:gd name="connsiteY3" fmla="*/ 2530350 h 4017244"/>
              <a:gd name="connsiteX4" fmla="*/ 3594535 w 3713805"/>
              <a:gd name="connsiteY4" fmla="*/ 2482642 h 4017244"/>
              <a:gd name="connsiteX5" fmla="*/ 3586584 w 3713805"/>
              <a:gd name="connsiteY5" fmla="*/ 2458788 h 4017244"/>
              <a:gd name="connsiteX6" fmla="*/ 3546827 w 3713805"/>
              <a:gd name="connsiteY6" fmla="*/ 2411081 h 4017244"/>
              <a:gd name="connsiteX7" fmla="*/ 3515022 w 3713805"/>
              <a:gd name="connsiteY7" fmla="*/ 2339519 h 4017244"/>
              <a:gd name="connsiteX8" fmla="*/ 3483217 w 3713805"/>
              <a:gd name="connsiteY8" fmla="*/ 2291811 h 4017244"/>
              <a:gd name="connsiteX9" fmla="*/ 3475266 w 3713805"/>
              <a:gd name="connsiteY9" fmla="*/ 2267957 h 4017244"/>
              <a:gd name="connsiteX10" fmla="*/ 3427558 w 3713805"/>
              <a:gd name="connsiteY10" fmla="*/ 2228201 h 4017244"/>
              <a:gd name="connsiteX11" fmla="*/ 3387801 w 3713805"/>
              <a:gd name="connsiteY11" fmla="*/ 2156639 h 4017244"/>
              <a:gd name="connsiteX12" fmla="*/ 3371899 w 3713805"/>
              <a:gd name="connsiteY12" fmla="*/ 2124834 h 4017244"/>
              <a:gd name="connsiteX13" fmla="*/ 3340093 w 3713805"/>
              <a:gd name="connsiteY13" fmla="*/ 2077126 h 4017244"/>
              <a:gd name="connsiteX14" fmla="*/ 3292386 w 3713805"/>
              <a:gd name="connsiteY14" fmla="*/ 1941954 h 4017244"/>
              <a:gd name="connsiteX15" fmla="*/ 3284434 w 3713805"/>
              <a:gd name="connsiteY15" fmla="*/ 1918100 h 4017244"/>
              <a:gd name="connsiteX16" fmla="*/ 3268532 w 3713805"/>
              <a:gd name="connsiteY16" fmla="*/ 1886294 h 4017244"/>
              <a:gd name="connsiteX17" fmla="*/ 3236727 w 3713805"/>
              <a:gd name="connsiteY17" fmla="*/ 1838587 h 4017244"/>
              <a:gd name="connsiteX18" fmla="*/ 3196970 w 3713805"/>
              <a:gd name="connsiteY18" fmla="*/ 1774976 h 4017244"/>
              <a:gd name="connsiteX19" fmla="*/ 3157213 w 3713805"/>
              <a:gd name="connsiteY19" fmla="*/ 1711366 h 4017244"/>
              <a:gd name="connsiteX20" fmla="*/ 3141311 w 3713805"/>
              <a:gd name="connsiteY20" fmla="*/ 1679561 h 4017244"/>
              <a:gd name="connsiteX21" fmla="*/ 3093603 w 3713805"/>
              <a:gd name="connsiteY21" fmla="*/ 1607999 h 4017244"/>
              <a:gd name="connsiteX22" fmla="*/ 3053847 w 3713805"/>
              <a:gd name="connsiteY22" fmla="*/ 1552340 h 4017244"/>
              <a:gd name="connsiteX23" fmla="*/ 3006139 w 3713805"/>
              <a:gd name="connsiteY23" fmla="*/ 1488729 h 4017244"/>
              <a:gd name="connsiteX24" fmla="*/ 2950480 w 3713805"/>
              <a:gd name="connsiteY24" fmla="*/ 1425119 h 4017244"/>
              <a:gd name="connsiteX25" fmla="*/ 2934577 w 3713805"/>
              <a:gd name="connsiteY25" fmla="*/ 1401265 h 4017244"/>
              <a:gd name="connsiteX26" fmla="*/ 2870967 w 3713805"/>
              <a:gd name="connsiteY26" fmla="*/ 1337654 h 4017244"/>
              <a:gd name="connsiteX27" fmla="*/ 2839161 w 3713805"/>
              <a:gd name="connsiteY27" fmla="*/ 1297898 h 4017244"/>
              <a:gd name="connsiteX28" fmla="*/ 2831210 w 3713805"/>
              <a:gd name="connsiteY28" fmla="*/ 1274044 h 4017244"/>
              <a:gd name="connsiteX29" fmla="*/ 2807356 w 3713805"/>
              <a:gd name="connsiteY29" fmla="*/ 1242239 h 4017244"/>
              <a:gd name="connsiteX30" fmla="*/ 2783502 w 3713805"/>
              <a:gd name="connsiteY30" fmla="*/ 1226336 h 4017244"/>
              <a:gd name="connsiteX31" fmla="*/ 2735794 w 3713805"/>
              <a:gd name="connsiteY31" fmla="*/ 1178628 h 4017244"/>
              <a:gd name="connsiteX32" fmla="*/ 2703989 w 3713805"/>
              <a:gd name="connsiteY32" fmla="*/ 1146823 h 4017244"/>
              <a:gd name="connsiteX33" fmla="*/ 2680135 w 3713805"/>
              <a:gd name="connsiteY33" fmla="*/ 1115018 h 4017244"/>
              <a:gd name="connsiteX34" fmla="*/ 2656281 w 3713805"/>
              <a:gd name="connsiteY34" fmla="*/ 1099115 h 4017244"/>
              <a:gd name="connsiteX35" fmla="*/ 2600622 w 3713805"/>
              <a:gd name="connsiteY35" fmla="*/ 1027554 h 4017244"/>
              <a:gd name="connsiteX36" fmla="*/ 2537012 w 3713805"/>
              <a:gd name="connsiteY36" fmla="*/ 979846 h 4017244"/>
              <a:gd name="connsiteX37" fmla="*/ 2505207 w 3713805"/>
              <a:gd name="connsiteY37" fmla="*/ 963943 h 4017244"/>
              <a:gd name="connsiteX38" fmla="*/ 2441596 w 3713805"/>
              <a:gd name="connsiteY38" fmla="*/ 932138 h 4017244"/>
              <a:gd name="connsiteX39" fmla="*/ 2401840 w 3713805"/>
              <a:gd name="connsiteY39" fmla="*/ 900333 h 4017244"/>
              <a:gd name="connsiteX40" fmla="*/ 2290521 w 3713805"/>
              <a:gd name="connsiteY40" fmla="*/ 868527 h 4017244"/>
              <a:gd name="connsiteX41" fmla="*/ 2242813 w 3713805"/>
              <a:gd name="connsiteY41" fmla="*/ 852625 h 4017244"/>
              <a:gd name="connsiteX42" fmla="*/ 2218960 w 3713805"/>
              <a:gd name="connsiteY42" fmla="*/ 844674 h 4017244"/>
              <a:gd name="connsiteX43" fmla="*/ 2179203 w 3713805"/>
              <a:gd name="connsiteY43" fmla="*/ 836722 h 4017244"/>
              <a:gd name="connsiteX44" fmla="*/ 2131495 w 3713805"/>
              <a:gd name="connsiteY44" fmla="*/ 820820 h 4017244"/>
              <a:gd name="connsiteX45" fmla="*/ 2059933 w 3713805"/>
              <a:gd name="connsiteY45" fmla="*/ 804917 h 4017244"/>
              <a:gd name="connsiteX46" fmla="*/ 1853200 w 3713805"/>
              <a:gd name="connsiteY46" fmla="*/ 741307 h 4017244"/>
              <a:gd name="connsiteX47" fmla="*/ 199329 w 3713805"/>
              <a:gd name="connsiteY47" fmla="*/ 33641 h 4017244"/>
              <a:gd name="connsiteX48" fmla="*/ 16448 w 3713805"/>
              <a:gd name="connsiteY48" fmla="*/ 129056 h 4017244"/>
              <a:gd name="connsiteX49" fmla="*/ 80059 w 3713805"/>
              <a:gd name="connsiteY49" fmla="*/ 264228 h 4017244"/>
              <a:gd name="connsiteX50" fmla="*/ 286793 w 3713805"/>
              <a:gd name="connsiteY50" fmla="*/ 272180 h 4017244"/>
              <a:gd name="connsiteX51" fmla="*/ 231134 w 3713805"/>
              <a:gd name="connsiteY51" fmla="*/ 463011 h 4017244"/>
              <a:gd name="connsiteX52" fmla="*/ 215231 w 3713805"/>
              <a:gd name="connsiteY52" fmla="*/ 629988 h 4017244"/>
              <a:gd name="connsiteX53" fmla="*/ 262939 w 3713805"/>
              <a:gd name="connsiteY53" fmla="*/ 757209 h 4017244"/>
              <a:gd name="connsiteX54" fmla="*/ 167523 w 3713805"/>
              <a:gd name="connsiteY54" fmla="*/ 804917 h 4017244"/>
              <a:gd name="connsiteX55" fmla="*/ 143669 w 3713805"/>
              <a:gd name="connsiteY55" fmla="*/ 908284 h 4017244"/>
              <a:gd name="connsiteX56" fmla="*/ 262938 w 3713805"/>
              <a:gd name="connsiteY56" fmla="*/ 1011651 h 4017244"/>
              <a:gd name="connsiteX57" fmla="*/ 358354 w 3713805"/>
              <a:gd name="connsiteY57" fmla="*/ 1027554 h 4017244"/>
              <a:gd name="connsiteX58" fmla="*/ 461721 w 3713805"/>
              <a:gd name="connsiteY58" fmla="*/ 1043456 h 4017244"/>
              <a:gd name="connsiteX59" fmla="*/ 533283 w 3713805"/>
              <a:gd name="connsiteY59" fmla="*/ 1194532 h 4017244"/>
              <a:gd name="connsiteX60" fmla="*/ 716162 w 3713805"/>
              <a:gd name="connsiteY60" fmla="*/ 1154775 h 4017244"/>
              <a:gd name="connsiteX61" fmla="*/ 811578 w 3713805"/>
              <a:gd name="connsiteY61" fmla="*/ 1266092 h 4017244"/>
              <a:gd name="connsiteX62" fmla="*/ 1018312 w 3713805"/>
              <a:gd name="connsiteY62" fmla="*/ 1266093 h 4017244"/>
              <a:gd name="connsiteX63" fmla="*/ 1240948 w 3713805"/>
              <a:gd name="connsiteY63" fmla="*/ 1401265 h 4017244"/>
              <a:gd name="connsiteX64" fmla="*/ 1217095 w 3713805"/>
              <a:gd name="connsiteY64" fmla="*/ 1480777 h 4017244"/>
              <a:gd name="connsiteX65" fmla="*/ 1034215 w 3713805"/>
              <a:gd name="connsiteY65" fmla="*/ 1433070 h 4017244"/>
              <a:gd name="connsiteX66" fmla="*/ 787725 w 3713805"/>
              <a:gd name="connsiteY66" fmla="*/ 1576193 h 4017244"/>
              <a:gd name="connsiteX67" fmla="*/ 1002410 w 3713805"/>
              <a:gd name="connsiteY67" fmla="*/ 1695463 h 4017244"/>
              <a:gd name="connsiteX68" fmla="*/ 1002411 w 3713805"/>
              <a:gd name="connsiteY68" fmla="*/ 1806782 h 4017244"/>
              <a:gd name="connsiteX69" fmla="*/ 930848 w 3713805"/>
              <a:gd name="connsiteY69" fmla="*/ 2093029 h 4017244"/>
              <a:gd name="connsiteX70" fmla="*/ 811578 w 3713805"/>
              <a:gd name="connsiteY70" fmla="*/ 2228201 h 4017244"/>
              <a:gd name="connsiteX71" fmla="*/ 851336 w 3713805"/>
              <a:gd name="connsiteY71" fmla="*/ 2387227 h 4017244"/>
              <a:gd name="connsiteX72" fmla="*/ 755920 w 3713805"/>
              <a:gd name="connsiteY72" fmla="*/ 2562155 h 4017244"/>
              <a:gd name="connsiteX73" fmla="*/ 1034215 w 3713805"/>
              <a:gd name="connsiteY73" fmla="*/ 2991525 h 4017244"/>
              <a:gd name="connsiteX74" fmla="*/ 1121680 w 3713805"/>
              <a:gd name="connsiteY74" fmla="*/ 3285723 h 4017244"/>
              <a:gd name="connsiteX75" fmla="*/ 1193242 w 3713805"/>
              <a:gd name="connsiteY75" fmla="*/ 3532214 h 4017244"/>
              <a:gd name="connsiteX76" fmla="*/ 1073971 w 3713805"/>
              <a:gd name="connsiteY76" fmla="*/ 3587872 h 4017244"/>
              <a:gd name="connsiteX77" fmla="*/ 891091 w 3713805"/>
              <a:gd name="connsiteY77" fmla="*/ 3842316 h 4017244"/>
              <a:gd name="connsiteX78" fmla="*/ 700261 w 3713805"/>
              <a:gd name="connsiteY78" fmla="*/ 4017244 h 4017244"/>
              <a:gd name="connsiteX0" fmla="*/ 3702730 w 3702730"/>
              <a:gd name="connsiteY0" fmla="*/ 2572203 h 3987535"/>
              <a:gd name="connsiteX1" fmla="*/ 3662973 w 3702730"/>
              <a:gd name="connsiteY1" fmla="*/ 2540398 h 3987535"/>
              <a:gd name="connsiteX2" fmla="*/ 3655022 w 3702730"/>
              <a:gd name="connsiteY2" fmla="*/ 2516544 h 3987535"/>
              <a:gd name="connsiteX3" fmla="*/ 3607314 w 3702730"/>
              <a:gd name="connsiteY3" fmla="*/ 2500641 h 3987535"/>
              <a:gd name="connsiteX4" fmla="*/ 3583460 w 3702730"/>
              <a:gd name="connsiteY4" fmla="*/ 2452933 h 3987535"/>
              <a:gd name="connsiteX5" fmla="*/ 3575509 w 3702730"/>
              <a:gd name="connsiteY5" fmla="*/ 2429079 h 3987535"/>
              <a:gd name="connsiteX6" fmla="*/ 3535752 w 3702730"/>
              <a:gd name="connsiteY6" fmla="*/ 2381372 h 3987535"/>
              <a:gd name="connsiteX7" fmla="*/ 3503947 w 3702730"/>
              <a:gd name="connsiteY7" fmla="*/ 2309810 h 3987535"/>
              <a:gd name="connsiteX8" fmla="*/ 3472142 w 3702730"/>
              <a:gd name="connsiteY8" fmla="*/ 2262102 h 3987535"/>
              <a:gd name="connsiteX9" fmla="*/ 3464191 w 3702730"/>
              <a:gd name="connsiteY9" fmla="*/ 2238248 h 3987535"/>
              <a:gd name="connsiteX10" fmla="*/ 3416483 w 3702730"/>
              <a:gd name="connsiteY10" fmla="*/ 2198492 h 3987535"/>
              <a:gd name="connsiteX11" fmla="*/ 3376726 w 3702730"/>
              <a:gd name="connsiteY11" fmla="*/ 2126930 h 3987535"/>
              <a:gd name="connsiteX12" fmla="*/ 3360824 w 3702730"/>
              <a:gd name="connsiteY12" fmla="*/ 2095125 h 3987535"/>
              <a:gd name="connsiteX13" fmla="*/ 3329018 w 3702730"/>
              <a:gd name="connsiteY13" fmla="*/ 2047417 h 3987535"/>
              <a:gd name="connsiteX14" fmla="*/ 3281311 w 3702730"/>
              <a:gd name="connsiteY14" fmla="*/ 1912245 h 3987535"/>
              <a:gd name="connsiteX15" fmla="*/ 3273359 w 3702730"/>
              <a:gd name="connsiteY15" fmla="*/ 1888391 h 3987535"/>
              <a:gd name="connsiteX16" fmla="*/ 3257457 w 3702730"/>
              <a:gd name="connsiteY16" fmla="*/ 1856585 h 3987535"/>
              <a:gd name="connsiteX17" fmla="*/ 3225652 w 3702730"/>
              <a:gd name="connsiteY17" fmla="*/ 1808878 h 3987535"/>
              <a:gd name="connsiteX18" fmla="*/ 3185895 w 3702730"/>
              <a:gd name="connsiteY18" fmla="*/ 1745267 h 3987535"/>
              <a:gd name="connsiteX19" fmla="*/ 3146138 w 3702730"/>
              <a:gd name="connsiteY19" fmla="*/ 1681657 h 3987535"/>
              <a:gd name="connsiteX20" fmla="*/ 3130236 w 3702730"/>
              <a:gd name="connsiteY20" fmla="*/ 1649852 h 3987535"/>
              <a:gd name="connsiteX21" fmla="*/ 3082528 w 3702730"/>
              <a:gd name="connsiteY21" fmla="*/ 1578290 h 3987535"/>
              <a:gd name="connsiteX22" fmla="*/ 3042772 w 3702730"/>
              <a:gd name="connsiteY22" fmla="*/ 1522631 h 3987535"/>
              <a:gd name="connsiteX23" fmla="*/ 2995064 w 3702730"/>
              <a:gd name="connsiteY23" fmla="*/ 1459020 h 3987535"/>
              <a:gd name="connsiteX24" fmla="*/ 2939405 w 3702730"/>
              <a:gd name="connsiteY24" fmla="*/ 1395410 h 3987535"/>
              <a:gd name="connsiteX25" fmla="*/ 2923502 w 3702730"/>
              <a:gd name="connsiteY25" fmla="*/ 1371556 h 3987535"/>
              <a:gd name="connsiteX26" fmla="*/ 2859892 w 3702730"/>
              <a:gd name="connsiteY26" fmla="*/ 1307945 h 3987535"/>
              <a:gd name="connsiteX27" fmla="*/ 2828086 w 3702730"/>
              <a:gd name="connsiteY27" fmla="*/ 1268189 h 3987535"/>
              <a:gd name="connsiteX28" fmla="*/ 2820135 w 3702730"/>
              <a:gd name="connsiteY28" fmla="*/ 1244335 h 3987535"/>
              <a:gd name="connsiteX29" fmla="*/ 2796281 w 3702730"/>
              <a:gd name="connsiteY29" fmla="*/ 1212530 h 3987535"/>
              <a:gd name="connsiteX30" fmla="*/ 2772427 w 3702730"/>
              <a:gd name="connsiteY30" fmla="*/ 1196627 h 3987535"/>
              <a:gd name="connsiteX31" fmla="*/ 2724719 w 3702730"/>
              <a:gd name="connsiteY31" fmla="*/ 1148919 h 3987535"/>
              <a:gd name="connsiteX32" fmla="*/ 2692914 w 3702730"/>
              <a:gd name="connsiteY32" fmla="*/ 1117114 h 3987535"/>
              <a:gd name="connsiteX33" fmla="*/ 2669060 w 3702730"/>
              <a:gd name="connsiteY33" fmla="*/ 1085309 h 3987535"/>
              <a:gd name="connsiteX34" fmla="*/ 2645206 w 3702730"/>
              <a:gd name="connsiteY34" fmla="*/ 1069406 h 3987535"/>
              <a:gd name="connsiteX35" fmla="*/ 2589547 w 3702730"/>
              <a:gd name="connsiteY35" fmla="*/ 997845 h 3987535"/>
              <a:gd name="connsiteX36" fmla="*/ 2525937 w 3702730"/>
              <a:gd name="connsiteY36" fmla="*/ 950137 h 3987535"/>
              <a:gd name="connsiteX37" fmla="*/ 2494132 w 3702730"/>
              <a:gd name="connsiteY37" fmla="*/ 934234 h 3987535"/>
              <a:gd name="connsiteX38" fmla="*/ 2430521 w 3702730"/>
              <a:gd name="connsiteY38" fmla="*/ 902429 h 3987535"/>
              <a:gd name="connsiteX39" fmla="*/ 2390765 w 3702730"/>
              <a:gd name="connsiteY39" fmla="*/ 870624 h 3987535"/>
              <a:gd name="connsiteX40" fmla="*/ 2279446 w 3702730"/>
              <a:gd name="connsiteY40" fmla="*/ 838818 h 3987535"/>
              <a:gd name="connsiteX41" fmla="*/ 2231738 w 3702730"/>
              <a:gd name="connsiteY41" fmla="*/ 822916 h 3987535"/>
              <a:gd name="connsiteX42" fmla="*/ 2207885 w 3702730"/>
              <a:gd name="connsiteY42" fmla="*/ 814965 h 3987535"/>
              <a:gd name="connsiteX43" fmla="*/ 2168128 w 3702730"/>
              <a:gd name="connsiteY43" fmla="*/ 807013 h 3987535"/>
              <a:gd name="connsiteX44" fmla="*/ 2120420 w 3702730"/>
              <a:gd name="connsiteY44" fmla="*/ 791111 h 3987535"/>
              <a:gd name="connsiteX45" fmla="*/ 2048858 w 3702730"/>
              <a:gd name="connsiteY45" fmla="*/ 775208 h 3987535"/>
              <a:gd name="connsiteX46" fmla="*/ 1842125 w 3702730"/>
              <a:gd name="connsiteY46" fmla="*/ 711598 h 3987535"/>
              <a:gd name="connsiteX47" fmla="*/ 188254 w 3702730"/>
              <a:gd name="connsiteY47" fmla="*/ 3932 h 3987535"/>
              <a:gd name="connsiteX48" fmla="*/ 5373 w 3702730"/>
              <a:gd name="connsiteY48" fmla="*/ 99347 h 3987535"/>
              <a:gd name="connsiteX49" fmla="*/ 68984 w 3702730"/>
              <a:gd name="connsiteY49" fmla="*/ 234519 h 3987535"/>
              <a:gd name="connsiteX50" fmla="*/ 275718 w 3702730"/>
              <a:gd name="connsiteY50" fmla="*/ 242471 h 3987535"/>
              <a:gd name="connsiteX51" fmla="*/ 220059 w 3702730"/>
              <a:gd name="connsiteY51" fmla="*/ 433302 h 3987535"/>
              <a:gd name="connsiteX52" fmla="*/ 204156 w 3702730"/>
              <a:gd name="connsiteY52" fmla="*/ 600279 h 3987535"/>
              <a:gd name="connsiteX53" fmla="*/ 251864 w 3702730"/>
              <a:gd name="connsiteY53" fmla="*/ 727500 h 3987535"/>
              <a:gd name="connsiteX54" fmla="*/ 156448 w 3702730"/>
              <a:gd name="connsiteY54" fmla="*/ 775208 h 3987535"/>
              <a:gd name="connsiteX55" fmla="*/ 132594 w 3702730"/>
              <a:gd name="connsiteY55" fmla="*/ 878575 h 3987535"/>
              <a:gd name="connsiteX56" fmla="*/ 251863 w 3702730"/>
              <a:gd name="connsiteY56" fmla="*/ 981942 h 3987535"/>
              <a:gd name="connsiteX57" fmla="*/ 347279 w 3702730"/>
              <a:gd name="connsiteY57" fmla="*/ 997845 h 3987535"/>
              <a:gd name="connsiteX58" fmla="*/ 450646 w 3702730"/>
              <a:gd name="connsiteY58" fmla="*/ 1013747 h 3987535"/>
              <a:gd name="connsiteX59" fmla="*/ 522208 w 3702730"/>
              <a:gd name="connsiteY59" fmla="*/ 1164823 h 3987535"/>
              <a:gd name="connsiteX60" fmla="*/ 705087 w 3702730"/>
              <a:gd name="connsiteY60" fmla="*/ 1125066 h 3987535"/>
              <a:gd name="connsiteX61" fmla="*/ 800503 w 3702730"/>
              <a:gd name="connsiteY61" fmla="*/ 1236383 h 3987535"/>
              <a:gd name="connsiteX62" fmla="*/ 1007237 w 3702730"/>
              <a:gd name="connsiteY62" fmla="*/ 1236384 h 3987535"/>
              <a:gd name="connsiteX63" fmla="*/ 1229873 w 3702730"/>
              <a:gd name="connsiteY63" fmla="*/ 1371556 h 3987535"/>
              <a:gd name="connsiteX64" fmla="*/ 1206020 w 3702730"/>
              <a:gd name="connsiteY64" fmla="*/ 1451068 h 3987535"/>
              <a:gd name="connsiteX65" fmla="*/ 1023140 w 3702730"/>
              <a:gd name="connsiteY65" fmla="*/ 1403361 h 3987535"/>
              <a:gd name="connsiteX66" fmla="*/ 776650 w 3702730"/>
              <a:gd name="connsiteY66" fmla="*/ 1546484 h 3987535"/>
              <a:gd name="connsiteX67" fmla="*/ 991335 w 3702730"/>
              <a:gd name="connsiteY67" fmla="*/ 1665754 h 3987535"/>
              <a:gd name="connsiteX68" fmla="*/ 991336 w 3702730"/>
              <a:gd name="connsiteY68" fmla="*/ 1777073 h 3987535"/>
              <a:gd name="connsiteX69" fmla="*/ 919773 w 3702730"/>
              <a:gd name="connsiteY69" fmla="*/ 2063320 h 3987535"/>
              <a:gd name="connsiteX70" fmla="*/ 800503 w 3702730"/>
              <a:gd name="connsiteY70" fmla="*/ 2198492 h 3987535"/>
              <a:gd name="connsiteX71" fmla="*/ 840261 w 3702730"/>
              <a:gd name="connsiteY71" fmla="*/ 2357518 h 3987535"/>
              <a:gd name="connsiteX72" fmla="*/ 744845 w 3702730"/>
              <a:gd name="connsiteY72" fmla="*/ 2532446 h 3987535"/>
              <a:gd name="connsiteX73" fmla="*/ 1023140 w 3702730"/>
              <a:gd name="connsiteY73" fmla="*/ 2961816 h 3987535"/>
              <a:gd name="connsiteX74" fmla="*/ 1110605 w 3702730"/>
              <a:gd name="connsiteY74" fmla="*/ 3256014 h 3987535"/>
              <a:gd name="connsiteX75" fmla="*/ 1182167 w 3702730"/>
              <a:gd name="connsiteY75" fmla="*/ 3502505 h 3987535"/>
              <a:gd name="connsiteX76" fmla="*/ 1062896 w 3702730"/>
              <a:gd name="connsiteY76" fmla="*/ 3558163 h 3987535"/>
              <a:gd name="connsiteX77" fmla="*/ 880016 w 3702730"/>
              <a:gd name="connsiteY77" fmla="*/ 3812607 h 3987535"/>
              <a:gd name="connsiteX78" fmla="*/ 689186 w 3702730"/>
              <a:gd name="connsiteY78" fmla="*/ 3987535 h 3987535"/>
              <a:gd name="connsiteX0" fmla="*/ 3702730 w 3702730"/>
              <a:gd name="connsiteY0" fmla="*/ 2569780 h 3985112"/>
              <a:gd name="connsiteX1" fmla="*/ 3662973 w 3702730"/>
              <a:gd name="connsiteY1" fmla="*/ 2537975 h 3985112"/>
              <a:gd name="connsiteX2" fmla="*/ 3655022 w 3702730"/>
              <a:gd name="connsiteY2" fmla="*/ 2514121 h 3985112"/>
              <a:gd name="connsiteX3" fmla="*/ 3607314 w 3702730"/>
              <a:gd name="connsiteY3" fmla="*/ 2498218 h 3985112"/>
              <a:gd name="connsiteX4" fmla="*/ 3583460 w 3702730"/>
              <a:gd name="connsiteY4" fmla="*/ 2450510 h 3985112"/>
              <a:gd name="connsiteX5" fmla="*/ 3575509 w 3702730"/>
              <a:gd name="connsiteY5" fmla="*/ 2426656 h 3985112"/>
              <a:gd name="connsiteX6" fmla="*/ 3535752 w 3702730"/>
              <a:gd name="connsiteY6" fmla="*/ 2378949 h 3985112"/>
              <a:gd name="connsiteX7" fmla="*/ 3503947 w 3702730"/>
              <a:gd name="connsiteY7" fmla="*/ 2307387 h 3985112"/>
              <a:gd name="connsiteX8" fmla="*/ 3472142 w 3702730"/>
              <a:gd name="connsiteY8" fmla="*/ 2259679 h 3985112"/>
              <a:gd name="connsiteX9" fmla="*/ 3464191 w 3702730"/>
              <a:gd name="connsiteY9" fmla="*/ 2235825 h 3985112"/>
              <a:gd name="connsiteX10" fmla="*/ 3416483 w 3702730"/>
              <a:gd name="connsiteY10" fmla="*/ 2196069 h 3985112"/>
              <a:gd name="connsiteX11" fmla="*/ 3376726 w 3702730"/>
              <a:gd name="connsiteY11" fmla="*/ 2124507 h 3985112"/>
              <a:gd name="connsiteX12" fmla="*/ 3360824 w 3702730"/>
              <a:gd name="connsiteY12" fmla="*/ 2092702 h 3985112"/>
              <a:gd name="connsiteX13" fmla="*/ 3329018 w 3702730"/>
              <a:gd name="connsiteY13" fmla="*/ 2044994 h 3985112"/>
              <a:gd name="connsiteX14" fmla="*/ 3281311 w 3702730"/>
              <a:gd name="connsiteY14" fmla="*/ 1909822 h 3985112"/>
              <a:gd name="connsiteX15" fmla="*/ 3273359 w 3702730"/>
              <a:gd name="connsiteY15" fmla="*/ 1885968 h 3985112"/>
              <a:gd name="connsiteX16" fmla="*/ 3257457 w 3702730"/>
              <a:gd name="connsiteY16" fmla="*/ 1854162 h 3985112"/>
              <a:gd name="connsiteX17" fmla="*/ 3225652 w 3702730"/>
              <a:gd name="connsiteY17" fmla="*/ 1806455 h 3985112"/>
              <a:gd name="connsiteX18" fmla="*/ 3185895 w 3702730"/>
              <a:gd name="connsiteY18" fmla="*/ 1742844 h 3985112"/>
              <a:gd name="connsiteX19" fmla="*/ 3146138 w 3702730"/>
              <a:gd name="connsiteY19" fmla="*/ 1679234 h 3985112"/>
              <a:gd name="connsiteX20" fmla="*/ 3130236 w 3702730"/>
              <a:gd name="connsiteY20" fmla="*/ 1647429 h 3985112"/>
              <a:gd name="connsiteX21" fmla="*/ 3082528 w 3702730"/>
              <a:gd name="connsiteY21" fmla="*/ 1575867 h 3985112"/>
              <a:gd name="connsiteX22" fmla="*/ 3042772 w 3702730"/>
              <a:gd name="connsiteY22" fmla="*/ 1520208 h 3985112"/>
              <a:gd name="connsiteX23" fmla="*/ 2995064 w 3702730"/>
              <a:gd name="connsiteY23" fmla="*/ 1456597 h 3985112"/>
              <a:gd name="connsiteX24" fmla="*/ 2939405 w 3702730"/>
              <a:gd name="connsiteY24" fmla="*/ 1392987 h 3985112"/>
              <a:gd name="connsiteX25" fmla="*/ 2923502 w 3702730"/>
              <a:gd name="connsiteY25" fmla="*/ 1369133 h 3985112"/>
              <a:gd name="connsiteX26" fmla="*/ 2859892 w 3702730"/>
              <a:gd name="connsiteY26" fmla="*/ 1305522 h 3985112"/>
              <a:gd name="connsiteX27" fmla="*/ 2828086 w 3702730"/>
              <a:gd name="connsiteY27" fmla="*/ 1265766 h 3985112"/>
              <a:gd name="connsiteX28" fmla="*/ 2820135 w 3702730"/>
              <a:gd name="connsiteY28" fmla="*/ 1241912 h 3985112"/>
              <a:gd name="connsiteX29" fmla="*/ 2796281 w 3702730"/>
              <a:gd name="connsiteY29" fmla="*/ 1210107 h 3985112"/>
              <a:gd name="connsiteX30" fmla="*/ 2772427 w 3702730"/>
              <a:gd name="connsiteY30" fmla="*/ 1194204 h 3985112"/>
              <a:gd name="connsiteX31" fmla="*/ 2724719 w 3702730"/>
              <a:gd name="connsiteY31" fmla="*/ 1146496 h 3985112"/>
              <a:gd name="connsiteX32" fmla="*/ 2692914 w 3702730"/>
              <a:gd name="connsiteY32" fmla="*/ 1114691 h 3985112"/>
              <a:gd name="connsiteX33" fmla="*/ 2669060 w 3702730"/>
              <a:gd name="connsiteY33" fmla="*/ 1082886 h 3985112"/>
              <a:gd name="connsiteX34" fmla="*/ 2645206 w 3702730"/>
              <a:gd name="connsiteY34" fmla="*/ 1066983 h 3985112"/>
              <a:gd name="connsiteX35" fmla="*/ 2589547 w 3702730"/>
              <a:gd name="connsiteY35" fmla="*/ 995422 h 3985112"/>
              <a:gd name="connsiteX36" fmla="*/ 2525937 w 3702730"/>
              <a:gd name="connsiteY36" fmla="*/ 947714 h 3985112"/>
              <a:gd name="connsiteX37" fmla="*/ 2494132 w 3702730"/>
              <a:gd name="connsiteY37" fmla="*/ 931811 h 3985112"/>
              <a:gd name="connsiteX38" fmla="*/ 2430521 w 3702730"/>
              <a:gd name="connsiteY38" fmla="*/ 900006 h 3985112"/>
              <a:gd name="connsiteX39" fmla="*/ 2390765 w 3702730"/>
              <a:gd name="connsiteY39" fmla="*/ 868201 h 3985112"/>
              <a:gd name="connsiteX40" fmla="*/ 2279446 w 3702730"/>
              <a:gd name="connsiteY40" fmla="*/ 836395 h 3985112"/>
              <a:gd name="connsiteX41" fmla="*/ 2231738 w 3702730"/>
              <a:gd name="connsiteY41" fmla="*/ 820493 h 3985112"/>
              <a:gd name="connsiteX42" fmla="*/ 2207885 w 3702730"/>
              <a:gd name="connsiteY42" fmla="*/ 812542 h 3985112"/>
              <a:gd name="connsiteX43" fmla="*/ 2168128 w 3702730"/>
              <a:gd name="connsiteY43" fmla="*/ 804590 h 3985112"/>
              <a:gd name="connsiteX44" fmla="*/ 2120420 w 3702730"/>
              <a:gd name="connsiteY44" fmla="*/ 788688 h 3985112"/>
              <a:gd name="connsiteX45" fmla="*/ 2048858 w 3702730"/>
              <a:gd name="connsiteY45" fmla="*/ 772785 h 3985112"/>
              <a:gd name="connsiteX46" fmla="*/ 1842125 w 3702730"/>
              <a:gd name="connsiteY46" fmla="*/ 709175 h 3985112"/>
              <a:gd name="connsiteX47" fmla="*/ 188254 w 3702730"/>
              <a:gd name="connsiteY47" fmla="*/ 1509 h 3985112"/>
              <a:gd name="connsiteX48" fmla="*/ 5373 w 3702730"/>
              <a:gd name="connsiteY48" fmla="*/ 96924 h 3985112"/>
              <a:gd name="connsiteX49" fmla="*/ 68984 w 3702730"/>
              <a:gd name="connsiteY49" fmla="*/ 232096 h 3985112"/>
              <a:gd name="connsiteX50" fmla="*/ 275718 w 3702730"/>
              <a:gd name="connsiteY50" fmla="*/ 240048 h 3985112"/>
              <a:gd name="connsiteX51" fmla="*/ 220059 w 3702730"/>
              <a:gd name="connsiteY51" fmla="*/ 430879 h 3985112"/>
              <a:gd name="connsiteX52" fmla="*/ 204156 w 3702730"/>
              <a:gd name="connsiteY52" fmla="*/ 597856 h 3985112"/>
              <a:gd name="connsiteX53" fmla="*/ 251864 w 3702730"/>
              <a:gd name="connsiteY53" fmla="*/ 725077 h 3985112"/>
              <a:gd name="connsiteX54" fmla="*/ 156448 w 3702730"/>
              <a:gd name="connsiteY54" fmla="*/ 772785 h 3985112"/>
              <a:gd name="connsiteX55" fmla="*/ 132594 w 3702730"/>
              <a:gd name="connsiteY55" fmla="*/ 876152 h 3985112"/>
              <a:gd name="connsiteX56" fmla="*/ 251863 w 3702730"/>
              <a:gd name="connsiteY56" fmla="*/ 979519 h 3985112"/>
              <a:gd name="connsiteX57" fmla="*/ 347279 w 3702730"/>
              <a:gd name="connsiteY57" fmla="*/ 995422 h 3985112"/>
              <a:gd name="connsiteX58" fmla="*/ 450646 w 3702730"/>
              <a:gd name="connsiteY58" fmla="*/ 1011324 h 3985112"/>
              <a:gd name="connsiteX59" fmla="*/ 522208 w 3702730"/>
              <a:gd name="connsiteY59" fmla="*/ 1162400 h 3985112"/>
              <a:gd name="connsiteX60" fmla="*/ 705087 w 3702730"/>
              <a:gd name="connsiteY60" fmla="*/ 1122643 h 3985112"/>
              <a:gd name="connsiteX61" fmla="*/ 800503 w 3702730"/>
              <a:gd name="connsiteY61" fmla="*/ 1233960 h 3985112"/>
              <a:gd name="connsiteX62" fmla="*/ 1007237 w 3702730"/>
              <a:gd name="connsiteY62" fmla="*/ 1233961 h 3985112"/>
              <a:gd name="connsiteX63" fmla="*/ 1229873 w 3702730"/>
              <a:gd name="connsiteY63" fmla="*/ 1369133 h 3985112"/>
              <a:gd name="connsiteX64" fmla="*/ 1206020 w 3702730"/>
              <a:gd name="connsiteY64" fmla="*/ 1448645 h 3985112"/>
              <a:gd name="connsiteX65" fmla="*/ 1023140 w 3702730"/>
              <a:gd name="connsiteY65" fmla="*/ 1400938 h 3985112"/>
              <a:gd name="connsiteX66" fmla="*/ 776650 w 3702730"/>
              <a:gd name="connsiteY66" fmla="*/ 1544061 h 3985112"/>
              <a:gd name="connsiteX67" fmla="*/ 991335 w 3702730"/>
              <a:gd name="connsiteY67" fmla="*/ 1663331 h 3985112"/>
              <a:gd name="connsiteX68" fmla="*/ 991336 w 3702730"/>
              <a:gd name="connsiteY68" fmla="*/ 1774650 h 3985112"/>
              <a:gd name="connsiteX69" fmla="*/ 919773 w 3702730"/>
              <a:gd name="connsiteY69" fmla="*/ 2060897 h 3985112"/>
              <a:gd name="connsiteX70" fmla="*/ 800503 w 3702730"/>
              <a:gd name="connsiteY70" fmla="*/ 2196069 h 3985112"/>
              <a:gd name="connsiteX71" fmla="*/ 840261 w 3702730"/>
              <a:gd name="connsiteY71" fmla="*/ 2355095 h 3985112"/>
              <a:gd name="connsiteX72" fmla="*/ 744845 w 3702730"/>
              <a:gd name="connsiteY72" fmla="*/ 2530023 h 3985112"/>
              <a:gd name="connsiteX73" fmla="*/ 1023140 w 3702730"/>
              <a:gd name="connsiteY73" fmla="*/ 2959393 h 3985112"/>
              <a:gd name="connsiteX74" fmla="*/ 1110605 w 3702730"/>
              <a:gd name="connsiteY74" fmla="*/ 3253591 h 3985112"/>
              <a:gd name="connsiteX75" fmla="*/ 1182167 w 3702730"/>
              <a:gd name="connsiteY75" fmla="*/ 3500082 h 3985112"/>
              <a:gd name="connsiteX76" fmla="*/ 1062896 w 3702730"/>
              <a:gd name="connsiteY76" fmla="*/ 3555740 h 3985112"/>
              <a:gd name="connsiteX77" fmla="*/ 880016 w 3702730"/>
              <a:gd name="connsiteY77" fmla="*/ 3810184 h 3985112"/>
              <a:gd name="connsiteX78" fmla="*/ 689186 w 3702730"/>
              <a:gd name="connsiteY78" fmla="*/ 3985112 h 3985112"/>
              <a:gd name="connsiteX0" fmla="*/ 3702730 w 3702730"/>
              <a:gd name="connsiteY0" fmla="*/ 2568589 h 3983921"/>
              <a:gd name="connsiteX1" fmla="*/ 3662973 w 3702730"/>
              <a:gd name="connsiteY1" fmla="*/ 2536784 h 3983921"/>
              <a:gd name="connsiteX2" fmla="*/ 3655022 w 3702730"/>
              <a:gd name="connsiteY2" fmla="*/ 2512930 h 3983921"/>
              <a:gd name="connsiteX3" fmla="*/ 3607314 w 3702730"/>
              <a:gd name="connsiteY3" fmla="*/ 2497027 h 3983921"/>
              <a:gd name="connsiteX4" fmla="*/ 3583460 w 3702730"/>
              <a:gd name="connsiteY4" fmla="*/ 2449319 h 3983921"/>
              <a:gd name="connsiteX5" fmla="*/ 3575509 w 3702730"/>
              <a:gd name="connsiteY5" fmla="*/ 2425465 h 3983921"/>
              <a:gd name="connsiteX6" fmla="*/ 3535752 w 3702730"/>
              <a:gd name="connsiteY6" fmla="*/ 2377758 h 3983921"/>
              <a:gd name="connsiteX7" fmla="*/ 3503947 w 3702730"/>
              <a:gd name="connsiteY7" fmla="*/ 2306196 h 3983921"/>
              <a:gd name="connsiteX8" fmla="*/ 3472142 w 3702730"/>
              <a:gd name="connsiteY8" fmla="*/ 2258488 h 3983921"/>
              <a:gd name="connsiteX9" fmla="*/ 3464191 w 3702730"/>
              <a:gd name="connsiteY9" fmla="*/ 2234634 h 3983921"/>
              <a:gd name="connsiteX10" fmla="*/ 3416483 w 3702730"/>
              <a:gd name="connsiteY10" fmla="*/ 2194878 h 3983921"/>
              <a:gd name="connsiteX11" fmla="*/ 3376726 w 3702730"/>
              <a:gd name="connsiteY11" fmla="*/ 2123316 h 3983921"/>
              <a:gd name="connsiteX12" fmla="*/ 3360824 w 3702730"/>
              <a:gd name="connsiteY12" fmla="*/ 2091511 h 3983921"/>
              <a:gd name="connsiteX13" fmla="*/ 3329018 w 3702730"/>
              <a:gd name="connsiteY13" fmla="*/ 2043803 h 3983921"/>
              <a:gd name="connsiteX14" fmla="*/ 3281311 w 3702730"/>
              <a:gd name="connsiteY14" fmla="*/ 1908631 h 3983921"/>
              <a:gd name="connsiteX15" fmla="*/ 3273359 w 3702730"/>
              <a:gd name="connsiteY15" fmla="*/ 1884777 h 3983921"/>
              <a:gd name="connsiteX16" fmla="*/ 3257457 w 3702730"/>
              <a:gd name="connsiteY16" fmla="*/ 1852971 h 3983921"/>
              <a:gd name="connsiteX17" fmla="*/ 3225652 w 3702730"/>
              <a:gd name="connsiteY17" fmla="*/ 1805264 h 3983921"/>
              <a:gd name="connsiteX18" fmla="*/ 3185895 w 3702730"/>
              <a:gd name="connsiteY18" fmla="*/ 1741653 h 3983921"/>
              <a:gd name="connsiteX19" fmla="*/ 3146138 w 3702730"/>
              <a:gd name="connsiteY19" fmla="*/ 1678043 h 3983921"/>
              <a:gd name="connsiteX20" fmla="*/ 3130236 w 3702730"/>
              <a:gd name="connsiteY20" fmla="*/ 1646238 h 3983921"/>
              <a:gd name="connsiteX21" fmla="*/ 3082528 w 3702730"/>
              <a:gd name="connsiteY21" fmla="*/ 1574676 h 3983921"/>
              <a:gd name="connsiteX22" fmla="*/ 3042772 w 3702730"/>
              <a:gd name="connsiteY22" fmla="*/ 1519017 h 3983921"/>
              <a:gd name="connsiteX23" fmla="*/ 2995064 w 3702730"/>
              <a:gd name="connsiteY23" fmla="*/ 1455406 h 3983921"/>
              <a:gd name="connsiteX24" fmla="*/ 2939405 w 3702730"/>
              <a:gd name="connsiteY24" fmla="*/ 1391796 h 3983921"/>
              <a:gd name="connsiteX25" fmla="*/ 2923502 w 3702730"/>
              <a:gd name="connsiteY25" fmla="*/ 1367942 h 3983921"/>
              <a:gd name="connsiteX26" fmla="*/ 2859892 w 3702730"/>
              <a:gd name="connsiteY26" fmla="*/ 1304331 h 3983921"/>
              <a:gd name="connsiteX27" fmla="*/ 2828086 w 3702730"/>
              <a:gd name="connsiteY27" fmla="*/ 1264575 h 3983921"/>
              <a:gd name="connsiteX28" fmla="*/ 2820135 w 3702730"/>
              <a:gd name="connsiteY28" fmla="*/ 1240721 h 3983921"/>
              <a:gd name="connsiteX29" fmla="*/ 2796281 w 3702730"/>
              <a:gd name="connsiteY29" fmla="*/ 1208916 h 3983921"/>
              <a:gd name="connsiteX30" fmla="*/ 2772427 w 3702730"/>
              <a:gd name="connsiteY30" fmla="*/ 1193013 h 3983921"/>
              <a:gd name="connsiteX31" fmla="*/ 2724719 w 3702730"/>
              <a:gd name="connsiteY31" fmla="*/ 1145305 h 3983921"/>
              <a:gd name="connsiteX32" fmla="*/ 2692914 w 3702730"/>
              <a:gd name="connsiteY32" fmla="*/ 1113500 h 3983921"/>
              <a:gd name="connsiteX33" fmla="*/ 2669060 w 3702730"/>
              <a:gd name="connsiteY33" fmla="*/ 1081695 h 3983921"/>
              <a:gd name="connsiteX34" fmla="*/ 2645206 w 3702730"/>
              <a:gd name="connsiteY34" fmla="*/ 1065792 h 3983921"/>
              <a:gd name="connsiteX35" fmla="*/ 2589547 w 3702730"/>
              <a:gd name="connsiteY35" fmla="*/ 994231 h 3983921"/>
              <a:gd name="connsiteX36" fmla="*/ 2525937 w 3702730"/>
              <a:gd name="connsiteY36" fmla="*/ 946523 h 3983921"/>
              <a:gd name="connsiteX37" fmla="*/ 2494132 w 3702730"/>
              <a:gd name="connsiteY37" fmla="*/ 930620 h 3983921"/>
              <a:gd name="connsiteX38" fmla="*/ 2430521 w 3702730"/>
              <a:gd name="connsiteY38" fmla="*/ 898815 h 3983921"/>
              <a:gd name="connsiteX39" fmla="*/ 2390765 w 3702730"/>
              <a:gd name="connsiteY39" fmla="*/ 867010 h 3983921"/>
              <a:gd name="connsiteX40" fmla="*/ 2279446 w 3702730"/>
              <a:gd name="connsiteY40" fmla="*/ 835204 h 3983921"/>
              <a:gd name="connsiteX41" fmla="*/ 2231738 w 3702730"/>
              <a:gd name="connsiteY41" fmla="*/ 819302 h 3983921"/>
              <a:gd name="connsiteX42" fmla="*/ 2207885 w 3702730"/>
              <a:gd name="connsiteY42" fmla="*/ 811351 h 3983921"/>
              <a:gd name="connsiteX43" fmla="*/ 2168128 w 3702730"/>
              <a:gd name="connsiteY43" fmla="*/ 803399 h 3983921"/>
              <a:gd name="connsiteX44" fmla="*/ 2120420 w 3702730"/>
              <a:gd name="connsiteY44" fmla="*/ 787497 h 3983921"/>
              <a:gd name="connsiteX45" fmla="*/ 2048858 w 3702730"/>
              <a:gd name="connsiteY45" fmla="*/ 771594 h 3983921"/>
              <a:gd name="connsiteX46" fmla="*/ 593770 w 3702730"/>
              <a:gd name="connsiteY46" fmla="*/ 127539 h 3983921"/>
              <a:gd name="connsiteX47" fmla="*/ 188254 w 3702730"/>
              <a:gd name="connsiteY47" fmla="*/ 318 h 3983921"/>
              <a:gd name="connsiteX48" fmla="*/ 5373 w 3702730"/>
              <a:gd name="connsiteY48" fmla="*/ 95733 h 3983921"/>
              <a:gd name="connsiteX49" fmla="*/ 68984 w 3702730"/>
              <a:gd name="connsiteY49" fmla="*/ 230905 h 3983921"/>
              <a:gd name="connsiteX50" fmla="*/ 275718 w 3702730"/>
              <a:gd name="connsiteY50" fmla="*/ 238857 h 3983921"/>
              <a:gd name="connsiteX51" fmla="*/ 220059 w 3702730"/>
              <a:gd name="connsiteY51" fmla="*/ 429688 h 3983921"/>
              <a:gd name="connsiteX52" fmla="*/ 204156 w 3702730"/>
              <a:gd name="connsiteY52" fmla="*/ 596665 h 3983921"/>
              <a:gd name="connsiteX53" fmla="*/ 251864 w 3702730"/>
              <a:gd name="connsiteY53" fmla="*/ 723886 h 3983921"/>
              <a:gd name="connsiteX54" fmla="*/ 156448 w 3702730"/>
              <a:gd name="connsiteY54" fmla="*/ 771594 h 3983921"/>
              <a:gd name="connsiteX55" fmla="*/ 132594 w 3702730"/>
              <a:gd name="connsiteY55" fmla="*/ 874961 h 3983921"/>
              <a:gd name="connsiteX56" fmla="*/ 251863 w 3702730"/>
              <a:gd name="connsiteY56" fmla="*/ 978328 h 3983921"/>
              <a:gd name="connsiteX57" fmla="*/ 347279 w 3702730"/>
              <a:gd name="connsiteY57" fmla="*/ 994231 h 3983921"/>
              <a:gd name="connsiteX58" fmla="*/ 450646 w 3702730"/>
              <a:gd name="connsiteY58" fmla="*/ 1010133 h 3983921"/>
              <a:gd name="connsiteX59" fmla="*/ 522208 w 3702730"/>
              <a:gd name="connsiteY59" fmla="*/ 1161209 h 3983921"/>
              <a:gd name="connsiteX60" fmla="*/ 705087 w 3702730"/>
              <a:gd name="connsiteY60" fmla="*/ 1121452 h 3983921"/>
              <a:gd name="connsiteX61" fmla="*/ 800503 w 3702730"/>
              <a:gd name="connsiteY61" fmla="*/ 1232769 h 3983921"/>
              <a:gd name="connsiteX62" fmla="*/ 1007237 w 3702730"/>
              <a:gd name="connsiteY62" fmla="*/ 1232770 h 3983921"/>
              <a:gd name="connsiteX63" fmla="*/ 1229873 w 3702730"/>
              <a:gd name="connsiteY63" fmla="*/ 1367942 h 3983921"/>
              <a:gd name="connsiteX64" fmla="*/ 1206020 w 3702730"/>
              <a:gd name="connsiteY64" fmla="*/ 1447454 h 3983921"/>
              <a:gd name="connsiteX65" fmla="*/ 1023140 w 3702730"/>
              <a:gd name="connsiteY65" fmla="*/ 1399747 h 3983921"/>
              <a:gd name="connsiteX66" fmla="*/ 776650 w 3702730"/>
              <a:gd name="connsiteY66" fmla="*/ 1542870 h 3983921"/>
              <a:gd name="connsiteX67" fmla="*/ 991335 w 3702730"/>
              <a:gd name="connsiteY67" fmla="*/ 1662140 h 3983921"/>
              <a:gd name="connsiteX68" fmla="*/ 991336 w 3702730"/>
              <a:gd name="connsiteY68" fmla="*/ 1773459 h 3983921"/>
              <a:gd name="connsiteX69" fmla="*/ 919773 w 3702730"/>
              <a:gd name="connsiteY69" fmla="*/ 2059706 h 3983921"/>
              <a:gd name="connsiteX70" fmla="*/ 800503 w 3702730"/>
              <a:gd name="connsiteY70" fmla="*/ 2194878 h 3983921"/>
              <a:gd name="connsiteX71" fmla="*/ 840261 w 3702730"/>
              <a:gd name="connsiteY71" fmla="*/ 2353904 h 3983921"/>
              <a:gd name="connsiteX72" fmla="*/ 744845 w 3702730"/>
              <a:gd name="connsiteY72" fmla="*/ 2528832 h 3983921"/>
              <a:gd name="connsiteX73" fmla="*/ 1023140 w 3702730"/>
              <a:gd name="connsiteY73" fmla="*/ 2958202 h 3983921"/>
              <a:gd name="connsiteX74" fmla="*/ 1110605 w 3702730"/>
              <a:gd name="connsiteY74" fmla="*/ 3252400 h 3983921"/>
              <a:gd name="connsiteX75" fmla="*/ 1182167 w 3702730"/>
              <a:gd name="connsiteY75" fmla="*/ 3498891 h 3983921"/>
              <a:gd name="connsiteX76" fmla="*/ 1062896 w 3702730"/>
              <a:gd name="connsiteY76" fmla="*/ 3554549 h 3983921"/>
              <a:gd name="connsiteX77" fmla="*/ 880016 w 3702730"/>
              <a:gd name="connsiteY77" fmla="*/ 3808993 h 3983921"/>
              <a:gd name="connsiteX78" fmla="*/ 689186 w 3702730"/>
              <a:gd name="connsiteY78" fmla="*/ 3983921 h 3983921"/>
              <a:gd name="connsiteX0" fmla="*/ 3702730 w 3702730"/>
              <a:gd name="connsiteY0" fmla="*/ 2578563 h 3993895"/>
              <a:gd name="connsiteX1" fmla="*/ 3662973 w 3702730"/>
              <a:gd name="connsiteY1" fmla="*/ 2546758 h 3993895"/>
              <a:gd name="connsiteX2" fmla="*/ 3655022 w 3702730"/>
              <a:gd name="connsiteY2" fmla="*/ 2522904 h 3993895"/>
              <a:gd name="connsiteX3" fmla="*/ 3607314 w 3702730"/>
              <a:gd name="connsiteY3" fmla="*/ 2507001 h 3993895"/>
              <a:gd name="connsiteX4" fmla="*/ 3583460 w 3702730"/>
              <a:gd name="connsiteY4" fmla="*/ 2459293 h 3993895"/>
              <a:gd name="connsiteX5" fmla="*/ 3575509 w 3702730"/>
              <a:gd name="connsiteY5" fmla="*/ 2435439 h 3993895"/>
              <a:gd name="connsiteX6" fmla="*/ 3535752 w 3702730"/>
              <a:gd name="connsiteY6" fmla="*/ 2387732 h 3993895"/>
              <a:gd name="connsiteX7" fmla="*/ 3503947 w 3702730"/>
              <a:gd name="connsiteY7" fmla="*/ 2316170 h 3993895"/>
              <a:gd name="connsiteX8" fmla="*/ 3472142 w 3702730"/>
              <a:gd name="connsiteY8" fmla="*/ 2268462 h 3993895"/>
              <a:gd name="connsiteX9" fmla="*/ 3464191 w 3702730"/>
              <a:gd name="connsiteY9" fmla="*/ 2244608 h 3993895"/>
              <a:gd name="connsiteX10" fmla="*/ 3416483 w 3702730"/>
              <a:gd name="connsiteY10" fmla="*/ 2204852 h 3993895"/>
              <a:gd name="connsiteX11" fmla="*/ 3376726 w 3702730"/>
              <a:gd name="connsiteY11" fmla="*/ 2133290 h 3993895"/>
              <a:gd name="connsiteX12" fmla="*/ 3360824 w 3702730"/>
              <a:gd name="connsiteY12" fmla="*/ 2101485 h 3993895"/>
              <a:gd name="connsiteX13" fmla="*/ 3329018 w 3702730"/>
              <a:gd name="connsiteY13" fmla="*/ 2053777 h 3993895"/>
              <a:gd name="connsiteX14" fmla="*/ 3281311 w 3702730"/>
              <a:gd name="connsiteY14" fmla="*/ 1918605 h 3993895"/>
              <a:gd name="connsiteX15" fmla="*/ 3273359 w 3702730"/>
              <a:gd name="connsiteY15" fmla="*/ 1894751 h 3993895"/>
              <a:gd name="connsiteX16" fmla="*/ 3257457 w 3702730"/>
              <a:gd name="connsiteY16" fmla="*/ 1862945 h 3993895"/>
              <a:gd name="connsiteX17" fmla="*/ 3225652 w 3702730"/>
              <a:gd name="connsiteY17" fmla="*/ 1815238 h 3993895"/>
              <a:gd name="connsiteX18" fmla="*/ 3185895 w 3702730"/>
              <a:gd name="connsiteY18" fmla="*/ 1751627 h 3993895"/>
              <a:gd name="connsiteX19" fmla="*/ 3146138 w 3702730"/>
              <a:gd name="connsiteY19" fmla="*/ 1688017 h 3993895"/>
              <a:gd name="connsiteX20" fmla="*/ 3130236 w 3702730"/>
              <a:gd name="connsiteY20" fmla="*/ 1656212 h 3993895"/>
              <a:gd name="connsiteX21" fmla="*/ 3082528 w 3702730"/>
              <a:gd name="connsiteY21" fmla="*/ 1584650 h 3993895"/>
              <a:gd name="connsiteX22" fmla="*/ 3042772 w 3702730"/>
              <a:gd name="connsiteY22" fmla="*/ 1528991 h 3993895"/>
              <a:gd name="connsiteX23" fmla="*/ 2995064 w 3702730"/>
              <a:gd name="connsiteY23" fmla="*/ 1465380 h 3993895"/>
              <a:gd name="connsiteX24" fmla="*/ 2939405 w 3702730"/>
              <a:gd name="connsiteY24" fmla="*/ 1401770 h 3993895"/>
              <a:gd name="connsiteX25" fmla="*/ 2923502 w 3702730"/>
              <a:gd name="connsiteY25" fmla="*/ 1377916 h 3993895"/>
              <a:gd name="connsiteX26" fmla="*/ 2859892 w 3702730"/>
              <a:gd name="connsiteY26" fmla="*/ 1314305 h 3993895"/>
              <a:gd name="connsiteX27" fmla="*/ 2828086 w 3702730"/>
              <a:gd name="connsiteY27" fmla="*/ 1274549 h 3993895"/>
              <a:gd name="connsiteX28" fmla="*/ 2820135 w 3702730"/>
              <a:gd name="connsiteY28" fmla="*/ 1250695 h 3993895"/>
              <a:gd name="connsiteX29" fmla="*/ 2796281 w 3702730"/>
              <a:gd name="connsiteY29" fmla="*/ 1218890 h 3993895"/>
              <a:gd name="connsiteX30" fmla="*/ 2772427 w 3702730"/>
              <a:gd name="connsiteY30" fmla="*/ 1202987 h 3993895"/>
              <a:gd name="connsiteX31" fmla="*/ 2724719 w 3702730"/>
              <a:gd name="connsiteY31" fmla="*/ 1155279 h 3993895"/>
              <a:gd name="connsiteX32" fmla="*/ 2692914 w 3702730"/>
              <a:gd name="connsiteY32" fmla="*/ 1123474 h 3993895"/>
              <a:gd name="connsiteX33" fmla="*/ 2669060 w 3702730"/>
              <a:gd name="connsiteY33" fmla="*/ 1091669 h 3993895"/>
              <a:gd name="connsiteX34" fmla="*/ 2645206 w 3702730"/>
              <a:gd name="connsiteY34" fmla="*/ 1075766 h 3993895"/>
              <a:gd name="connsiteX35" fmla="*/ 2589547 w 3702730"/>
              <a:gd name="connsiteY35" fmla="*/ 1004205 h 3993895"/>
              <a:gd name="connsiteX36" fmla="*/ 2525937 w 3702730"/>
              <a:gd name="connsiteY36" fmla="*/ 956497 h 3993895"/>
              <a:gd name="connsiteX37" fmla="*/ 2494132 w 3702730"/>
              <a:gd name="connsiteY37" fmla="*/ 940594 h 3993895"/>
              <a:gd name="connsiteX38" fmla="*/ 2430521 w 3702730"/>
              <a:gd name="connsiteY38" fmla="*/ 908789 h 3993895"/>
              <a:gd name="connsiteX39" fmla="*/ 2390765 w 3702730"/>
              <a:gd name="connsiteY39" fmla="*/ 876984 h 3993895"/>
              <a:gd name="connsiteX40" fmla="*/ 2279446 w 3702730"/>
              <a:gd name="connsiteY40" fmla="*/ 845178 h 3993895"/>
              <a:gd name="connsiteX41" fmla="*/ 2231738 w 3702730"/>
              <a:gd name="connsiteY41" fmla="*/ 829276 h 3993895"/>
              <a:gd name="connsiteX42" fmla="*/ 2207885 w 3702730"/>
              <a:gd name="connsiteY42" fmla="*/ 821325 h 3993895"/>
              <a:gd name="connsiteX43" fmla="*/ 2168128 w 3702730"/>
              <a:gd name="connsiteY43" fmla="*/ 813373 h 3993895"/>
              <a:gd name="connsiteX44" fmla="*/ 2120420 w 3702730"/>
              <a:gd name="connsiteY44" fmla="*/ 797471 h 3993895"/>
              <a:gd name="connsiteX45" fmla="*/ 2048858 w 3702730"/>
              <a:gd name="connsiteY45" fmla="*/ 781568 h 3993895"/>
              <a:gd name="connsiteX46" fmla="*/ 466550 w 3702730"/>
              <a:gd name="connsiteY46" fmla="*/ 89805 h 3993895"/>
              <a:gd name="connsiteX47" fmla="*/ 188254 w 3702730"/>
              <a:gd name="connsiteY47" fmla="*/ 10292 h 3993895"/>
              <a:gd name="connsiteX48" fmla="*/ 5373 w 3702730"/>
              <a:gd name="connsiteY48" fmla="*/ 105707 h 3993895"/>
              <a:gd name="connsiteX49" fmla="*/ 68984 w 3702730"/>
              <a:gd name="connsiteY49" fmla="*/ 240879 h 3993895"/>
              <a:gd name="connsiteX50" fmla="*/ 275718 w 3702730"/>
              <a:gd name="connsiteY50" fmla="*/ 248831 h 3993895"/>
              <a:gd name="connsiteX51" fmla="*/ 220059 w 3702730"/>
              <a:gd name="connsiteY51" fmla="*/ 439662 h 3993895"/>
              <a:gd name="connsiteX52" fmla="*/ 204156 w 3702730"/>
              <a:gd name="connsiteY52" fmla="*/ 606639 h 3993895"/>
              <a:gd name="connsiteX53" fmla="*/ 251864 w 3702730"/>
              <a:gd name="connsiteY53" fmla="*/ 733860 h 3993895"/>
              <a:gd name="connsiteX54" fmla="*/ 156448 w 3702730"/>
              <a:gd name="connsiteY54" fmla="*/ 781568 h 3993895"/>
              <a:gd name="connsiteX55" fmla="*/ 132594 w 3702730"/>
              <a:gd name="connsiteY55" fmla="*/ 884935 h 3993895"/>
              <a:gd name="connsiteX56" fmla="*/ 251863 w 3702730"/>
              <a:gd name="connsiteY56" fmla="*/ 988302 h 3993895"/>
              <a:gd name="connsiteX57" fmla="*/ 347279 w 3702730"/>
              <a:gd name="connsiteY57" fmla="*/ 1004205 h 3993895"/>
              <a:gd name="connsiteX58" fmla="*/ 450646 w 3702730"/>
              <a:gd name="connsiteY58" fmla="*/ 1020107 h 3993895"/>
              <a:gd name="connsiteX59" fmla="*/ 522208 w 3702730"/>
              <a:gd name="connsiteY59" fmla="*/ 1171183 h 3993895"/>
              <a:gd name="connsiteX60" fmla="*/ 705087 w 3702730"/>
              <a:gd name="connsiteY60" fmla="*/ 1131426 h 3993895"/>
              <a:gd name="connsiteX61" fmla="*/ 800503 w 3702730"/>
              <a:gd name="connsiteY61" fmla="*/ 1242743 h 3993895"/>
              <a:gd name="connsiteX62" fmla="*/ 1007237 w 3702730"/>
              <a:gd name="connsiteY62" fmla="*/ 1242744 h 3993895"/>
              <a:gd name="connsiteX63" fmla="*/ 1229873 w 3702730"/>
              <a:gd name="connsiteY63" fmla="*/ 1377916 h 3993895"/>
              <a:gd name="connsiteX64" fmla="*/ 1206020 w 3702730"/>
              <a:gd name="connsiteY64" fmla="*/ 1457428 h 3993895"/>
              <a:gd name="connsiteX65" fmla="*/ 1023140 w 3702730"/>
              <a:gd name="connsiteY65" fmla="*/ 1409721 h 3993895"/>
              <a:gd name="connsiteX66" fmla="*/ 776650 w 3702730"/>
              <a:gd name="connsiteY66" fmla="*/ 1552844 h 3993895"/>
              <a:gd name="connsiteX67" fmla="*/ 991335 w 3702730"/>
              <a:gd name="connsiteY67" fmla="*/ 1672114 h 3993895"/>
              <a:gd name="connsiteX68" fmla="*/ 991336 w 3702730"/>
              <a:gd name="connsiteY68" fmla="*/ 1783433 h 3993895"/>
              <a:gd name="connsiteX69" fmla="*/ 919773 w 3702730"/>
              <a:gd name="connsiteY69" fmla="*/ 2069680 h 3993895"/>
              <a:gd name="connsiteX70" fmla="*/ 800503 w 3702730"/>
              <a:gd name="connsiteY70" fmla="*/ 2204852 h 3993895"/>
              <a:gd name="connsiteX71" fmla="*/ 840261 w 3702730"/>
              <a:gd name="connsiteY71" fmla="*/ 2363878 h 3993895"/>
              <a:gd name="connsiteX72" fmla="*/ 744845 w 3702730"/>
              <a:gd name="connsiteY72" fmla="*/ 2538806 h 3993895"/>
              <a:gd name="connsiteX73" fmla="*/ 1023140 w 3702730"/>
              <a:gd name="connsiteY73" fmla="*/ 2968176 h 3993895"/>
              <a:gd name="connsiteX74" fmla="*/ 1110605 w 3702730"/>
              <a:gd name="connsiteY74" fmla="*/ 3262374 h 3993895"/>
              <a:gd name="connsiteX75" fmla="*/ 1182167 w 3702730"/>
              <a:gd name="connsiteY75" fmla="*/ 3508865 h 3993895"/>
              <a:gd name="connsiteX76" fmla="*/ 1062896 w 3702730"/>
              <a:gd name="connsiteY76" fmla="*/ 3564523 h 3993895"/>
              <a:gd name="connsiteX77" fmla="*/ 880016 w 3702730"/>
              <a:gd name="connsiteY77" fmla="*/ 3818967 h 3993895"/>
              <a:gd name="connsiteX78" fmla="*/ 689186 w 3702730"/>
              <a:gd name="connsiteY78" fmla="*/ 3993895 h 3993895"/>
              <a:gd name="connsiteX0" fmla="*/ 3702730 w 3702730"/>
              <a:gd name="connsiteY0" fmla="*/ 2582563 h 3997895"/>
              <a:gd name="connsiteX1" fmla="*/ 3662973 w 3702730"/>
              <a:gd name="connsiteY1" fmla="*/ 2550758 h 3997895"/>
              <a:gd name="connsiteX2" fmla="*/ 3655022 w 3702730"/>
              <a:gd name="connsiteY2" fmla="*/ 2526904 h 3997895"/>
              <a:gd name="connsiteX3" fmla="*/ 3607314 w 3702730"/>
              <a:gd name="connsiteY3" fmla="*/ 2511001 h 3997895"/>
              <a:gd name="connsiteX4" fmla="*/ 3583460 w 3702730"/>
              <a:gd name="connsiteY4" fmla="*/ 2463293 h 3997895"/>
              <a:gd name="connsiteX5" fmla="*/ 3575509 w 3702730"/>
              <a:gd name="connsiteY5" fmla="*/ 2439439 h 3997895"/>
              <a:gd name="connsiteX6" fmla="*/ 3535752 w 3702730"/>
              <a:gd name="connsiteY6" fmla="*/ 2391732 h 3997895"/>
              <a:gd name="connsiteX7" fmla="*/ 3503947 w 3702730"/>
              <a:gd name="connsiteY7" fmla="*/ 2320170 h 3997895"/>
              <a:gd name="connsiteX8" fmla="*/ 3472142 w 3702730"/>
              <a:gd name="connsiteY8" fmla="*/ 2272462 h 3997895"/>
              <a:gd name="connsiteX9" fmla="*/ 3464191 w 3702730"/>
              <a:gd name="connsiteY9" fmla="*/ 2248608 h 3997895"/>
              <a:gd name="connsiteX10" fmla="*/ 3416483 w 3702730"/>
              <a:gd name="connsiteY10" fmla="*/ 2208852 h 3997895"/>
              <a:gd name="connsiteX11" fmla="*/ 3376726 w 3702730"/>
              <a:gd name="connsiteY11" fmla="*/ 2137290 h 3997895"/>
              <a:gd name="connsiteX12" fmla="*/ 3360824 w 3702730"/>
              <a:gd name="connsiteY12" fmla="*/ 2105485 h 3997895"/>
              <a:gd name="connsiteX13" fmla="*/ 3329018 w 3702730"/>
              <a:gd name="connsiteY13" fmla="*/ 2057777 h 3997895"/>
              <a:gd name="connsiteX14" fmla="*/ 3281311 w 3702730"/>
              <a:gd name="connsiteY14" fmla="*/ 1922605 h 3997895"/>
              <a:gd name="connsiteX15" fmla="*/ 3273359 w 3702730"/>
              <a:gd name="connsiteY15" fmla="*/ 1898751 h 3997895"/>
              <a:gd name="connsiteX16" fmla="*/ 3257457 w 3702730"/>
              <a:gd name="connsiteY16" fmla="*/ 1866945 h 3997895"/>
              <a:gd name="connsiteX17" fmla="*/ 3225652 w 3702730"/>
              <a:gd name="connsiteY17" fmla="*/ 1819238 h 3997895"/>
              <a:gd name="connsiteX18" fmla="*/ 3185895 w 3702730"/>
              <a:gd name="connsiteY18" fmla="*/ 1755627 h 3997895"/>
              <a:gd name="connsiteX19" fmla="*/ 3146138 w 3702730"/>
              <a:gd name="connsiteY19" fmla="*/ 1692017 h 3997895"/>
              <a:gd name="connsiteX20" fmla="*/ 3130236 w 3702730"/>
              <a:gd name="connsiteY20" fmla="*/ 1660212 h 3997895"/>
              <a:gd name="connsiteX21" fmla="*/ 3082528 w 3702730"/>
              <a:gd name="connsiteY21" fmla="*/ 1588650 h 3997895"/>
              <a:gd name="connsiteX22" fmla="*/ 3042772 w 3702730"/>
              <a:gd name="connsiteY22" fmla="*/ 1532991 h 3997895"/>
              <a:gd name="connsiteX23" fmla="*/ 2995064 w 3702730"/>
              <a:gd name="connsiteY23" fmla="*/ 1469380 h 3997895"/>
              <a:gd name="connsiteX24" fmla="*/ 2939405 w 3702730"/>
              <a:gd name="connsiteY24" fmla="*/ 1405770 h 3997895"/>
              <a:gd name="connsiteX25" fmla="*/ 2923502 w 3702730"/>
              <a:gd name="connsiteY25" fmla="*/ 1381916 h 3997895"/>
              <a:gd name="connsiteX26" fmla="*/ 2859892 w 3702730"/>
              <a:gd name="connsiteY26" fmla="*/ 1318305 h 3997895"/>
              <a:gd name="connsiteX27" fmla="*/ 2828086 w 3702730"/>
              <a:gd name="connsiteY27" fmla="*/ 1278549 h 3997895"/>
              <a:gd name="connsiteX28" fmla="*/ 2820135 w 3702730"/>
              <a:gd name="connsiteY28" fmla="*/ 1254695 h 3997895"/>
              <a:gd name="connsiteX29" fmla="*/ 2796281 w 3702730"/>
              <a:gd name="connsiteY29" fmla="*/ 1222890 h 3997895"/>
              <a:gd name="connsiteX30" fmla="*/ 2772427 w 3702730"/>
              <a:gd name="connsiteY30" fmla="*/ 1206987 h 3997895"/>
              <a:gd name="connsiteX31" fmla="*/ 2724719 w 3702730"/>
              <a:gd name="connsiteY31" fmla="*/ 1159279 h 3997895"/>
              <a:gd name="connsiteX32" fmla="*/ 2692914 w 3702730"/>
              <a:gd name="connsiteY32" fmla="*/ 1127474 h 3997895"/>
              <a:gd name="connsiteX33" fmla="*/ 2669060 w 3702730"/>
              <a:gd name="connsiteY33" fmla="*/ 1095669 h 3997895"/>
              <a:gd name="connsiteX34" fmla="*/ 2645206 w 3702730"/>
              <a:gd name="connsiteY34" fmla="*/ 1079766 h 3997895"/>
              <a:gd name="connsiteX35" fmla="*/ 2589547 w 3702730"/>
              <a:gd name="connsiteY35" fmla="*/ 1008205 h 3997895"/>
              <a:gd name="connsiteX36" fmla="*/ 2525937 w 3702730"/>
              <a:gd name="connsiteY36" fmla="*/ 960497 h 3997895"/>
              <a:gd name="connsiteX37" fmla="*/ 2494132 w 3702730"/>
              <a:gd name="connsiteY37" fmla="*/ 944594 h 3997895"/>
              <a:gd name="connsiteX38" fmla="*/ 2430521 w 3702730"/>
              <a:gd name="connsiteY38" fmla="*/ 912789 h 3997895"/>
              <a:gd name="connsiteX39" fmla="*/ 2390765 w 3702730"/>
              <a:gd name="connsiteY39" fmla="*/ 880984 h 3997895"/>
              <a:gd name="connsiteX40" fmla="*/ 2279446 w 3702730"/>
              <a:gd name="connsiteY40" fmla="*/ 849178 h 3997895"/>
              <a:gd name="connsiteX41" fmla="*/ 2231738 w 3702730"/>
              <a:gd name="connsiteY41" fmla="*/ 833276 h 3997895"/>
              <a:gd name="connsiteX42" fmla="*/ 2207885 w 3702730"/>
              <a:gd name="connsiteY42" fmla="*/ 825325 h 3997895"/>
              <a:gd name="connsiteX43" fmla="*/ 2168128 w 3702730"/>
              <a:gd name="connsiteY43" fmla="*/ 817373 h 3997895"/>
              <a:gd name="connsiteX44" fmla="*/ 2120420 w 3702730"/>
              <a:gd name="connsiteY44" fmla="*/ 801471 h 3997895"/>
              <a:gd name="connsiteX45" fmla="*/ 2048858 w 3702730"/>
              <a:gd name="connsiteY45" fmla="*/ 785568 h 3997895"/>
              <a:gd name="connsiteX46" fmla="*/ 466550 w 3702730"/>
              <a:gd name="connsiteY46" fmla="*/ 93805 h 3997895"/>
              <a:gd name="connsiteX47" fmla="*/ 188254 w 3702730"/>
              <a:gd name="connsiteY47" fmla="*/ 14292 h 3997895"/>
              <a:gd name="connsiteX48" fmla="*/ 5373 w 3702730"/>
              <a:gd name="connsiteY48" fmla="*/ 109707 h 3997895"/>
              <a:gd name="connsiteX49" fmla="*/ 68984 w 3702730"/>
              <a:gd name="connsiteY49" fmla="*/ 244879 h 3997895"/>
              <a:gd name="connsiteX50" fmla="*/ 275718 w 3702730"/>
              <a:gd name="connsiteY50" fmla="*/ 252831 h 3997895"/>
              <a:gd name="connsiteX51" fmla="*/ 220059 w 3702730"/>
              <a:gd name="connsiteY51" fmla="*/ 443662 h 3997895"/>
              <a:gd name="connsiteX52" fmla="*/ 204156 w 3702730"/>
              <a:gd name="connsiteY52" fmla="*/ 610639 h 3997895"/>
              <a:gd name="connsiteX53" fmla="*/ 251864 w 3702730"/>
              <a:gd name="connsiteY53" fmla="*/ 737860 h 3997895"/>
              <a:gd name="connsiteX54" fmla="*/ 156448 w 3702730"/>
              <a:gd name="connsiteY54" fmla="*/ 785568 h 3997895"/>
              <a:gd name="connsiteX55" fmla="*/ 132594 w 3702730"/>
              <a:gd name="connsiteY55" fmla="*/ 888935 h 3997895"/>
              <a:gd name="connsiteX56" fmla="*/ 251863 w 3702730"/>
              <a:gd name="connsiteY56" fmla="*/ 992302 h 3997895"/>
              <a:gd name="connsiteX57" fmla="*/ 347279 w 3702730"/>
              <a:gd name="connsiteY57" fmla="*/ 1008205 h 3997895"/>
              <a:gd name="connsiteX58" fmla="*/ 450646 w 3702730"/>
              <a:gd name="connsiteY58" fmla="*/ 1024107 h 3997895"/>
              <a:gd name="connsiteX59" fmla="*/ 522208 w 3702730"/>
              <a:gd name="connsiteY59" fmla="*/ 1175183 h 3997895"/>
              <a:gd name="connsiteX60" fmla="*/ 705087 w 3702730"/>
              <a:gd name="connsiteY60" fmla="*/ 1135426 h 3997895"/>
              <a:gd name="connsiteX61" fmla="*/ 800503 w 3702730"/>
              <a:gd name="connsiteY61" fmla="*/ 1246743 h 3997895"/>
              <a:gd name="connsiteX62" fmla="*/ 1007237 w 3702730"/>
              <a:gd name="connsiteY62" fmla="*/ 1246744 h 3997895"/>
              <a:gd name="connsiteX63" fmla="*/ 1229873 w 3702730"/>
              <a:gd name="connsiteY63" fmla="*/ 1381916 h 3997895"/>
              <a:gd name="connsiteX64" fmla="*/ 1206020 w 3702730"/>
              <a:gd name="connsiteY64" fmla="*/ 1461428 h 3997895"/>
              <a:gd name="connsiteX65" fmla="*/ 1023140 w 3702730"/>
              <a:gd name="connsiteY65" fmla="*/ 1413721 h 3997895"/>
              <a:gd name="connsiteX66" fmla="*/ 776650 w 3702730"/>
              <a:gd name="connsiteY66" fmla="*/ 1556844 h 3997895"/>
              <a:gd name="connsiteX67" fmla="*/ 991335 w 3702730"/>
              <a:gd name="connsiteY67" fmla="*/ 1676114 h 3997895"/>
              <a:gd name="connsiteX68" fmla="*/ 991336 w 3702730"/>
              <a:gd name="connsiteY68" fmla="*/ 1787433 h 3997895"/>
              <a:gd name="connsiteX69" fmla="*/ 919773 w 3702730"/>
              <a:gd name="connsiteY69" fmla="*/ 2073680 h 3997895"/>
              <a:gd name="connsiteX70" fmla="*/ 800503 w 3702730"/>
              <a:gd name="connsiteY70" fmla="*/ 2208852 h 3997895"/>
              <a:gd name="connsiteX71" fmla="*/ 840261 w 3702730"/>
              <a:gd name="connsiteY71" fmla="*/ 2367878 h 3997895"/>
              <a:gd name="connsiteX72" fmla="*/ 744845 w 3702730"/>
              <a:gd name="connsiteY72" fmla="*/ 2542806 h 3997895"/>
              <a:gd name="connsiteX73" fmla="*/ 1023140 w 3702730"/>
              <a:gd name="connsiteY73" fmla="*/ 2972176 h 3997895"/>
              <a:gd name="connsiteX74" fmla="*/ 1110605 w 3702730"/>
              <a:gd name="connsiteY74" fmla="*/ 3266374 h 3997895"/>
              <a:gd name="connsiteX75" fmla="*/ 1182167 w 3702730"/>
              <a:gd name="connsiteY75" fmla="*/ 3512865 h 3997895"/>
              <a:gd name="connsiteX76" fmla="*/ 1062896 w 3702730"/>
              <a:gd name="connsiteY76" fmla="*/ 3568523 h 3997895"/>
              <a:gd name="connsiteX77" fmla="*/ 880016 w 3702730"/>
              <a:gd name="connsiteY77" fmla="*/ 3822967 h 3997895"/>
              <a:gd name="connsiteX78" fmla="*/ 689186 w 3702730"/>
              <a:gd name="connsiteY78" fmla="*/ 3997895 h 3997895"/>
              <a:gd name="connsiteX0" fmla="*/ 3702730 w 3702730"/>
              <a:gd name="connsiteY0" fmla="*/ 2570042 h 3985374"/>
              <a:gd name="connsiteX1" fmla="*/ 3662973 w 3702730"/>
              <a:gd name="connsiteY1" fmla="*/ 2538237 h 3985374"/>
              <a:gd name="connsiteX2" fmla="*/ 3655022 w 3702730"/>
              <a:gd name="connsiteY2" fmla="*/ 2514383 h 3985374"/>
              <a:gd name="connsiteX3" fmla="*/ 3607314 w 3702730"/>
              <a:gd name="connsiteY3" fmla="*/ 2498480 h 3985374"/>
              <a:gd name="connsiteX4" fmla="*/ 3583460 w 3702730"/>
              <a:gd name="connsiteY4" fmla="*/ 2450772 h 3985374"/>
              <a:gd name="connsiteX5" fmla="*/ 3575509 w 3702730"/>
              <a:gd name="connsiteY5" fmla="*/ 2426918 h 3985374"/>
              <a:gd name="connsiteX6" fmla="*/ 3535752 w 3702730"/>
              <a:gd name="connsiteY6" fmla="*/ 2379211 h 3985374"/>
              <a:gd name="connsiteX7" fmla="*/ 3503947 w 3702730"/>
              <a:gd name="connsiteY7" fmla="*/ 2307649 h 3985374"/>
              <a:gd name="connsiteX8" fmla="*/ 3472142 w 3702730"/>
              <a:gd name="connsiteY8" fmla="*/ 2259941 h 3985374"/>
              <a:gd name="connsiteX9" fmla="*/ 3464191 w 3702730"/>
              <a:gd name="connsiteY9" fmla="*/ 2236087 h 3985374"/>
              <a:gd name="connsiteX10" fmla="*/ 3416483 w 3702730"/>
              <a:gd name="connsiteY10" fmla="*/ 2196331 h 3985374"/>
              <a:gd name="connsiteX11" fmla="*/ 3376726 w 3702730"/>
              <a:gd name="connsiteY11" fmla="*/ 2124769 h 3985374"/>
              <a:gd name="connsiteX12" fmla="*/ 3360824 w 3702730"/>
              <a:gd name="connsiteY12" fmla="*/ 2092964 h 3985374"/>
              <a:gd name="connsiteX13" fmla="*/ 3329018 w 3702730"/>
              <a:gd name="connsiteY13" fmla="*/ 2045256 h 3985374"/>
              <a:gd name="connsiteX14" fmla="*/ 3281311 w 3702730"/>
              <a:gd name="connsiteY14" fmla="*/ 1910084 h 3985374"/>
              <a:gd name="connsiteX15" fmla="*/ 3273359 w 3702730"/>
              <a:gd name="connsiteY15" fmla="*/ 1886230 h 3985374"/>
              <a:gd name="connsiteX16" fmla="*/ 3257457 w 3702730"/>
              <a:gd name="connsiteY16" fmla="*/ 1854424 h 3985374"/>
              <a:gd name="connsiteX17" fmla="*/ 3225652 w 3702730"/>
              <a:gd name="connsiteY17" fmla="*/ 1806717 h 3985374"/>
              <a:gd name="connsiteX18" fmla="*/ 3185895 w 3702730"/>
              <a:gd name="connsiteY18" fmla="*/ 1743106 h 3985374"/>
              <a:gd name="connsiteX19" fmla="*/ 3146138 w 3702730"/>
              <a:gd name="connsiteY19" fmla="*/ 1679496 h 3985374"/>
              <a:gd name="connsiteX20" fmla="*/ 3130236 w 3702730"/>
              <a:gd name="connsiteY20" fmla="*/ 1647691 h 3985374"/>
              <a:gd name="connsiteX21" fmla="*/ 3082528 w 3702730"/>
              <a:gd name="connsiteY21" fmla="*/ 1576129 h 3985374"/>
              <a:gd name="connsiteX22" fmla="*/ 3042772 w 3702730"/>
              <a:gd name="connsiteY22" fmla="*/ 1520470 h 3985374"/>
              <a:gd name="connsiteX23" fmla="*/ 2995064 w 3702730"/>
              <a:gd name="connsiteY23" fmla="*/ 1456859 h 3985374"/>
              <a:gd name="connsiteX24" fmla="*/ 2939405 w 3702730"/>
              <a:gd name="connsiteY24" fmla="*/ 1393249 h 3985374"/>
              <a:gd name="connsiteX25" fmla="*/ 2923502 w 3702730"/>
              <a:gd name="connsiteY25" fmla="*/ 1369395 h 3985374"/>
              <a:gd name="connsiteX26" fmla="*/ 2859892 w 3702730"/>
              <a:gd name="connsiteY26" fmla="*/ 1305784 h 3985374"/>
              <a:gd name="connsiteX27" fmla="*/ 2828086 w 3702730"/>
              <a:gd name="connsiteY27" fmla="*/ 1266028 h 3985374"/>
              <a:gd name="connsiteX28" fmla="*/ 2820135 w 3702730"/>
              <a:gd name="connsiteY28" fmla="*/ 1242174 h 3985374"/>
              <a:gd name="connsiteX29" fmla="*/ 2796281 w 3702730"/>
              <a:gd name="connsiteY29" fmla="*/ 1210369 h 3985374"/>
              <a:gd name="connsiteX30" fmla="*/ 2772427 w 3702730"/>
              <a:gd name="connsiteY30" fmla="*/ 1194466 h 3985374"/>
              <a:gd name="connsiteX31" fmla="*/ 2724719 w 3702730"/>
              <a:gd name="connsiteY31" fmla="*/ 1146758 h 3985374"/>
              <a:gd name="connsiteX32" fmla="*/ 2692914 w 3702730"/>
              <a:gd name="connsiteY32" fmla="*/ 1114953 h 3985374"/>
              <a:gd name="connsiteX33" fmla="*/ 2669060 w 3702730"/>
              <a:gd name="connsiteY33" fmla="*/ 1083148 h 3985374"/>
              <a:gd name="connsiteX34" fmla="*/ 2645206 w 3702730"/>
              <a:gd name="connsiteY34" fmla="*/ 1067245 h 3985374"/>
              <a:gd name="connsiteX35" fmla="*/ 2589547 w 3702730"/>
              <a:gd name="connsiteY35" fmla="*/ 995684 h 3985374"/>
              <a:gd name="connsiteX36" fmla="*/ 2525937 w 3702730"/>
              <a:gd name="connsiteY36" fmla="*/ 947976 h 3985374"/>
              <a:gd name="connsiteX37" fmla="*/ 2494132 w 3702730"/>
              <a:gd name="connsiteY37" fmla="*/ 932073 h 3985374"/>
              <a:gd name="connsiteX38" fmla="*/ 2430521 w 3702730"/>
              <a:gd name="connsiteY38" fmla="*/ 900268 h 3985374"/>
              <a:gd name="connsiteX39" fmla="*/ 2390765 w 3702730"/>
              <a:gd name="connsiteY39" fmla="*/ 868463 h 3985374"/>
              <a:gd name="connsiteX40" fmla="*/ 2279446 w 3702730"/>
              <a:gd name="connsiteY40" fmla="*/ 836657 h 3985374"/>
              <a:gd name="connsiteX41" fmla="*/ 2231738 w 3702730"/>
              <a:gd name="connsiteY41" fmla="*/ 820755 h 3985374"/>
              <a:gd name="connsiteX42" fmla="*/ 2207885 w 3702730"/>
              <a:gd name="connsiteY42" fmla="*/ 812804 h 3985374"/>
              <a:gd name="connsiteX43" fmla="*/ 2168128 w 3702730"/>
              <a:gd name="connsiteY43" fmla="*/ 804852 h 3985374"/>
              <a:gd name="connsiteX44" fmla="*/ 2120420 w 3702730"/>
              <a:gd name="connsiteY44" fmla="*/ 788950 h 3985374"/>
              <a:gd name="connsiteX45" fmla="*/ 2048858 w 3702730"/>
              <a:gd name="connsiteY45" fmla="*/ 773047 h 3985374"/>
              <a:gd name="connsiteX46" fmla="*/ 466550 w 3702730"/>
              <a:gd name="connsiteY46" fmla="*/ 81284 h 3985374"/>
              <a:gd name="connsiteX47" fmla="*/ 188254 w 3702730"/>
              <a:gd name="connsiteY47" fmla="*/ 1771 h 3985374"/>
              <a:gd name="connsiteX48" fmla="*/ 5373 w 3702730"/>
              <a:gd name="connsiteY48" fmla="*/ 97186 h 3985374"/>
              <a:gd name="connsiteX49" fmla="*/ 68984 w 3702730"/>
              <a:gd name="connsiteY49" fmla="*/ 232358 h 3985374"/>
              <a:gd name="connsiteX50" fmla="*/ 275718 w 3702730"/>
              <a:gd name="connsiteY50" fmla="*/ 240310 h 3985374"/>
              <a:gd name="connsiteX51" fmla="*/ 220059 w 3702730"/>
              <a:gd name="connsiteY51" fmla="*/ 431141 h 3985374"/>
              <a:gd name="connsiteX52" fmla="*/ 204156 w 3702730"/>
              <a:gd name="connsiteY52" fmla="*/ 598118 h 3985374"/>
              <a:gd name="connsiteX53" fmla="*/ 251864 w 3702730"/>
              <a:gd name="connsiteY53" fmla="*/ 725339 h 3985374"/>
              <a:gd name="connsiteX54" fmla="*/ 156448 w 3702730"/>
              <a:gd name="connsiteY54" fmla="*/ 773047 h 3985374"/>
              <a:gd name="connsiteX55" fmla="*/ 132594 w 3702730"/>
              <a:gd name="connsiteY55" fmla="*/ 876414 h 3985374"/>
              <a:gd name="connsiteX56" fmla="*/ 251863 w 3702730"/>
              <a:gd name="connsiteY56" fmla="*/ 979781 h 3985374"/>
              <a:gd name="connsiteX57" fmla="*/ 347279 w 3702730"/>
              <a:gd name="connsiteY57" fmla="*/ 995684 h 3985374"/>
              <a:gd name="connsiteX58" fmla="*/ 450646 w 3702730"/>
              <a:gd name="connsiteY58" fmla="*/ 1011586 h 3985374"/>
              <a:gd name="connsiteX59" fmla="*/ 522208 w 3702730"/>
              <a:gd name="connsiteY59" fmla="*/ 1162662 h 3985374"/>
              <a:gd name="connsiteX60" fmla="*/ 705087 w 3702730"/>
              <a:gd name="connsiteY60" fmla="*/ 1122905 h 3985374"/>
              <a:gd name="connsiteX61" fmla="*/ 800503 w 3702730"/>
              <a:gd name="connsiteY61" fmla="*/ 1234222 h 3985374"/>
              <a:gd name="connsiteX62" fmla="*/ 1007237 w 3702730"/>
              <a:gd name="connsiteY62" fmla="*/ 1234223 h 3985374"/>
              <a:gd name="connsiteX63" fmla="*/ 1229873 w 3702730"/>
              <a:gd name="connsiteY63" fmla="*/ 1369395 h 3985374"/>
              <a:gd name="connsiteX64" fmla="*/ 1206020 w 3702730"/>
              <a:gd name="connsiteY64" fmla="*/ 1448907 h 3985374"/>
              <a:gd name="connsiteX65" fmla="*/ 1023140 w 3702730"/>
              <a:gd name="connsiteY65" fmla="*/ 1401200 h 3985374"/>
              <a:gd name="connsiteX66" fmla="*/ 776650 w 3702730"/>
              <a:gd name="connsiteY66" fmla="*/ 1544323 h 3985374"/>
              <a:gd name="connsiteX67" fmla="*/ 991335 w 3702730"/>
              <a:gd name="connsiteY67" fmla="*/ 1663593 h 3985374"/>
              <a:gd name="connsiteX68" fmla="*/ 991336 w 3702730"/>
              <a:gd name="connsiteY68" fmla="*/ 1774912 h 3985374"/>
              <a:gd name="connsiteX69" fmla="*/ 919773 w 3702730"/>
              <a:gd name="connsiteY69" fmla="*/ 2061159 h 3985374"/>
              <a:gd name="connsiteX70" fmla="*/ 800503 w 3702730"/>
              <a:gd name="connsiteY70" fmla="*/ 2196331 h 3985374"/>
              <a:gd name="connsiteX71" fmla="*/ 840261 w 3702730"/>
              <a:gd name="connsiteY71" fmla="*/ 2355357 h 3985374"/>
              <a:gd name="connsiteX72" fmla="*/ 744845 w 3702730"/>
              <a:gd name="connsiteY72" fmla="*/ 2530285 h 3985374"/>
              <a:gd name="connsiteX73" fmla="*/ 1023140 w 3702730"/>
              <a:gd name="connsiteY73" fmla="*/ 2959655 h 3985374"/>
              <a:gd name="connsiteX74" fmla="*/ 1110605 w 3702730"/>
              <a:gd name="connsiteY74" fmla="*/ 3253853 h 3985374"/>
              <a:gd name="connsiteX75" fmla="*/ 1182167 w 3702730"/>
              <a:gd name="connsiteY75" fmla="*/ 3500344 h 3985374"/>
              <a:gd name="connsiteX76" fmla="*/ 1062896 w 3702730"/>
              <a:gd name="connsiteY76" fmla="*/ 3556002 h 3985374"/>
              <a:gd name="connsiteX77" fmla="*/ 880016 w 3702730"/>
              <a:gd name="connsiteY77" fmla="*/ 3810446 h 3985374"/>
              <a:gd name="connsiteX78" fmla="*/ 689186 w 3702730"/>
              <a:gd name="connsiteY78" fmla="*/ 3985374 h 3985374"/>
              <a:gd name="connsiteX0" fmla="*/ 3702730 w 3702730"/>
              <a:gd name="connsiteY0" fmla="*/ 2569890 h 3985222"/>
              <a:gd name="connsiteX1" fmla="*/ 3662973 w 3702730"/>
              <a:gd name="connsiteY1" fmla="*/ 2538085 h 3985222"/>
              <a:gd name="connsiteX2" fmla="*/ 3655022 w 3702730"/>
              <a:gd name="connsiteY2" fmla="*/ 2514231 h 3985222"/>
              <a:gd name="connsiteX3" fmla="*/ 3607314 w 3702730"/>
              <a:gd name="connsiteY3" fmla="*/ 2498328 h 3985222"/>
              <a:gd name="connsiteX4" fmla="*/ 3583460 w 3702730"/>
              <a:gd name="connsiteY4" fmla="*/ 2450620 h 3985222"/>
              <a:gd name="connsiteX5" fmla="*/ 3575509 w 3702730"/>
              <a:gd name="connsiteY5" fmla="*/ 2426766 h 3985222"/>
              <a:gd name="connsiteX6" fmla="*/ 3535752 w 3702730"/>
              <a:gd name="connsiteY6" fmla="*/ 2379059 h 3985222"/>
              <a:gd name="connsiteX7" fmla="*/ 3503947 w 3702730"/>
              <a:gd name="connsiteY7" fmla="*/ 2307497 h 3985222"/>
              <a:gd name="connsiteX8" fmla="*/ 3472142 w 3702730"/>
              <a:gd name="connsiteY8" fmla="*/ 2259789 h 3985222"/>
              <a:gd name="connsiteX9" fmla="*/ 3464191 w 3702730"/>
              <a:gd name="connsiteY9" fmla="*/ 2235935 h 3985222"/>
              <a:gd name="connsiteX10" fmla="*/ 3416483 w 3702730"/>
              <a:gd name="connsiteY10" fmla="*/ 2196179 h 3985222"/>
              <a:gd name="connsiteX11" fmla="*/ 3376726 w 3702730"/>
              <a:gd name="connsiteY11" fmla="*/ 2124617 h 3985222"/>
              <a:gd name="connsiteX12" fmla="*/ 3360824 w 3702730"/>
              <a:gd name="connsiteY12" fmla="*/ 2092812 h 3985222"/>
              <a:gd name="connsiteX13" fmla="*/ 3329018 w 3702730"/>
              <a:gd name="connsiteY13" fmla="*/ 2045104 h 3985222"/>
              <a:gd name="connsiteX14" fmla="*/ 3281311 w 3702730"/>
              <a:gd name="connsiteY14" fmla="*/ 1909932 h 3985222"/>
              <a:gd name="connsiteX15" fmla="*/ 3273359 w 3702730"/>
              <a:gd name="connsiteY15" fmla="*/ 1886078 h 3985222"/>
              <a:gd name="connsiteX16" fmla="*/ 3257457 w 3702730"/>
              <a:gd name="connsiteY16" fmla="*/ 1854272 h 3985222"/>
              <a:gd name="connsiteX17" fmla="*/ 3225652 w 3702730"/>
              <a:gd name="connsiteY17" fmla="*/ 1806565 h 3985222"/>
              <a:gd name="connsiteX18" fmla="*/ 3185895 w 3702730"/>
              <a:gd name="connsiteY18" fmla="*/ 1742954 h 3985222"/>
              <a:gd name="connsiteX19" fmla="*/ 3146138 w 3702730"/>
              <a:gd name="connsiteY19" fmla="*/ 1679344 h 3985222"/>
              <a:gd name="connsiteX20" fmla="*/ 3130236 w 3702730"/>
              <a:gd name="connsiteY20" fmla="*/ 1647539 h 3985222"/>
              <a:gd name="connsiteX21" fmla="*/ 3082528 w 3702730"/>
              <a:gd name="connsiteY21" fmla="*/ 1575977 h 3985222"/>
              <a:gd name="connsiteX22" fmla="*/ 3042772 w 3702730"/>
              <a:gd name="connsiteY22" fmla="*/ 1520318 h 3985222"/>
              <a:gd name="connsiteX23" fmla="*/ 2995064 w 3702730"/>
              <a:gd name="connsiteY23" fmla="*/ 1456707 h 3985222"/>
              <a:gd name="connsiteX24" fmla="*/ 2939405 w 3702730"/>
              <a:gd name="connsiteY24" fmla="*/ 1393097 h 3985222"/>
              <a:gd name="connsiteX25" fmla="*/ 2923502 w 3702730"/>
              <a:gd name="connsiteY25" fmla="*/ 1369243 h 3985222"/>
              <a:gd name="connsiteX26" fmla="*/ 2859892 w 3702730"/>
              <a:gd name="connsiteY26" fmla="*/ 1305632 h 3985222"/>
              <a:gd name="connsiteX27" fmla="*/ 2828086 w 3702730"/>
              <a:gd name="connsiteY27" fmla="*/ 1265876 h 3985222"/>
              <a:gd name="connsiteX28" fmla="*/ 2820135 w 3702730"/>
              <a:gd name="connsiteY28" fmla="*/ 1242022 h 3985222"/>
              <a:gd name="connsiteX29" fmla="*/ 2796281 w 3702730"/>
              <a:gd name="connsiteY29" fmla="*/ 1210217 h 3985222"/>
              <a:gd name="connsiteX30" fmla="*/ 2772427 w 3702730"/>
              <a:gd name="connsiteY30" fmla="*/ 1194314 h 3985222"/>
              <a:gd name="connsiteX31" fmla="*/ 2724719 w 3702730"/>
              <a:gd name="connsiteY31" fmla="*/ 1146606 h 3985222"/>
              <a:gd name="connsiteX32" fmla="*/ 2692914 w 3702730"/>
              <a:gd name="connsiteY32" fmla="*/ 1114801 h 3985222"/>
              <a:gd name="connsiteX33" fmla="*/ 2669060 w 3702730"/>
              <a:gd name="connsiteY33" fmla="*/ 1082996 h 3985222"/>
              <a:gd name="connsiteX34" fmla="*/ 2645206 w 3702730"/>
              <a:gd name="connsiteY34" fmla="*/ 1067093 h 3985222"/>
              <a:gd name="connsiteX35" fmla="*/ 2589547 w 3702730"/>
              <a:gd name="connsiteY35" fmla="*/ 995532 h 3985222"/>
              <a:gd name="connsiteX36" fmla="*/ 2525937 w 3702730"/>
              <a:gd name="connsiteY36" fmla="*/ 947824 h 3985222"/>
              <a:gd name="connsiteX37" fmla="*/ 2494132 w 3702730"/>
              <a:gd name="connsiteY37" fmla="*/ 931921 h 3985222"/>
              <a:gd name="connsiteX38" fmla="*/ 2430521 w 3702730"/>
              <a:gd name="connsiteY38" fmla="*/ 900116 h 3985222"/>
              <a:gd name="connsiteX39" fmla="*/ 2390765 w 3702730"/>
              <a:gd name="connsiteY39" fmla="*/ 868311 h 3985222"/>
              <a:gd name="connsiteX40" fmla="*/ 2279446 w 3702730"/>
              <a:gd name="connsiteY40" fmla="*/ 836505 h 3985222"/>
              <a:gd name="connsiteX41" fmla="*/ 2231738 w 3702730"/>
              <a:gd name="connsiteY41" fmla="*/ 820603 h 3985222"/>
              <a:gd name="connsiteX42" fmla="*/ 2207885 w 3702730"/>
              <a:gd name="connsiteY42" fmla="*/ 812652 h 3985222"/>
              <a:gd name="connsiteX43" fmla="*/ 2168128 w 3702730"/>
              <a:gd name="connsiteY43" fmla="*/ 804700 h 3985222"/>
              <a:gd name="connsiteX44" fmla="*/ 2120420 w 3702730"/>
              <a:gd name="connsiteY44" fmla="*/ 788798 h 3985222"/>
              <a:gd name="connsiteX45" fmla="*/ 2048858 w 3702730"/>
              <a:gd name="connsiteY45" fmla="*/ 772895 h 3985222"/>
              <a:gd name="connsiteX46" fmla="*/ 466550 w 3702730"/>
              <a:gd name="connsiteY46" fmla="*/ 81132 h 3985222"/>
              <a:gd name="connsiteX47" fmla="*/ 188254 w 3702730"/>
              <a:gd name="connsiteY47" fmla="*/ 1619 h 3985222"/>
              <a:gd name="connsiteX48" fmla="*/ 5373 w 3702730"/>
              <a:gd name="connsiteY48" fmla="*/ 97034 h 3985222"/>
              <a:gd name="connsiteX49" fmla="*/ 68984 w 3702730"/>
              <a:gd name="connsiteY49" fmla="*/ 232206 h 3985222"/>
              <a:gd name="connsiteX50" fmla="*/ 275718 w 3702730"/>
              <a:gd name="connsiteY50" fmla="*/ 240158 h 3985222"/>
              <a:gd name="connsiteX51" fmla="*/ 220059 w 3702730"/>
              <a:gd name="connsiteY51" fmla="*/ 430989 h 3985222"/>
              <a:gd name="connsiteX52" fmla="*/ 204156 w 3702730"/>
              <a:gd name="connsiteY52" fmla="*/ 597966 h 3985222"/>
              <a:gd name="connsiteX53" fmla="*/ 251864 w 3702730"/>
              <a:gd name="connsiteY53" fmla="*/ 725187 h 3985222"/>
              <a:gd name="connsiteX54" fmla="*/ 156448 w 3702730"/>
              <a:gd name="connsiteY54" fmla="*/ 772895 h 3985222"/>
              <a:gd name="connsiteX55" fmla="*/ 132594 w 3702730"/>
              <a:gd name="connsiteY55" fmla="*/ 876262 h 3985222"/>
              <a:gd name="connsiteX56" fmla="*/ 251863 w 3702730"/>
              <a:gd name="connsiteY56" fmla="*/ 979629 h 3985222"/>
              <a:gd name="connsiteX57" fmla="*/ 347279 w 3702730"/>
              <a:gd name="connsiteY57" fmla="*/ 995532 h 3985222"/>
              <a:gd name="connsiteX58" fmla="*/ 450646 w 3702730"/>
              <a:gd name="connsiteY58" fmla="*/ 1011434 h 3985222"/>
              <a:gd name="connsiteX59" fmla="*/ 522208 w 3702730"/>
              <a:gd name="connsiteY59" fmla="*/ 1162510 h 3985222"/>
              <a:gd name="connsiteX60" fmla="*/ 705087 w 3702730"/>
              <a:gd name="connsiteY60" fmla="*/ 1122753 h 3985222"/>
              <a:gd name="connsiteX61" fmla="*/ 800503 w 3702730"/>
              <a:gd name="connsiteY61" fmla="*/ 1234070 h 3985222"/>
              <a:gd name="connsiteX62" fmla="*/ 1007237 w 3702730"/>
              <a:gd name="connsiteY62" fmla="*/ 1234071 h 3985222"/>
              <a:gd name="connsiteX63" fmla="*/ 1229873 w 3702730"/>
              <a:gd name="connsiteY63" fmla="*/ 1369243 h 3985222"/>
              <a:gd name="connsiteX64" fmla="*/ 1206020 w 3702730"/>
              <a:gd name="connsiteY64" fmla="*/ 1448755 h 3985222"/>
              <a:gd name="connsiteX65" fmla="*/ 1023140 w 3702730"/>
              <a:gd name="connsiteY65" fmla="*/ 1401048 h 3985222"/>
              <a:gd name="connsiteX66" fmla="*/ 776650 w 3702730"/>
              <a:gd name="connsiteY66" fmla="*/ 1544171 h 3985222"/>
              <a:gd name="connsiteX67" fmla="*/ 991335 w 3702730"/>
              <a:gd name="connsiteY67" fmla="*/ 1663441 h 3985222"/>
              <a:gd name="connsiteX68" fmla="*/ 991336 w 3702730"/>
              <a:gd name="connsiteY68" fmla="*/ 1774760 h 3985222"/>
              <a:gd name="connsiteX69" fmla="*/ 919773 w 3702730"/>
              <a:gd name="connsiteY69" fmla="*/ 2061007 h 3985222"/>
              <a:gd name="connsiteX70" fmla="*/ 800503 w 3702730"/>
              <a:gd name="connsiteY70" fmla="*/ 2196179 h 3985222"/>
              <a:gd name="connsiteX71" fmla="*/ 840261 w 3702730"/>
              <a:gd name="connsiteY71" fmla="*/ 2355205 h 3985222"/>
              <a:gd name="connsiteX72" fmla="*/ 744845 w 3702730"/>
              <a:gd name="connsiteY72" fmla="*/ 2530133 h 3985222"/>
              <a:gd name="connsiteX73" fmla="*/ 1023140 w 3702730"/>
              <a:gd name="connsiteY73" fmla="*/ 2959503 h 3985222"/>
              <a:gd name="connsiteX74" fmla="*/ 1110605 w 3702730"/>
              <a:gd name="connsiteY74" fmla="*/ 3253701 h 3985222"/>
              <a:gd name="connsiteX75" fmla="*/ 1182167 w 3702730"/>
              <a:gd name="connsiteY75" fmla="*/ 3500192 h 3985222"/>
              <a:gd name="connsiteX76" fmla="*/ 1062896 w 3702730"/>
              <a:gd name="connsiteY76" fmla="*/ 3555850 h 3985222"/>
              <a:gd name="connsiteX77" fmla="*/ 880016 w 3702730"/>
              <a:gd name="connsiteY77" fmla="*/ 3810294 h 3985222"/>
              <a:gd name="connsiteX78" fmla="*/ 689186 w 3702730"/>
              <a:gd name="connsiteY78" fmla="*/ 3985222 h 39852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2120420 w 3702730"/>
              <a:gd name="connsiteY44" fmla="*/ 787298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1007237 w 3702730"/>
              <a:gd name="connsiteY62" fmla="*/ 1232571 h 3983722"/>
              <a:gd name="connsiteX63" fmla="*/ 1229873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2120420 w 3702730"/>
              <a:gd name="connsiteY44" fmla="*/ 787298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1007237 w 3702730"/>
              <a:gd name="connsiteY62" fmla="*/ 1232571 h 3983722"/>
              <a:gd name="connsiteX63" fmla="*/ 1229873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2120420 w 3702730"/>
              <a:gd name="connsiteY44" fmla="*/ 787298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1007237 w 3702730"/>
              <a:gd name="connsiteY62" fmla="*/ 1232571 h 3983722"/>
              <a:gd name="connsiteX63" fmla="*/ 1229873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1007237 w 3702730"/>
              <a:gd name="connsiteY62" fmla="*/ 1232571 h 3983722"/>
              <a:gd name="connsiteX63" fmla="*/ 1229873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29873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1023140 w 3702730"/>
              <a:gd name="connsiteY65" fmla="*/ 1399548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991335 w 3702730"/>
              <a:gd name="connsiteY67" fmla="*/ 1661941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51863 w 3702730"/>
              <a:gd name="connsiteY56" fmla="*/ 978129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32594 w 3702730"/>
              <a:gd name="connsiteY55" fmla="*/ 874762 h 3983722"/>
              <a:gd name="connsiteX56" fmla="*/ 242765 w 3702730"/>
              <a:gd name="connsiteY56" fmla="*/ 1023622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56448 w 3702730"/>
              <a:gd name="connsiteY54" fmla="*/ 771395 h 3983722"/>
              <a:gd name="connsiteX55" fmla="*/ 128045 w 3702730"/>
              <a:gd name="connsiteY55" fmla="*/ 911156 h 3983722"/>
              <a:gd name="connsiteX56" fmla="*/ 242765 w 3702730"/>
              <a:gd name="connsiteY56" fmla="*/ 1023622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42800 w 3702730"/>
              <a:gd name="connsiteY54" fmla="*/ 771395 h 3983722"/>
              <a:gd name="connsiteX55" fmla="*/ 128045 w 3702730"/>
              <a:gd name="connsiteY55" fmla="*/ 911156 h 3983722"/>
              <a:gd name="connsiteX56" fmla="*/ 242765 w 3702730"/>
              <a:gd name="connsiteY56" fmla="*/ 1023622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5087 w 3702730"/>
              <a:gd name="connsiteY60" fmla="*/ 1121253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42800 w 3702730"/>
              <a:gd name="connsiteY54" fmla="*/ 771395 h 3983722"/>
              <a:gd name="connsiteX55" fmla="*/ 128045 w 3702730"/>
              <a:gd name="connsiteY55" fmla="*/ 911156 h 3983722"/>
              <a:gd name="connsiteX56" fmla="*/ 242765 w 3702730"/>
              <a:gd name="connsiteY56" fmla="*/ 1023622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0538 w 3702730"/>
              <a:gd name="connsiteY60" fmla="*/ 1144000 h 3983722"/>
              <a:gd name="connsiteX61" fmla="*/ 800503 w 3702730"/>
              <a:gd name="connsiteY61" fmla="*/ 1232570 h 3983722"/>
              <a:gd name="connsiteX62" fmla="*/ 989040 w 3702730"/>
              <a:gd name="connsiteY62" fmla="*/ 1214374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0 h 3983722"/>
              <a:gd name="connsiteX1" fmla="*/ 3662973 w 3702730"/>
              <a:gd name="connsiteY1" fmla="*/ 2536585 h 3983722"/>
              <a:gd name="connsiteX2" fmla="*/ 3655022 w 3702730"/>
              <a:gd name="connsiteY2" fmla="*/ 2512731 h 3983722"/>
              <a:gd name="connsiteX3" fmla="*/ 3607314 w 3702730"/>
              <a:gd name="connsiteY3" fmla="*/ 2496828 h 3983722"/>
              <a:gd name="connsiteX4" fmla="*/ 3583460 w 3702730"/>
              <a:gd name="connsiteY4" fmla="*/ 2449120 h 3983722"/>
              <a:gd name="connsiteX5" fmla="*/ 3575509 w 3702730"/>
              <a:gd name="connsiteY5" fmla="*/ 2425266 h 3983722"/>
              <a:gd name="connsiteX6" fmla="*/ 3535752 w 3702730"/>
              <a:gd name="connsiteY6" fmla="*/ 2377559 h 3983722"/>
              <a:gd name="connsiteX7" fmla="*/ 3503947 w 3702730"/>
              <a:gd name="connsiteY7" fmla="*/ 2305997 h 3983722"/>
              <a:gd name="connsiteX8" fmla="*/ 3472142 w 3702730"/>
              <a:gd name="connsiteY8" fmla="*/ 2258289 h 3983722"/>
              <a:gd name="connsiteX9" fmla="*/ 3464191 w 3702730"/>
              <a:gd name="connsiteY9" fmla="*/ 2234435 h 3983722"/>
              <a:gd name="connsiteX10" fmla="*/ 3416483 w 3702730"/>
              <a:gd name="connsiteY10" fmla="*/ 2194679 h 3983722"/>
              <a:gd name="connsiteX11" fmla="*/ 3376726 w 3702730"/>
              <a:gd name="connsiteY11" fmla="*/ 2123117 h 3983722"/>
              <a:gd name="connsiteX12" fmla="*/ 3360824 w 3702730"/>
              <a:gd name="connsiteY12" fmla="*/ 2091312 h 3983722"/>
              <a:gd name="connsiteX13" fmla="*/ 3329018 w 3702730"/>
              <a:gd name="connsiteY13" fmla="*/ 2043604 h 3983722"/>
              <a:gd name="connsiteX14" fmla="*/ 3281311 w 3702730"/>
              <a:gd name="connsiteY14" fmla="*/ 1908432 h 3983722"/>
              <a:gd name="connsiteX15" fmla="*/ 3273359 w 3702730"/>
              <a:gd name="connsiteY15" fmla="*/ 1884578 h 3983722"/>
              <a:gd name="connsiteX16" fmla="*/ 3257457 w 3702730"/>
              <a:gd name="connsiteY16" fmla="*/ 1852772 h 3983722"/>
              <a:gd name="connsiteX17" fmla="*/ 3225652 w 3702730"/>
              <a:gd name="connsiteY17" fmla="*/ 1805065 h 3983722"/>
              <a:gd name="connsiteX18" fmla="*/ 3185895 w 3702730"/>
              <a:gd name="connsiteY18" fmla="*/ 1741454 h 3983722"/>
              <a:gd name="connsiteX19" fmla="*/ 3146138 w 3702730"/>
              <a:gd name="connsiteY19" fmla="*/ 1677844 h 3983722"/>
              <a:gd name="connsiteX20" fmla="*/ 3130236 w 3702730"/>
              <a:gd name="connsiteY20" fmla="*/ 1646039 h 3983722"/>
              <a:gd name="connsiteX21" fmla="*/ 3082528 w 3702730"/>
              <a:gd name="connsiteY21" fmla="*/ 1574477 h 3983722"/>
              <a:gd name="connsiteX22" fmla="*/ 3042772 w 3702730"/>
              <a:gd name="connsiteY22" fmla="*/ 1518818 h 3983722"/>
              <a:gd name="connsiteX23" fmla="*/ 2995064 w 3702730"/>
              <a:gd name="connsiteY23" fmla="*/ 1455207 h 3983722"/>
              <a:gd name="connsiteX24" fmla="*/ 2939405 w 3702730"/>
              <a:gd name="connsiteY24" fmla="*/ 1391597 h 3983722"/>
              <a:gd name="connsiteX25" fmla="*/ 2923502 w 3702730"/>
              <a:gd name="connsiteY25" fmla="*/ 1367743 h 3983722"/>
              <a:gd name="connsiteX26" fmla="*/ 2859892 w 3702730"/>
              <a:gd name="connsiteY26" fmla="*/ 1304132 h 3983722"/>
              <a:gd name="connsiteX27" fmla="*/ 2828086 w 3702730"/>
              <a:gd name="connsiteY27" fmla="*/ 1264376 h 3983722"/>
              <a:gd name="connsiteX28" fmla="*/ 2820135 w 3702730"/>
              <a:gd name="connsiteY28" fmla="*/ 1240522 h 3983722"/>
              <a:gd name="connsiteX29" fmla="*/ 2796281 w 3702730"/>
              <a:gd name="connsiteY29" fmla="*/ 1208717 h 3983722"/>
              <a:gd name="connsiteX30" fmla="*/ 2772427 w 3702730"/>
              <a:gd name="connsiteY30" fmla="*/ 1192814 h 3983722"/>
              <a:gd name="connsiteX31" fmla="*/ 2724719 w 3702730"/>
              <a:gd name="connsiteY31" fmla="*/ 1145106 h 3983722"/>
              <a:gd name="connsiteX32" fmla="*/ 2692914 w 3702730"/>
              <a:gd name="connsiteY32" fmla="*/ 1113301 h 3983722"/>
              <a:gd name="connsiteX33" fmla="*/ 2669060 w 3702730"/>
              <a:gd name="connsiteY33" fmla="*/ 1081496 h 3983722"/>
              <a:gd name="connsiteX34" fmla="*/ 2645206 w 3702730"/>
              <a:gd name="connsiteY34" fmla="*/ 1065593 h 3983722"/>
              <a:gd name="connsiteX35" fmla="*/ 2589547 w 3702730"/>
              <a:gd name="connsiteY35" fmla="*/ 994032 h 3983722"/>
              <a:gd name="connsiteX36" fmla="*/ 2525937 w 3702730"/>
              <a:gd name="connsiteY36" fmla="*/ 946324 h 3983722"/>
              <a:gd name="connsiteX37" fmla="*/ 2494132 w 3702730"/>
              <a:gd name="connsiteY37" fmla="*/ 930421 h 3983722"/>
              <a:gd name="connsiteX38" fmla="*/ 2430521 w 3702730"/>
              <a:gd name="connsiteY38" fmla="*/ 898616 h 3983722"/>
              <a:gd name="connsiteX39" fmla="*/ 2390765 w 3702730"/>
              <a:gd name="connsiteY39" fmla="*/ 866811 h 3983722"/>
              <a:gd name="connsiteX40" fmla="*/ 2279446 w 3702730"/>
              <a:gd name="connsiteY40" fmla="*/ 835005 h 3983722"/>
              <a:gd name="connsiteX41" fmla="*/ 2231738 w 3702730"/>
              <a:gd name="connsiteY41" fmla="*/ 819103 h 3983722"/>
              <a:gd name="connsiteX42" fmla="*/ 2207885 w 3702730"/>
              <a:gd name="connsiteY42" fmla="*/ 811152 h 3983722"/>
              <a:gd name="connsiteX43" fmla="*/ 2168128 w 3702730"/>
              <a:gd name="connsiteY43" fmla="*/ 803200 h 3983722"/>
              <a:gd name="connsiteX44" fmla="*/ 673283 w 3702730"/>
              <a:gd name="connsiteY44" fmla="*/ 397684 h 3983722"/>
              <a:gd name="connsiteX45" fmla="*/ 466549 w 3702730"/>
              <a:gd name="connsiteY45" fmla="*/ 238658 h 3983722"/>
              <a:gd name="connsiteX46" fmla="*/ 466550 w 3702730"/>
              <a:gd name="connsiteY46" fmla="*/ 79632 h 3983722"/>
              <a:gd name="connsiteX47" fmla="*/ 188254 w 3702730"/>
              <a:gd name="connsiteY47" fmla="*/ 119 h 3983722"/>
              <a:gd name="connsiteX48" fmla="*/ 5373 w 3702730"/>
              <a:gd name="connsiteY48" fmla="*/ 95534 h 3983722"/>
              <a:gd name="connsiteX49" fmla="*/ 68984 w 3702730"/>
              <a:gd name="connsiteY49" fmla="*/ 230706 h 3983722"/>
              <a:gd name="connsiteX50" fmla="*/ 275718 w 3702730"/>
              <a:gd name="connsiteY50" fmla="*/ 238658 h 3983722"/>
              <a:gd name="connsiteX51" fmla="*/ 220059 w 3702730"/>
              <a:gd name="connsiteY51" fmla="*/ 429489 h 3983722"/>
              <a:gd name="connsiteX52" fmla="*/ 204156 w 3702730"/>
              <a:gd name="connsiteY52" fmla="*/ 596466 h 3983722"/>
              <a:gd name="connsiteX53" fmla="*/ 251864 w 3702730"/>
              <a:gd name="connsiteY53" fmla="*/ 723687 h 3983722"/>
              <a:gd name="connsiteX54" fmla="*/ 142800 w 3702730"/>
              <a:gd name="connsiteY54" fmla="*/ 771395 h 3983722"/>
              <a:gd name="connsiteX55" fmla="*/ 128045 w 3702730"/>
              <a:gd name="connsiteY55" fmla="*/ 911156 h 3983722"/>
              <a:gd name="connsiteX56" fmla="*/ 242765 w 3702730"/>
              <a:gd name="connsiteY56" fmla="*/ 1023622 h 3983722"/>
              <a:gd name="connsiteX57" fmla="*/ 347279 w 3702730"/>
              <a:gd name="connsiteY57" fmla="*/ 994032 h 3983722"/>
              <a:gd name="connsiteX58" fmla="*/ 450646 w 3702730"/>
              <a:gd name="connsiteY58" fmla="*/ 1009934 h 3983722"/>
              <a:gd name="connsiteX59" fmla="*/ 522208 w 3702730"/>
              <a:gd name="connsiteY59" fmla="*/ 1161010 h 3983722"/>
              <a:gd name="connsiteX60" fmla="*/ 700538 w 3702730"/>
              <a:gd name="connsiteY60" fmla="*/ 1144000 h 3983722"/>
              <a:gd name="connsiteX61" fmla="*/ 800503 w 3702730"/>
              <a:gd name="connsiteY61" fmla="*/ 1232570 h 3983722"/>
              <a:gd name="connsiteX62" fmla="*/ 943548 w 3702730"/>
              <a:gd name="connsiteY62" fmla="*/ 1205276 h 3983722"/>
              <a:gd name="connsiteX63" fmla="*/ 1243520 w 3702730"/>
              <a:gd name="connsiteY63" fmla="*/ 1367743 h 3983722"/>
              <a:gd name="connsiteX64" fmla="*/ 1206020 w 3702730"/>
              <a:gd name="connsiteY64" fmla="*/ 1447255 h 3983722"/>
              <a:gd name="connsiteX65" fmla="*/ 995844 w 3702730"/>
              <a:gd name="connsiteY65" fmla="*/ 1417745 h 3983722"/>
              <a:gd name="connsiteX66" fmla="*/ 776650 w 3702730"/>
              <a:gd name="connsiteY66" fmla="*/ 1542671 h 3983722"/>
              <a:gd name="connsiteX67" fmla="*/ 1027730 w 3702730"/>
              <a:gd name="connsiteY67" fmla="*/ 1716533 h 3983722"/>
              <a:gd name="connsiteX68" fmla="*/ 991336 w 3702730"/>
              <a:gd name="connsiteY68" fmla="*/ 1773260 h 3983722"/>
              <a:gd name="connsiteX69" fmla="*/ 919773 w 3702730"/>
              <a:gd name="connsiteY69" fmla="*/ 2059507 h 3983722"/>
              <a:gd name="connsiteX70" fmla="*/ 800503 w 3702730"/>
              <a:gd name="connsiteY70" fmla="*/ 2194679 h 3983722"/>
              <a:gd name="connsiteX71" fmla="*/ 840261 w 3702730"/>
              <a:gd name="connsiteY71" fmla="*/ 2353705 h 3983722"/>
              <a:gd name="connsiteX72" fmla="*/ 744845 w 3702730"/>
              <a:gd name="connsiteY72" fmla="*/ 2528633 h 3983722"/>
              <a:gd name="connsiteX73" fmla="*/ 1023140 w 3702730"/>
              <a:gd name="connsiteY73" fmla="*/ 2958003 h 3983722"/>
              <a:gd name="connsiteX74" fmla="*/ 1110605 w 3702730"/>
              <a:gd name="connsiteY74" fmla="*/ 3252201 h 3983722"/>
              <a:gd name="connsiteX75" fmla="*/ 1182167 w 3702730"/>
              <a:gd name="connsiteY75" fmla="*/ 3498692 h 3983722"/>
              <a:gd name="connsiteX76" fmla="*/ 1062896 w 3702730"/>
              <a:gd name="connsiteY76" fmla="*/ 3554350 h 3983722"/>
              <a:gd name="connsiteX77" fmla="*/ 880016 w 3702730"/>
              <a:gd name="connsiteY77" fmla="*/ 3808794 h 3983722"/>
              <a:gd name="connsiteX78" fmla="*/ 689186 w 3702730"/>
              <a:gd name="connsiteY78" fmla="*/ 3983722 h 3983722"/>
              <a:gd name="connsiteX0" fmla="*/ 3702730 w 3702730"/>
              <a:gd name="connsiteY0" fmla="*/ 2568391 h 3983723"/>
              <a:gd name="connsiteX1" fmla="*/ 3662973 w 3702730"/>
              <a:gd name="connsiteY1" fmla="*/ 2536586 h 3983723"/>
              <a:gd name="connsiteX2" fmla="*/ 3655022 w 3702730"/>
              <a:gd name="connsiteY2" fmla="*/ 2512732 h 3983723"/>
              <a:gd name="connsiteX3" fmla="*/ 3607314 w 3702730"/>
              <a:gd name="connsiteY3" fmla="*/ 2496829 h 3983723"/>
              <a:gd name="connsiteX4" fmla="*/ 3583460 w 3702730"/>
              <a:gd name="connsiteY4" fmla="*/ 2449121 h 3983723"/>
              <a:gd name="connsiteX5" fmla="*/ 3575509 w 3702730"/>
              <a:gd name="connsiteY5" fmla="*/ 2425267 h 3983723"/>
              <a:gd name="connsiteX6" fmla="*/ 3535752 w 3702730"/>
              <a:gd name="connsiteY6" fmla="*/ 2377560 h 3983723"/>
              <a:gd name="connsiteX7" fmla="*/ 3503947 w 3702730"/>
              <a:gd name="connsiteY7" fmla="*/ 2305998 h 3983723"/>
              <a:gd name="connsiteX8" fmla="*/ 3472142 w 3702730"/>
              <a:gd name="connsiteY8" fmla="*/ 2258290 h 3983723"/>
              <a:gd name="connsiteX9" fmla="*/ 3464191 w 3702730"/>
              <a:gd name="connsiteY9" fmla="*/ 2234436 h 3983723"/>
              <a:gd name="connsiteX10" fmla="*/ 3416483 w 3702730"/>
              <a:gd name="connsiteY10" fmla="*/ 2194680 h 3983723"/>
              <a:gd name="connsiteX11" fmla="*/ 3376726 w 3702730"/>
              <a:gd name="connsiteY11" fmla="*/ 2123118 h 3983723"/>
              <a:gd name="connsiteX12" fmla="*/ 3360824 w 3702730"/>
              <a:gd name="connsiteY12" fmla="*/ 2091313 h 3983723"/>
              <a:gd name="connsiteX13" fmla="*/ 3329018 w 3702730"/>
              <a:gd name="connsiteY13" fmla="*/ 2043605 h 3983723"/>
              <a:gd name="connsiteX14" fmla="*/ 3281311 w 3702730"/>
              <a:gd name="connsiteY14" fmla="*/ 1908433 h 3983723"/>
              <a:gd name="connsiteX15" fmla="*/ 3273359 w 3702730"/>
              <a:gd name="connsiteY15" fmla="*/ 1884579 h 3983723"/>
              <a:gd name="connsiteX16" fmla="*/ 3257457 w 3702730"/>
              <a:gd name="connsiteY16" fmla="*/ 1852773 h 3983723"/>
              <a:gd name="connsiteX17" fmla="*/ 3225652 w 3702730"/>
              <a:gd name="connsiteY17" fmla="*/ 1805066 h 3983723"/>
              <a:gd name="connsiteX18" fmla="*/ 3185895 w 3702730"/>
              <a:gd name="connsiteY18" fmla="*/ 1741455 h 3983723"/>
              <a:gd name="connsiteX19" fmla="*/ 3146138 w 3702730"/>
              <a:gd name="connsiteY19" fmla="*/ 1677845 h 3983723"/>
              <a:gd name="connsiteX20" fmla="*/ 3130236 w 3702730"/>
              <a:gd name="connsiteY20" fmla="*/ 1646040 h 3983723"/>
              <a:gd name="connsiteX21" fmla="*/ 3082528 w 3702730"/>
              <a:gd name="connsiteY21" fmla="*/ 1574478 h 3983723"/>
              <a:gd name="connsiteX22" fmla="*/ 3042772 w 3702730"/>
              <a:gd name="connsiteY22" fmla="*/ 1518819 h 3983723"/>
              <a:gd name="connsiteX23" fmla="*/ 2995064 w 3702730"/>
              <a:gd name="connsiteY23" fmla="*/ 1455208 h 3983723"/>
              <a:gd name="connsiteX24" fmla="*/ 2939405 w 3702730"/>
              <a:gd name="connsiteY24" fmla="*/ 1391598 h 3983723"/>
              <a:gd name="connsiteX25" fmla="*/ 2923502 w 3702730"/>
              <a:gd name="connsiteY25" fmla="*/ 1367744 h 3983723"/>
              <a:gd name="connsiteX26" fmla="*/ 2859892 w 3702730"/>
              <a:gd name="connsiteY26" fmla="*/ 1304133 h 3983723"/>
              <a:gd name="connsiteX27" fmla="*/ 2828086 w 3702730"/>
              <a:gd name="connsiteY27" fmla="*/ 1264377 h 3983723"/>
              <a:gd name="connsiteX28" fmla="*/ 2820135 w 3702730"/>
              <a:gd name="connsiteY28" fmla="*/ 1240523 h 3983723"/>
              <a:gd name="connsiteX29" fmla="*/ 2796281 w 3702730"/>
              <a:gd name="connsiteY29" fmla="*/ 1208718 h 3983723"/>
              <a:gd name="connsiteX30" fmla="*/ 2772427 w 3702730"/>
              <a:gd name="connsiteY30" fmla="*/ 1192815 h 3983723"/>
              <a:gd name="connsiteX31" fmla="*/ 2724719 w 3702730"/>
              <a:gd name="connsiteY31" fmla="*/ 1145107 h 3983723"/>
              <a:gd name="connsiteX32" fmla="*/ 2692914 w 3702730"/>
              <a:gd name="connsiteY32" fmla="*/ 1113302 h 3983723"/>
              <a:gd name="connsiteX33" fmla="*/ 2669060 w 3702730"/>
              <a:gd name="connsiteY33" fmla="*/ 1081497 h 3983723"/>
              <a:gd name="connsiteX34" fmla="*/ 2645206 w 3702730"/>
              <a:gd name="connsiteY34" fmla="*/ 1065594 h 3983723"/>
              <a:gd name="connsiteX35" fmla="*/ 2589547 w 3702730"/>
              <a:gd name="connsiteY35" fmla="*/ 994033 h 3983723"/>
              <a:gd name="connsiteX36" fmla="*/ 2525937 w 3702730"/>
              <a:gd name="connsiteY36" fmla="*/ 946325 h 3983723"/>
              <a:gd name="connsiteX37" fmla="*/ 2494132 w 3702730"/>
              <a:gd name="connsiteY37" fmla="*/ 930422 h 3983723"/>
              <a:gd name="connsiteX38" fmla="*/ 2430521 w 3702730"/>
              <a:gd name="connsiteY38" fmla="*/ 898617 h 3983723"/>
              <a:gd name="connsiteX39" fmla="*/ 2390765 w 3702730"/>
              <a:gd name="connsiteY39" fmla="*/ 866812 h 3983723"/>
              <a:gd name="connsiteX40" fmla="*/ 2279446 w 3702730"/>
              <a:gd name="connsiteY40" fmla="*/ 835006 h 3983723"/>
              <a:gd name="connsiteX41" fmla="*/ 2231738 w 3702730"/>
              <a:gd name="connsiteY41" fmla="*/ 819104 h 3983723"/>
              <a:gd name="connsiteX42" fmla="*/ 2207885 w 3702730"/>
              <a:gd name="connsiteY42" fmla="*/ 811153 h 3983723"/>
              <a:gd name="connsiteX43" fmla="*/ 2168128 w 3702730"/>
              <a:gd name="connsiteY43" fmla="*/ 803201 h 3983723"/>
              <a:gd name="connsiteX44" fmla="*/ 673283 w 3702730"/>
              <a:gd name="connsiteY44" fmla="*/ 397685 h 3983723"/>
              <a:gd name="connsiteX45" fmla="*/ 430155 w 3702730"/>
              <a:gd name="connsiteY45" fmla="*/ 243208 h 3983723"/>
              <a:gd name="connsiteX46" fmla="*/ 466550 w 3702730"/>
              <a:gd name="connsiteY46" fmla="*/ 79633 h 3983723"/>
              <a:gd name="connsiteX47" fmla="*/ 188254 w 3702730"/>
              <a:gd name="connsiteY47" fmla="*/ 120 h 3983723"/>
              <a:gd name="connsiteX48" fmla="*/ 5373 w 3702730"/>
              <a:gd name="connsiteY48" fmla="*/ 95535 h 3983723"/>
              <a:gd name="connsiteX49" fmla="*/ 68984 w 3702730"/>
              <a:gd name="connsiteY49" fmla="*/ 230707 h 3983723"/>
              <a:gd name="connsiteX50" fmla="*/ 275718 w 3702730"/>
              <a:gd name="connsiteY50" fmla="*/ 238659 h 3983723"/>
              <a:gd name="connsiteX51" fmla="*/ 220059 w 3702730"/>
              <a:gd name="connsiteY51" fmla="*/ 429490 h 3983723"/>
              <a:gd name="connsiteX52" fmla="*/ 204156 w 3702730"/>
              <a:gd name="connsiteY52" fmla="*/ 596467 h 3983723"/>
              <a:gd name="connsiteX53" fmla="*/ 251864 w 3702730"/>
              <a:gd name="connsiteY53" fmla="*/ 723688 h 3983723"/>
              <a:gd name="connsiteX54" fmla="*/ 142800 w 3702730"/>
              <a:gd name="connsiteY54" fmla="*/ 771396 h 3983723"/>
              <a:gd name="connsiteX55" fmla="*/ 128045 w 3702730"/>
              <a:gd name="connsiteY55" fmla="*/ 911157 h 3983723"/>
              <a:gd name="connsiteX56" fmla="*/ 242765 w 3702730"/>
              <a:gd name="connsiteY56" fmla="*/ 1023623 h 3983723"/>
              <a:gd name="connsiteX57" fmla="*/ 347279 w 3702730"/>
              <a:gd name="connsiteY57" fmla="*/ 994033 h 3983723"/>
              <a:gd name="connsiteX58" fmla="*/ 450646 w 3702730"/>
              <a:gd name="connsiteY58" fmla="*/ 1009935 h 3983723"/>
              <a:gd name="connsiteX59" fmla="*/ 522208 w 3702730"/>
              <a:gd name="connsiteY59" fmla="*/ 1161011 h 3983723"/>
              <a:gd name="connsiteX60" fmla="*/ 700538 w 3702730"/>
              <a:gd name="connsiteY60" fmla="*/ 1144001 h 3983723"/>
              <a:gd name="connsiteX61" fmla="*/ 800503 w 3702730"/>
              <a:gd name="connsiteY61" fmla="*/ 1232571 h 3983723"/>
              <a:gd name="connsiteX62" fmla="*/ 943548 w 3702730"/>
              <a:gd name="connsiteY62" fmla="*/ 1205277 h 3983723"/>
              <a:gd name="connsiteX63" fmla="*/ 1243520 w 3702730"/>
              <a:gd name="connsiteY63" fmla="*/ 1367744 h 3983723"/>
              <a:gd name="connsiteX64" fmla="*/ 1206020 w 3702730"/>
              <a:gd name="connsiteY64" fmla="*/ 1447256 h 3983723"/>
              <a:gd name="connsiteX65" fmla="*/ 995844 w 3702730"/>
              <a:gd name="connsiteY65" fmla="*/ 1417746 h 3983723"/>
              <a:gd name="connsiteX66" fmla="*/ 776650 w 3702730"/>
              <a:gd name="connsiteY66" fmla="*/ 1542672 h 3983723"/>
              <a:gd name="connsiteX67" fmla="*/ 1027730 w 3702730"/>
              <a:gd name="connsiteY67" fmla="*/ 1716534 h 3983723"/>
              <a:gd name="connsiteX68" fmla="*/ 991336 w 3702730"/>
              <a:gd name="connsiteY68" fmla="*/ 1773261 h 3983723"/>
              <a:gd name="connsiteX69" fmla="*/ 919773 w 3702730"/>
              <a:gd name="connsiteY69" fmla="*/ 2059508 h 3983723"/>
              <a:gd name="connsiteX70" fmla="*/ 800503 w 3702730"/>
              <a:gd name="connsiteY70" fmla="*/ 2194680 h 3983723"/>
              <a:gd name="connsiteX71" fmla="*/ 840261 w 3702730"/>
              <a:gd name="connsiteY71" fmla="*/ 2353706 h 3983723"/>
              <a:gd name="connsiteX72" fmla="*/ 744845 w 3702730"/>
              <a:gd name="connsiteY72" fmla="*/ 2528634 h 3983723"/>
              <a:gd name="connsiteX73" fmla="*/ 1023140 w 3702730"/>
              <a:gd name="connsiteY73" fmla="*/ 2958004 h 3983723"/>
              <a:gd name="connsiteX74" fmla="*/ 1110605 w 3702730"/>
              <a:gd name="connsiteY74" fmla="*/ 3252202 h 3983723"/>
              <a:gd name="connsiteX75" fmla="*/ 1182167 w 3702730"/>
              <a:gd name="connsiteY75" fmla="*/ 3498693 h 3983723"/>
              <a:gd name="connsiteX76" fmla="*/ 1062896 w 3702730"/>
              <a:gd name="connsiteY76" fmla="*/ 3554351 h 3983723"/>
              <a:gd name="connsiteX77" fmla="*/ 880016 w 3702730"/>
              <a:gd name="connsiteY77" fmla="*/ 3808795 h 3983723"/>
              <a:gd name="connsiteX78" fmla="*/ 689186 w 3702730"/>
              <a:gd name="connsiteY78" fmla="*/ 3983723 h 3983723"/>
              <a:gd name="connsiteX0" fmla="*/ 3702730 w 3702730"/>
              <a:gd name="connsiteY0" fmla="*/ 2568391 h 3983723"/>
              <a:gd name="connsiteX1" fmla="*/ 3662973 w 3702730"/>
              <a:gd name="connsiteY1" fmla="*/ 2536586 h 3983723"/>
              <a:gd name="connsiteX2" fmla="*/ 3655022 w 3702730"/>
              <a:gd name="connsiteY2" fmla="*/ 2512732 h 3983723"/>
              <a:gd name="connsiteX3" fmla="*/ 3607314 w 3702730"/>
              <a:gd name="connsiteY3" fmla="*/ 2496829 h 3983723"/>
              <a:gd name="connsiteX4" fmla="*/ 3583460 w 3702730"/>
              <a:gd name="connsiteY4" fmla="*/ 2449121 h 3983723"/>
              <a:gd name="connsiteX5" fmla="*/ 3575509 w 3702730"/>
              <a:gd name="connsiteY5" fmla="*/ 2425267 h 3983723"/>
              <a:gd name="connsiteX6" fmla="*/ 3535752 w 3702730"/>
              <a:gd name="connsiteY6" fmla="*/ 2377560 h 3983723"/>
              <a:gd name="connsiteX7" fmla="*/ 3503947 w 3702730"/>
              <a:gd name="connsiteY7" fmla="*/ 2305998 h 3983723"/>
              <a:gd name="connsiteX8" fmla="*/ 3472142 w 3702730"/>
              <a:gd name="connsiteY8" fmla="*/ 2258290 h 3983723"/>
              <a:gd name="connsiteX9" fmla="*/ 3464191 w 3702730"/>
              <a:gd name="connsiteY9" fmla="*/ 2234436 h 3983723"/>
              <a:gd name="connsiteX10" fmla="*/ 3416483 w 3702730"/>
              <a:gd name="connsiteY10" fmla="*/ 2194680 h 3983723"/>
              <a:gd name="connsiteX11" fmla="*/ 3376726 w 3702730"/>
              <a:gd name="connsiteY11" fmla="*/ 2123118 h 3983723"/>
              <a:gd name="connsiteX12" fmla="*/ 3360824 w 3702730"/>
              <a:gd name="connsiteY12" fmla="*/ 2091313 h 3983723"/>
              <a:gd name="connsiteX13" fmla="*/ 3329018 w 3702730"/>
              <a:gd name="connsiteY13" fmla="*/ 2043605 h 3983723"/>
              <a:gd name="connsiteX14" fmla="*/ 3281311 w 3702730"/>
              <a:gd name="connsiteY14" fmla="*/ 1908433 h 3983723"/>
              <a:gd name="connsiteX15" fmla="*/ 3273359 w 3702730"/>
              <a:gd name="connsiteY15" fmla="*/ 1884579 h 3983723"/>
              <a:gd name="connsiteX16" fmla="*/ 3257457 w 3702730"/>
              <a:gd name="connsiteY16" fmla="*/ 1852773 h 3983723"/>
              <a:gd name="connsiteX17" fmla="*/ 3225652 w 3702730"/>
              <a:gd name="connsiteY17" fmla="*/ 1805066 h 3983723"/>
              <a:gd name="connsiteX18" fmla="*/ 3185895 w 3702730"/>
              <a:gd name="connsiteY18" fmla="*/ 1741455 h 3983723"/>
              <a:gd name="connsiteX19" fmla="*/ 3146138 w 3702730"/>
              <a:gd name="connsiteY19" fmla="*/ 1677845 h 3983723"/>
              <a:gd name="connsiteX20" fmla="*/ 3130236 w 3702730"/>
              <a:gd name="connsiteY20" fmla="*/ 1646040 h 3983723"/>
              <a:gd name="connsiteX21" fmla="*/ 3082528 w 3702730"/>
              <a:gd name="connsiteY21" fmla="*/ 1574478 h 3983723"/>
              <a:gd name="connsiteX22" fmla="*/ 3042772 w 3702730"/>
              <a:gd name="connsiteY22" fmla="*/ 1518819 h 3983723"/>
              <a:gd name="connsiteX23" fmla="*/ 2995064 w 3702730"/>
              <a:gd name="connsiteY23" fmla="*/ 1455208 h 3983723"/>
              <a:gd name="connsiteX24" fmla="*/ 2939405 w 3702730"/>
              <a:gd name="connsiteY24" fmla="*/ 1391598 h 3983723"/>
              <a:gd name="connsiteX25" fmla="*/ 2923502 w 3702730"/>
              <a:gd name="connsiteY25" fmla="*/ 1367744 h 3983723"/>
              <a:gd name="connsiteX26" fmla="*/ 2859892 w 3702730"/>
              <a:gd name="connsiteY26" fmla="*/ 1304133 h 3983723"/>
              <a:gd name="connsiteX27" fmla="*/ 2828086 w 3702730"/>
              <a:gd name="connsiteY27" fmla="*/ 1264377 h 3983723"/>
              <a:gd name="connsiteX28" fmla="*/ 2820135 w 3702730"/>
              <a:gd name="connsiteY28" fmla="*/ 1240523 h 3983723"/>
              <a:gd name="connsiteX29" fmla="*/ 2796281 w 3702730"/>
              <a:gd name="connsiteY29" fmla="*/ 1208718 h 3983723"/>
              <a:gd name="connsiteX30" fmla="*/ 2772427 w 3702730"/>
              <a:gd name="connsiteY30" fmla="*/ 1192815 h 3983723"/>
              <a:gd name="connsiteX31" fmla="*/ 2724719 w 3702730"/>
              <a:gd name="connsiteY31" fmla="*/ 1145107 h 3983723"/>
              <a:gd name="connsiteX32" fmla="*/ 2692914 w 3702730"/>
              <a:gd name="connsiteY32" fmla="*/ 1113302 h 3983723"/>
              <a:gd name="connsiteX33" fmla="*/ 2669060 w 3702730"/>
              <a:gd name="connsiteY33" fmla="*/ 1081497 h 3983723"/>
              <a:gd name="connsiteX34" fmla="*/ 2645206 w 3702730"/>
              <a:gd name="connsiteY34" fmla="*/ 1065594 h 3983723"/>
              <a:gd name="connsiteX35" fmla="*/ 2589547 w 3702730"/>
              <a:gd name="connsiteY35" fmla="*/ 994033 h 3983723"/>
              <a:gd name="connsiteX36" fmla="*/ 2525937 w 3702730"/>
              <a:gd name="connsiteY36" fmla="*/ 946325 h 3983723"/>
              <a:gd name="connsiteX37" fmla="*/ 2494132 w 3702730"/>
              <a:gd name="connsiteY37" fmla="*/ 930422 h 3983723"/>
              <a:gd name="connsiteX38" fmla="*/ 2430521 w 3702730"/>
              <a:gd name="connsiteY38" fmla="*/ 898617 h 3983723"/>
              <a:gd name="connsiteX39" fmla="*/ 2390765 w 3702730"/>
              <a:gd name="connsiteY39" fmla="*/ 866812 h 3983723"/>
              <a:gd name="connsiteX40" fmla="*/ 2279446 w 3702730"/>
              <a:gd name="connsiteY40" fmla="*/ 835006 h 3983723"/>
              <a:gd name="connsiteX41" fmla="*/ 2231738 w 3702730"/>
              <a:gd name="connsiteY41" fmla="*/ 819104 h 3983723"/>
              <a:gd name="connsiteX42" fmla="*/ 2207885 w 3702730"/>
              <a:gd name="connsiteY42" fmla="*/ 811153 h 3983723"/>
              <a:gd name="connsiteX43" fmla="*/ 2168128 w 3702730"/>
              <a:gd name="connsiteY43" fmla="*/ 803201 h 3983723"/>
              <a:gd name="connsiteX44" fmla="*/ 450370 w 3702730"/>
              <a:gd name="connsiteY44" fmla="*/ 361291 h 3983723"/>
              <a:gd name="connsiteX45" fmla="*/ 430155 w 3702730"/>
              <a:gd name="connsiteY45" fmla="*/ 243208 h 3983723"/>
              <a:gd name="connsiteX46" fmla="*/ 466550 w 3702730"/>
              <a:gd name="connsiteY46" fmla="*/ 79633 h 3983723"/>
              <a:gd name="connsiteX47" fmla="*/ 188254 w 3702730"/>
              <a:gd name="connsiteY47" fmla="*/ 120 h 3983723"/>
              <a:gd name="connsiteX48" fmla="*/ 5373 w 3702730"/>
              <a:gd name="connsiteY48" fmla="*/ 95535 h 3983723"/>
              <a:gd name="connsiteX49" fmla="*/ 68984 w 3702730"/>
              <a:gd name="connsiteY49" fmla="*/ 230707 h 3983723"/>
              <a:gd name="connsiteX50" fmla="*/ 275718 w 3702730"/>
              <a:gd name="connsiteY50" fmla="*/ 238659 h 3983723"/>
              <a:gd name="connsiteX51" fmla="*/ 220059 w 3702730"/>
              <a:gd name="connsiteY51" fmla="*/ 429490 h 3983723"/>
              <a:gd name="connsiteX52" fmla="*/ 204156 w 3702730"/>
              <a:gd name="connsiteY52" fmla="*/ 596467 h 3983723"/>
              <a:gd name="connsiteX53" fmla="*/ 251864 w 3702730"/>
              <a:gd name="connsiteY53" fmla="*/ 723688 h 3983723"/>
              <a:gd name="connsiteX54" fmla="*/ 142800 w 3702730"/>
              <a:gd name="connsiteY54" fmla="*/ 771396 h 3983723"/>
              <a:gd name="connsiteX55" fmla="*/ 128045 w 3702730"/>
              <a:gd name="connsiteY55" fmla="*/ 911157 h 3983723"/>
              <a:gd name="connsiteX56" fmla="*/ 242765 w 3702730"/>
              <a:gd name="connsiteY56" fmla="*/ 1023623 h 3983723"/>
              <a:gd name="connsiteX57" fmla="*/ 347279 w 3702730"/>
              <a:gd name="connsiteY57" fmla="*/ 994033 h 3983723"/>
              <a:gd name="connsiteX58" fmla="*/ 450646 w 3702730"/>
              <a:gd name="connsiteY58" fmla="*/ 1009935 h 3983723"/>
              <a:gd name="connsiteX59" fmla="*/ 522208 w 3702730"/>
              <a:gd name="connsiteY59" fmla="*/ 1161011 h 3983723"/>
              <a:gd name="connsiteX60" fmla="*/ 700538 w 3702730"/>
              <a:gd name="connsiteY60" fmla="*/ 1144001 h 3983723"/>
              <a:gd name="connsiteX61" fmla="*/ 800503 w 3702730"/>
              <a:gd name="connsiteY61" fmla="*/ 1232571 h 3983723"/>
              <a:gd name="connsiteX62" fmla="*/ 943548 w 3702730"/>
              <a:gd name="connsiteY62" fmla="*/ 1205277 h 3983723"/>
              <a:gd name="connsiteX63" fmla="*/ 1243520 w 3702730"/>
              <a:gd name="connsiteY63" fmla="*/ 1367744 h 3983723"/>
              <a:gd name="connsiteX64" fmla="*/ 1206020 w 3702730"/>
              <a:gd name="connsiteY64" fmla="*/ 1447256 h 3983723"/>
              <a:gd name="connsiteX65" fmla="*/ 995844 w 3702730"/>
              <a:gd name="connsiteY65" fmla="*/ 1417746 h 3983723"/>
              <a:gd name="connsiteX66" fmla="*/ 776650 w 3702730"/>
              <a:gd name="connsiteY66" fmla="*/ 1542672 h 3983723"/>
              <a:gd name="connsiteX67" fmla="*/ 1027730 w 3702730"/>
              <a:gd name="connsiteY67" fmla="*/ 1716534 h 3983723"/>
              <a:gd name="connsiteX68" fmla="*/ 991336 w 3702730"/>
              <a:gd name="connsiteY68" fmla="*/ 1773261 h 3983723"/>
              <a:gd name="connsiteX69" fmla="*/ 919773 w 3702730"/>
              <a:gd name="connsiteY69" fmla="*/ 2059508 h 3983723"/>
              <a:gd name="connsiteX70" fmla="*/ 800503 w 3702730"/>
              <a:gd name="connsiteY70" fmla="*/ 2194680 h 3983723"/>
              <a:gd name="connsiteX71" fmla="*/ 840261 w 3702730"/>
              <a:gd name="connsiteY71" fmla="*/ 2353706 h 3983723"/>
              <a:gd name="connsiteX72" fmla="*/ 744845 w 3702730"/>
              <a:gd name="connsiteY72" fmla="*/ 2528634 h 3983723"/>
              <a:gd name="connsiteX73" fmla="*/ 1023140 w 3702730"/>
              <a:gd name="connsiteY73" fmla="*/ 2958004 h 3983723"/>
              <a:gd name="connsiteX74" fmla="*/ 1110605 w 3702730"/>
              <a:gd name="connsiteY74" fmla="*/ 3252202 h 3983723"/>
              <a:gd name="connsiteX75" fmla="*/ 1182167 w 3702730"/>
              <a:gd name="connsiteY75" fmla="*/ 3498693 h 3983723"/>
              <a:gd name="connsiteX76" fmla="*/ 1062896 w 3702730"/>
              <a:gd name="connsiteY76" fmla="*/ 3554351 h 3983723"/>
              <a:gd name="connsiteX77" fmla="*/ 880016 w 3702730"/>
              <a:gd name="connsiteY77" fmla="*/ 3808795 h 3983723"/>
              <a:gd name="connsiteX78" fmla="*/ 689186 w 3702730"/>
              <a:gd name="connsiteY78" fmla="*/ 3983723 h 3983723"/>
              <a:gd name="connsiteX0" fmla="*/ 3702730 w 3702730"/>
              <a:gd name="connsiteY0" fmla="*/ 2568391 h 3983723"/>
              <a:gd name="connsiteX1" fmla="*/ 3662973 w 3702730"/>
              <a:gd name="connsiteY1" fmla="*/ 2536586 h 3983723"/>
              <a:gd name="connsiteX2" fmla="*/ 3655022 w 3702730"/>
              <a:gd name="connsiteY2" fmla="*/ 2512732 h 3983723"/>
              <a:gd name="connsiteX3" fmla="*/ 3607314 w 3702730"/>
              <a:gd name="connsiteY3" fmla="*/ 2496829 h 3983723"/>
              <a:gd name="connsiteX4" fmla="*/ 3583460 w 3702730"/>
              <a:gd name="connsiteY4" fmla="*/ 2449121 h 3983723"/>
              <a:gd name="connsiteX5" fmla="*/ 3575509 w 3702730"/>
              <a:gd name="connsiteY5" fmla="*/ 2425267 h 3983723"/>
              <a:gd name="connsiteX6" fmla="*/ 3535752 w 3702730"/>
              <a:gd name="connsiteY6" fmla="*/ 2377560 h 3983723"/>
              <a:gd name="connsiteX7" fmla="*/ 3503947 w 3702730"/>
              <a:gd name="connsiteY7" fmla="*/ 2305998 h 3983723"/>
              <a:gd name="connsiteX8" fmla="*/ 3472142 w 3702730"/>
              <a:gd name="connsiteY8" fmla="*/ 2258290 h 3983723"/>
              <a:gd name="connsiteX9" fmla="*/ 3464191 w 3702730"/>
              <a:gd name="connsiteY9" fmla="*/ 2234436 h 3983723"/>
              <a:gd name="connsiteX10" fmla="*/ 3416483 w 3702730"/>
              <a:gd name="connsiteY10" fmla="*/ 2194680 h 3983723"/>
              <a:gd name="connsiteX11" fmla="*/ 3376726 w 3702730"/>
              <a:gd name="connsiteY11" fmla="*/ 2123118 h 3983723"/>
              <a:gd name="connsiteX12" fmla="*/ 3360824 w 3702730"/>
              <a:gd name="connsiteY12" fmla="*/ 2091313 h 3983723"/>
              <a:gd name="connsiteX13" fmla="*/ 3329018 w 3702730"/>
              <a:gd name="connsiteY13" fmla="*/ 2043605 h 3983723"/>
              <a:gd name="connsiteX14" fmla="*/ 3281311 w 3702730"/>
              <a:gd name="connsiteY14" fmla="*/ 1908433 h 3983723"/>
              <a:gd name="connsiteX15" fmla="*/ 3273359 w 3702730"/>
              <a:gd name="connsiteY15" fmla="*/ 1884579 h 3983723"/>
              <a:gd name="connsiteX16" fmla="*/ 3257457 w 3702730"/>
              <a:gd name="connsiteY16" fmla="*/ 1852773 h 3983723"/>
              <a:gd name="connsiteX17" fmla="*/ 3225652 w 3702730"/>
              <a:gd name="connsiteY17" fmla="*/ 1805066 h 3983723"/>
              <a:gd name="connsiteX18" fmla="*/ 3185895 w 3702730"/>
              <a:gd name="connsiteY18" fmla="*/ 1741455 h 3983723"/>
              <a:gd name="connsiteX19" fmla="*/ 3146138 w 3702730"/>
              <a:gd name="connsiteY19" fmla="*/ 1677845 h 3983723"/>
              <a:gd name="connsiteX20" fmla="*/ 3130236 w 3702730"/>
              <a:gd name="connsiteY20" fmla="*/ 1646040 h 3983723"/>
              <a:gd name="connsiteX21" fmla="*/ 3082528 w 3702730"/>
              <a:gd name="connsiteY21" fmla="*/ 1574478 h 3983723"/>
              <a:gd name="connsiteX22" fmla="*/ 3042772 w 3702730"/>
              <a:gd name="connsiteY22" fmla="*/ 1518819 h 3983723"/>
              <a:gd name="connsiteX23" fmla="*/ 2995064 w 3702730"/>
              <a:gd name="connsiteY23" fmla="*/ 1455208 h 3983723"/>
              <a:gd name="connsiteX24" fmla="*/ 2939405 w 3702730"/>
              <a:gd name="connsiteY24" fmla="*/ 1391598 h 3983723"/>
              <a:gd name="connsiteX25" fmla="*/ 2923502 w 3702730"/>
              <a:gd name="connsiteY25" fmla="*/ 1367744 h 3983723"/>
              <a:gd name="connsiteX26" fmla="*/ 2859892 w 3702730"/>
              <a:gd name="connsiteY26" fmla="*/ 1304133 h 3983723"/>
              <a:gd name="connsiteX27" fmla="*/ 2828086 w 3702730"/>
              <a:gd name="connsiteY27" fmla="*/ 1264377 h 3983723"/>
              <a:gd name="connsiteX28" fmla="*/ 2820135 w 3702730"/>
              <a:gd name="connsiteY28" fmla="*/ 1240523 h 3983723"/>
              <a:gd name="connsiteX29" fmla="*/ 2796281 w 3702730"/>
              <a:gd name="connsiteY29" fmla="*/ 1208718 h 3983723"/>
              <a:gd name="connsiteX30" fmla="*/ 2772427 w 3702730"/>
              <a:gd name="connsiteY30" fmla="*/ 1192815 h 3983723"/>
              <a:gd name="connsiteX31" fmla="*/ 2724719 w 3702730"/>
              <a:gd name="connsiteY31" fmla="*/ 1145107 h 3983723"/>
              <a:gd name="connsiteX32" fmla="*/ 2692914 w 3702730"/>
              <a:gd name="connsiteY32" fmla="*/ 1113302 h 3983723"/>
              <a:gd name="connsiteX33" fmla="*/ 2669060 w 3702730"/>
              <a:gd name="connsiteY33" fmla="*/ 1081497 h 3983723"/>
              <a:gd name="connsiteX34" fmla="*/ 2645206 w 3702730"/>
              <a:gd name="connsiteY34" fmla="*/ 1065594 h 3983723"/>
              <a:gd name="connsiteX35" fmla="*/ 2589547 w 3702730"/>
              <a:gd name="connsiteY35" fmla="*/ 994033 h 3983723"/>
              <a:gd name="connsiteX36" fmla="*/ 2525937 w 3702730"/>
              <a:gd name="connsiteY36" fmla="*/ 946325 h 3983723"/>
              <a:gd name="connsiteX37" fmla="*/ 2494132 w 3702730"/>
              <a:gd name="connsiteY37" fmla="*/ 930422 h 3983723"/>
              <a:gd name="connsiteX38" fmla="*/ 2430521 w 3702730"/>
              <a:gd name="connsiteY38" fmla="*/ 898617 h 3983723"/>
              <a:gd name="connsiteX39" fmla="*/ 2390765 w 3702730"/>
              <a:gd name="connsiteY39" fmla="*/ 866812 h 3983723"/>
              <a:gd name="connsiteX40" fmla="*/ 2279446 w 3702730"/>
              <a:gd name="connsiteY40" fmla="*/ 835006 h 3983723"/>
              <a:gd name="connsiteX41" fmla="*/ 2231738 w 3702730"/>
              <a:gd name="connsiteY41" fmla="*/ 819104 h 3983723"/>
              <a:gd name="connsiteX42" fmla="*/ 2207885 w 3702730"/>
              <a:gd name="connsiteY42" fmla="*/ 811153 h 3983723"/>
              <a:gd name="connsiteX43" fmla="*/ 2168128 w 3702730"/>
              <a:gd name="connsiteY43" fmla="*/ 803201 h 3983723"/>
              <a:gd name="connsiteX44" fmla="*/ 450370 w 3702730"/>
              <a:gd name="connsiteY44" fmla="*/ 361291 h 3983723"/>
              <a:gd name="connsiteX45" fmla="*/ 430155 w 3702730"/>
              <a:gd name="connsiteY45" fmla="*/ 243208 h 3983723"/>
              <a:gd name="connsiteX46" fmla="*/ 466550 w 3702730"/>
              <a:gd name="connsiteY46" fmla="*/ 79633 h 3983723"/>
              <a:gd name="connsiteX47" fmla="*/ 188254 w 3702730"/>
              <a:gd name="connsiteY47" fmla="*/ 120 h 3983723"/>
              <a:gd name="connsiteX48" fmla="*/ 5373 w 3702730"/>
              <a:gd name="connsiteY48" fmla="*/ 95535 h 3983723"/>
              <a:gd name="connsiteX49" fmla="*/ 68984 w 3702730"/>
              <a:gd name="connsiteY49" fmla="*/ 230707 h 3983723"/>
              <a:gd name="connsiteX50" fmla="*/ 275718 w 3702730"/>
              <a:gd name="connsiteY50" fmla="*/ 238659 h 3983723"/>
              <a:gd name="connsiteX51" fmla="*/ 179116 w 3702730"/>
              <a:gd name="connsiteY51" fmla="*/ 456786 h 3983723"/>
              <a:gd name="connsiteX52" fmla="*/ 204156 w 3702730"/>
              <a:gd name="connsiteY52" fmla="*/ 596467 h 3983723"/>
              <a:gd name="connsiteX53" fmla="*/ 251864 w 3702730"/>
              <a:gd name="connsiteY53" fmla="*/ 723688 h 3983723"/>
              <a:gd name="connsiteX54" fmla="*/ 142800 w 3702730"/>
              <a:gd name="connsiteY54" fmla="*/ 771396 h 3983723"/>
              <a:gd name="connsiteX55" fmla="*/ 128045 w 3702730"/>
              <a:gd name="connsiteY55" fmla="*/ 911157 h 3983723"/>
              <a:gd name="connsiteX56" fmla="*/ 242765 w 3702730"/>
              <a:gd name="connsiteY56" fmla="*/ 1023623 h 3983723"/>
              <a:gd name="connsiteX57" fmla="*/ 347279 w 3702730"/>
              <a:gd name="connsiteY57" fmla="*/ 994033 h 3983723"/>
              <a:gd name="connsiteX58" fmla="*/ 450646 w 3702730"/>
              <a:gd name="connsiteY58" fmla="*/ 1009935 h 3983723"/>
              <a:gd name="connsiteX59" fmla="*/ 522208 w 3702730"/>
              <a:gd name="connsiteY59" fmla="*/ 1161011 h 3983723"/>
              <a:gd name="connsiteX60" fmla="*/ 700538 w 3702730"/>
              <a:gd name="connsiteY60" fmla="*/ 1144001 h 3983723"/>
              <a:gd name="connsiteX61" fmla="*/ 800503 w 3702730"/>
              <a:gd name="connsiteY61" fmla="*/ 1232571 h 3983723"/>
              <a:gd name="connsiteX62" fmla="*/ 943548 w 3702730"/>
              <a:gd name="connsiteY62" fmla="*/ 1205277 h 3983723"/>
              <a:gd name="connsiteX63" fmla="*/ 1243520 w 3702730"/>
              <a:gd name="connsiteY63" fmla="*/ 1367744 h 3983723"/>
              <a:gd name="connsiteX64" fmla="*/ 1206020 w 3702730"/>
              <a:gd name="connsiteY64" fmla="*/ 1447256 h 3983723"/>
              <a:gd name="connsiteX65" fmla="*/ 995844 w 3702730"/>
              <a:gd name="connsiteY65" fmla="*/ 1417746 h 3983723"/>
              <a:gd name="connsiteX66" fmla="*/ 776650 w 3702730"/>
              <a:gd name="connsiteY66" fmla="*/ 1542672 h 3983723"/>
              <a:gd name="connsiteX67" fmla="*/ 1027730 w 3702730"/>
              <a:gd name="connsiteY67" fmla="*/ 1716534 h 3983723"/>
              <a:gd name="connsiteX68" fmla="*/ 991336 w 3702730"/>
              <a:gd name="connsiteY68" fmla="*/ 1773261 h 3983723"/>
              <a:gd name="connsiteX69" fmla="*/ 919773 w 3702730"/>
              <a:gd name="connsiteY69" fmla="*/ 2059508 h 3983723"/>
              <a:gd name="connsiteX70" fmla="*/ 800503 w 3702730"/>
              <a:gd name="connsiteY70" fmla="*/ 2194680 h 3983723"/>
              <a:gd name="connsiteX71" fmla="*/ 840261 w 3702730"/>
              <a:gd name="connsiteY71" fmla="*/ 2353706 h 3983723"/>
              <a:gd name="connsiteX72" fmla="*/ 744845 w 3702730"/>
              <a:gd name="connsiteY72" fmla="*/ 2528634 h 3983723"/>
              <a:gd name="connsiteX73" fmla="*/ 1023140 w 3702730"/>
              <a:gd name="connsiteY73" fmla="*/ 2958004 h 3983723"/>
              <a:gd name="connsiteX74" fmla="*/ 1110605 w 3702730"/>
              <a:gd name="connsiteY74" fmla="*/ 3252202 h 3983723"/>
              <a:gd name="connsiteX75" fmla="*/ 1182167 w 3702730"/>
              <a:gd name="connsiteY75" fmla="*/ 3498693 h 3983723"/>
              <a:gd name="connsiteX76" fmla="*/ 1062896 w 3702730"/>
              <a:gd name="connsiteY76" fmla="*/ 3554351 h 3983723"/>
              <a:gd name="connsiteX77" fmla="*/ 880016 w 3702730"/>
              <a:gd name="connsiteY77" fmla="*/ 3808795 h 3983723"/>
              <a:gd name="connsiteX78" fmla="*/ 689186 w 3702730"/>
              <a:gd name="connsiteY78" fmla="*/ 3983723 h 3983723"/>
              <a:gd name="connsiteX0" fmla="*/ 3701852 w 3701852"/>
              <a:gd name="connsiteY0" fmla="*/ 2568391 h 3983723"/>
              <a:gd name="connsiteX1" fmla="*/ 3662095 w 3701852"/>
              <a:gd name="connsiteY1" fmla="*/ 2536586 h 3983723"/>
              <a:gd name="connsiteX2" fmla="*/ 3654144 w 3701852"/>
              <a:gd name="connsiteY2" fmla="*/ 2512732 h 3983723"/>
              <a:gd name="connsiteX3" fmla="*/ 3606436 w 3701852"/>
              <a:gd name="connsiteY3" fmla="*/ 2496829 h 3983723"/>
              <a:gd name="connsiteX4" fmla="*/ 3582582 w 3701852"/>
              <a:gd name="connsiteY4" fmla="*/ 2449121 h 3983723"/>
              <a:gd name="connsiteX5" fmla="*/ 3574631 w 3701852"/>
              <a:gd name="connsiteY5" fmla="*/ 2425267 h 3983723"/>
              <a:gd name="connsiteX6" fmla="*/ 3534874 w 3701852"/>
              <a:gd name="connsiteY6" fmla="*/ 2377560 h 3983723"/>
              <a:gd name="connsiteX7" fmla="*/ 3503069 w 3701852"/>
              <a:gd name="connsiteY7" fmla="*/ 2305998 h 3983723"/>
              <a:gd name="connsiteX8" fmla="*/ 3471264 w 3701852"/>
              <a:gd name="connsiteY8" fmla="*/ 2258290 h 3983723"/>
              <a:gd name="connsiteX9" fmla="*/ 3463313 w 3701852"/>
              <a:gd name="connsiteY9" fmla="*/ 2234436 h 3983723"/>
              <a:gd name="connsiteX10" fmla="*/ 3415605 w 3701852"/>
              <a:gd name="connsiteY10" fmla="*/ 2194680 h 3983723"/>
              <a:gd name="connsiteX11" fmla="*/ 3375848 w 3701852"/>
              <a:gd name="connsiteY11" fmla="*/ 2123118 h 3983723"/>
              <a:gd name="connsiteX12" fmla="*/ 3359946 w 3701852"/>
              <a:gd name="connsiteY12" fmla="*/ 2091313 h 3983723"/>
              <a:gd name="connsiteX13" fmla="*/ 3328140 w 3701852"/>
              <a:gd name="connsiteY13" fmla="*/ 2043605 h 3983723"/>
              <a:gd name="connsiteX14" fmla="*/ 3280433 w 3701852"/>
              <a:gd name="connsiteY14" fmla="*/ 1908433 h 3983723"/>
              <a:gd name="connsiteX15" fmla="*/ 3272481 w 3701852"/>
              <a:gd name="connsiteY15" fmla="*/ 1884579 h 3983723"/>
              <a:gd name="connsiteX16" fmla="*/ 3256579 w 3701852"/>
              <a:gd name="connsiteY16" fmla="*/ 1852773 h 3983723"/>
              <a:gd name="connsiteX17" fmla="*/ 3224774 w 3701852"/>
              <a:gd name="connsiteY17" fmla="*/ 1805066 h 3983723"/>
              <a:gd name="connsiteX18" fmla="*/ 3185017 w 3701852"/>
              <a:gd name="connsiteY18" fmla="*/ 1741455 h 3983723"/>
              <a:gd name="connsiteX19" fmla="*/ 3145260 w 3701852"/>
              <a:gd name="connsiteY19" fmla="*/ 1677845 h 3983723"/>
              <a:gd name="connsiteX20" fmla="*/ 3129358 w 3701852"/>
              <a:gd name="connsiteY20" fmla="*/ 1646040 h 3983723"/>
              <a:gd name="connsiteX21" fmla="*/ 3081650 w 3701852"/>
              <a:gd name="connsiteY21" fmla="*/ 1574478 h 3983723"/>
              <a:gd name="connsiteX22" fmla="*/ 3041894 w 3701852"/>
              <a:gd name="connsiteY22" fmla="*/ 1518819 h 3983723"/>
              <a:gd name="connsiteX23" fmla="*/ 2994186 w 3701852"/>
              <a:gd name="connsiteY23" fmla="*/ 1455208 h 3983723"/>
              <a:gd name="connsiteX24" fmla="*/ 2938527 w 3701852"/>
              <a:gd name="connsiteY24" fmla="*/ 1391598 h 3983723"/>
              <a:gd name="connsiteX25" fmla="*/ 2922624 w 3701852"/>
              <a:gd name="connsiteY25" fmla="*/ 1367744 h 3983723"/>
              <a:gd name="connsiteX26" fmla="*/ 2859014 w 3701852"/>
              <a:gd name="connsiteY26" fmla="*/ 1304133 h 3983723"/>
              <a:gd name="connsiteX27" fmla="*/ 2827208 w 3701852"/>
              <a:gd name="connsiteY27" fmla="*/ 1264377 h 3983723"/>
              <a:gd name="connsiteX28" fmla="*/ 2819257 w 3701852"/>
              <a:gd name="connsiteY28" fmla="*/ 1240523 h 3983723"/>
              <a:gd name="connsiteX29" fmla="*/ 2795403 w 3701852"/>
              <a:gd name="connsiteY29" fmla="*/ 1208718 h 3983723"/>
              <a:gd name="connsiteX30" fmla="*/ 2771549 w 3701852"/>
              <a:gd name="connsiteY30" fmla="*/ 1192815 h 3983723"/>
              <a:gd name="connsiteX31" fmla="*/ 2723841 w 3701852"/>
              <a:gd name="connsiteY31" fmla="*/ 1145107 h 3983723"/>
              <a:gd name="connsiteX32" fmla="*/ 2692036 w 3701852"/>
              <a:gd name="connsiteY32" fmla="*/ 1113302 h 3983723"/>
              <a:gd name="connsiteX33" fmla="*/ 2668182 w 3701852"/>
              <a:gd name="connsiteY33" fmla="*/ 1081497 h 3983723"/>
              <a:gd name="connsiteX34" fmla="*/ 2644328 w 3701852"/>
              <a:gd name="connsiteY34" fmla="*/ 1065594 h 3983723"/>
              <a:gd name="connsiteX35" fmla="*/ 2588669 w 3701852"/>
              <a:gd name="connsiteY35" fmla="*/ 994033 h 3983723"/>
              <a:gd name="connsiteX36" fmla="*/ 2525059 w 3701852"/>
              <a:gd name="connsiteY36" fmla="*/ 946325 h 3983723"/>
              <a:gd name="connsiteX37" fmla="*/ 2493254 w 3701852"/>
              <a:gd name="connsiteY37" fmla="*/ 930422 h 3983723"/>
              <a:gd name="connsiteX38" fmla="*/ 2429643 w 3701852"/>
              <a:gd name="connsiteY38" fmla="*/ 898617 h 3983723"/>
              <a:gd name="connsiteX39" fmla="*/ 2389887 w 3701852"/>
              <a:gd name="connsiteY39" fmla="*/ 866812 h 3983723"/>
              <a:gd name="connsiteX40" fmla="*/ 2278568 w 3701852"/>
              <a:gd name="connsiteY40" fmla="*/ 835006 h 3983723"/>
              <a:gd name="connsiteX41" fmla="*/ 2230860 w 3701852"/>
              <a:gd name="connsiteY41" fmla="*/ 819104 h 3983723"/>
              <a:gd name="connsiteX42" fmla="*/ 2207007 w 3701852"/>
              <a:gd name="connsiteY42" fmla="*/ 811153 h 3983723"/>
              <a:gd name="connsiteX43" fmla="*/ 2167250 w 3701852"/>
              <a:gd name="connsiteY43" fmla="*/ 803201 h 3983723"/>
              <a:gd name="connsiteX44" fmla="*/ 449492 w 3701852"/>
              <a:gd name="connsiteY44" fmla="*/ 361291 h 3983723"/>
              <a:gd name="connsiteX45" fmla="*/ 429277 w 3701852"/>
              <a:gd name="connsiteY45" fmla="*/ 243208 h 3983723"/>
              <a:gd name="connsiteX46" fmla="*/ 465672 w 3701852"/>
              <a:gd name="connsiteY46" fmla="*/ 79633 h 3983723"/>
              <a:gd name="connsiteX47" fmla="*/ 187376 w 3701852"/>
              <a:gd name="connsiteY47" fmla="*/ 120 h 3983723"/>
              <a:gd name="connsiteX48" fmla="*/ 4495 w 3701852"/>
              <a:gd name="connsiteY48" fmla="*/ 95535 h 3983723"/>
              <a:gd name="connsiteX49" fmla="*/ 68106 w 3701852"/>
              <a:gd name="connsiteY49" fmla="*/ 230707 h 3983723"/>
              <a:gd name="connsiteX50" fmla="*/ 202052 w 3701852"/>
              <a:gd name="connsiteY50" fmla="*/ 288701 h 3983723"/>
              <a:gd name="connsiteX51" fmla="*/ 178238 w 3701852"/>
              <a:gd name="connsiteY51" fmla="*/ 456786 h 3983723"/>
              <a:gd name="connsiteX52" fmla="*/ 203278 w 3701852"/>
              <a:gd name="connsiteY52" fmla="*/ 596467 h 3983723"/>
              <a:gd name="connsiteX53" fmla="*/ 250986 w 3701852"/>
              <a:gd name="connsiteY53" fmla="*/ 723688 h 3983723"/>
              <a:gd name="connsiteX54" fmla="*/ 141922 w 3701852"/>
              <a:gd name="connsiteY54" fmla="*/ 771396 h 3983723"/>
              <a:gd name="connsiteX55" fmla="*/ 127167 w 3701852"/>
              <a:gd name="connsiteY55" fmla="*/ 911157 h 3983723"/>
              <a:gd name="connsiteX56" fmla="*/ 241887 w 3701852"/>
              <a:gd name="connsiteY56" fmla="*/ 1023623 h 3983723"/>
              <a:gd name="connsiteX57" fmla="*/ 346401 w 3701852"/>
              <a:gd name="connsiteY57" fmla="*/ 994033 h 3983723"/>
              <a:gd name="connsiteX58" fmla="*/ 449768 w 3701852"/>
              <a:gd name="connsiteY58" fmla="*/ 1009935 h 3983723"/>
              <a:gd name="connsiteX59" fmla="*/ 521330 w 3701852"/>
              <a:gd name="connsiteY59" fmla="*/ 1161011 h 3983723"/>
              <a:gd name="connsiteX60" fmla="*/ 699660 w 3701852"/>
              <a:gd name="connsiteY60" fmla="*/ 1144001 h 3983723"/>
              <a:gd name="connsiteX61" fmla="*/ 799625 w 3701852"/>
              <a:gd name="connsiteY61" fmla="*/ 1232571 h 3983723"/>
              <a:gd name="connsiteX62" fmla="*/ 942670 w 3701852"/>
              <a:gd name="connsiteY62" fmla="*/ 1205277 h 3983723"/>
              <a:gd name="connsiteX63" fmla="*/ 1242642 w 3701852"/>
              <a:gd name="connsiteY63" fmla="*/ 1367744 h 3983723"/>
              <a:gd name="connsiteX64" fmla="*/ 1205142 w 3701852"/>
              <a:gd name="connsiteY64" fmla="*/ 1447256 h 3983723"/>
              <a:gd name="connsiteX65" fmla="*/ 994966 w 3701852"/>
              <a:gd name="connsiteY65" fmla="*/ 1417746 h 3983723"/>
              <a:gd name="connsiteX66" fmla="*/ 775772 w 3701852"/>
              <a:gd name="connsiteY66" fmla="*/ 1542672 h 3983723"/>
              <a:gd name="connsiteX67" fmla="*/ 1026852 w 3701852"/>
              <a:gd name="connsiteY67" fmla="*/ 1716534 h 3983723"/>
              <a:gd name="connsiteX68" fmla="*/ 990458 w 3701852"/>
              <a:gd name="connsiteY68" fmla="*/ 1773261 h 3983723"/>
              <a:gd name="connsiteX69" fmla="*/ 918895 w 3701852"/>
              <a:gd name="connsiteY69" fmla="*/ 2059508 h 3983723"/>
              <a:gd name="connsiteX70" fmla="*/ 799625 w 3701852"/>
              <a:gd name="connsiteY70" fmla="*/ 2194680 h 3983723"/>
              <a:gd name="connsiteX71" fmla="*/ 839383 w 3701852"/>
              <a:gd name="connsiteY71" fmla="*/ 2353706 h 3983723"/>
              <a:gd name="connsiteX72" fmla="*/ 743967 w 3701852"/>
              <a:gd name="connsiteY72" fmla="*/ 2528634 h 3983723"/>
              <a:gd name="connsiteX73" fmla="*/ 1022262 w 3701852"/>
              <a:gd name="connsiteY73" fmla="*/ 2958004 h 3983723"/>
              <a:gd name="connsiteX74" fmla="*/ 1109727 w 3701852"/>
              <a:gd name="connsiteY74" fmla="*/ 3252202 h 3983723"/>
              <a:gd name="connsiteX75" fmla="*/ 1181289 w 3701852"/>
              <a:gd name="connsiteY75" fmla="*/ 3498693 h 3983723"/>
              <a:gd name="connsiteX76" fmla="*/ 1062018 w 3701852"/>
              <a:gd name="connsiteY76" fmla="*/ 3554351 h 3983723"/>
              <a:gd name="connsiteX77" fmla="*/ 879138 w 3701852"/>
              <a:gd name="connsiteY77" fmla="*/ 3808795 h 3983723"/>
              <a:gd name="connsiteX78" fmla="*/ 688308 w 3701852"/>
              <a:gd name="connsiteY78" fmla="*/ 3983723 h 3983723"/>
              <a:gd name="connsiteX0" fmla="*/ 3697743 w 3697743"/>
              <a:gd name="connsiteY0" fmla="*/ 2568391 h 3983723"/>
              <a:gd name="connsiteX1" fmla="*/ 3657986 w 3697743"/>
              <a:gd name="connsiteY1" fmla="*/ 2536586 h 3983723"/>
              <a:gd name="connsiteX2" fmla="*/ 3650035 w 3697743"/>
              <a:gd name="connsiteY2" fmla="*/ 2512732 h 3983723"/>
              <a:gd name="connsiteX3" fmla="*/ 3602327 w 3697743"/>
              <a:gd name="connsiteY3" fmla="*/ 2496829 h 3983723"/>
              <a:gd name="connsiteX4" fmla="*/ 3578473 w 3697743"/>
              <a:gd name="connsiteY4" fmla="*/ 2449121 h 3983723"/>
              <a:gd name="connsiteX5" fmla="*/ 3570522 w 3697743"/>
              <a:gd name="connsiteY5" fmla="*/ 2425267 h 3983723"/>
              <a:gd name="connsiteX6" fmla="*/ 3530765 w 3697743"/>
              <a:gd name="connsiteY6" fmla="*/ 2377560 h 3983723"/>
              <a:gd name="connsiteX7" fmla="*/ 3498960 w 3697743"/>
              <a:gd name="connsiteY7" fmla="*/ 2305998 h 3983723"/>
              <a:gd name="connsiteX8" fmla="*/ 3467155 w 3697743"/>
              <a:gd name="connsiteY8" fmla="*/ 2258290 h 3983723"/>
              <a:gd name="connsiteX9" fmla="*/ 3459204 w 3697743"/>
              <a:gd name="connsiteY9" fmla="*/ 2234436 h 3983723"/>
              <a:gd name="connsiteX10" fmla="*/ 3411496 w 3697743"/>
              <a:gd name="connsiteY10" fmla="*/ 2194680 h 3983723"/>
              <a:gd name="connsiteX11" fmla="*/ 3371739 w 3697743"/>
              <a:gd name="connsiteY11" fmla="*/ 2123118 h 3983723"/>
              <a:gd name="connsiteX12" fmla="*/ 3355837 w 3697743"/>
              <a:gd name="connsiteY12" fmla="*/ 2091313 h 3983723"/>
              <a:gd name="connsiteX13" fmla="*/ 3324031 w 3697743"/>
              <a:gd name="connsiteY13" fmla="*/ 2043605 h 3983723"/>
              <a:gd name="connsiteX14" fmla="*/ 3276324 w 3697743"/>
              <a:gd name="connsiteY14" fmla="*/ 1908433 h 3983723"/>
              <a:gd name="connsiteX15" fmla="*/ 3268372 w 3697743"/>
              <a:gd name="connsiteY15" fmla="*/ 1884579 h 3983723"/>
              <a:gd name="connsiteX16" fmla="*/ 3252470 w 3697743"/>
              <a:gd name="connsiteY16" fmla="*/ 1852773 h 3983723"/>
              <a:gd name="connsiteX17" fmla="*/ 3220665 w 3697743"/>
              <a:gd name="connsiteY17" fmla="*/ 1805066 h 3983723"/>
              <a:gd name="connsiteX18" fmla="*/ 3180908 w 3697743"/>
              <a:gd name="connsiteY18" fmla="*/ 1741455 h 3983723"/>
              <a:gd name="connsiteX19" fmla="*/ 3141151 w 3697743"/>
              <a:gd name="connsiteY19" fmla="*/ 1677845 h 3983723"/>
              <a:gd name="connsiteX20" fmla="*/ 3125249 w 3697743"/>
              <a:gd name="connsiteY20" fmla="*/ 1646040 h 3983723"/>
              <a:gd name="connsiteX21" fmla="*/ 3077541 w 3697743"/>
              <a:gd name="connsiteY21" fmla="*/ 1574478 h 3983723"/>
              <a:gd name="connsiteX22" fmla="*/ 3037785 w 3697743"/>
              <a:gd name="connsiteY22" fmla="*/ 1518819 h 3983723"/>
              <a:gd name="connsiteX23" fmla="*/ 2990077 w 3697743"/>
              <a:gd name="connsiteY23" fmla="*/ 1455208 h 3983723"/>
              <a:gd name="connsiteX24" fmla="*/ 2934418 w 3697743"/>
              <a:gd name="connsiteY24" fmla="*/ 1391598 h 3983723"/>
              <a:gd name="connsiteX25" fmla="*/ 2918515 w 3697743"/>
              <a:gd name="connsiteY25" fmla="*/ 1367744 h 3983723"/>
              <a:gd name="connsiteX26" fmla="*/ 2854905 w 3697743"/>
              <a:gd name="connsiteY26" fmla="*/ 1304133 h 3983723"/>
              <a:gd name="connsiteX27" fmla="*/ 2823099 w 3697743"/>
              <a:gd name="connsiteY27" fmla="*/ 1264377 h 3983723"/>
              <a:gd name="connsiteX28" fmla="*/ 2815148 w 3697743"/>
              <a:gd name="connsiteY28" fmla="*/ 1240523 h 3983723"/>
              <a:gd name="connsiteX29" fmla="*/ 2791294 w 3697743"/>
              <a:gd name="connsiteY29" fmla="*/ 1208718 h 3983723"/>
              <a:gd name="connsiteX30" fmla="*/ 2767440 w 3697743"/>
              <a:gd name="connsiteY30" fmla="*/ 1192815 h 3983723"/>
              <a:gd name="connsiteX31" fmla="*/ 2719732 w 3697743"/>
              <a:gd name="connsiteY31" fmla="*/ 1145107 h 3983723"/>
              <a:gd name="connsiteX32" fmla="*/ 2687927 w 3697743"/>
              <a:gd name="connsiteY32" fmla="*/ 1113302 h 3983723"/>
              <a:gd name="connsiteX33" fmla="*/ 2664073 w 3697743"/>
              <a:gd name="connsiteY33" fmla="*/ 1081497 h 3983723"/>
              <a:gd name="connsiteX34" fmla="*/ 2640219 w 3697743"/>
              <a:gd name="connsiteY34" fmla="*/ 1065594 h 3983723"/>
              <a:gd name="connsiteX35" fmla="*/ 2584560 w 3697743"/>
              <a:gd name="connsiteY35" fmla="*/ 994033 h 3983723"/>
              <a:gd name="connsiteX36" fmla="*/ 2520950 w 3697743"/>
              <a:gd name="connsiteY36" fmla="*/ 946325 h 3983723"/>
              <a:gd name="connsiteX37" fmla="*/ 2489145 w 3697743"/>
              <a:gd name="connsiteY37" fmla="*/ 930422 h 3983723"/>
              <a:gd name="connsiteX38" fmla="*/ 2425534 w 3697743"/>
              <a:gd name="connsiteY38" fmla="*/ 898617 h 3983723"/>
              <a:gd name="connsiteX39" fmla="*/ 2385778 w 3697743"/>
              <a:gd name="connsiteY39" fmla="*/ 866812 h 3983723"/>
              <a:gd name="connsiteX40" fmla="*/ 2274459 w 3697743"/>
              <a:gd name="connsiteY40" fmla="*/ 835006 h 3983723"/>
              <a:gd name="connsiteX41" fmla="*/ 2226751 w 3697743"/>
              <a:gd name="connsiteY41" fmla="*/ 819104 h 3983723"/>
              <a:gd name="connsiteX42" fmla="*/ 2202898 w 3697743"/>
              <a:gd name="connsiteY42" fmla="*/ 811153 h 3983723"/>
              <a:gd name="connsiteX43" fmla="*/ 2163141 w 3697743"/>
              <a:gd name="connsiteY43" fmla="*/ 803201 h 3983723"/>
              <a:gd name="connsiteX44" fmla="*/ 445383 w 3697743"/>
              <a:gd name="connsiteY44" fmla="*/ 361291 h 3983723"/>
              <a:gd name="connsiteX45" fmla="*/ 425168 w 3697743"/>
              <a:gd name="connsiteY45" fmla="*/ 243208 h 3983723"/>
              <a:gd name="connsiteX46" fmla="*/ 461563 w 3697743"/>
              <a:gd name="connsiteY46" fmla="*/ 79633 h 3983723"/>
              <a:gd name="connsiteX47" fmla="*/ 183267 w 3697743"/>
              <a:gd name="connsiteY47" fmla="*/ 120 h 3983723"/>
              <a:gd name="connsiteX48" fmla="*/ 386 w 3697743"/>
              <a:gd name="connsiteY48" fmla="*/ 95535 h 3983723"/>
              <a:gd name="connsiteX49" fmla="*/ 136785 w 3697743"/>
              <a:gd name="connsiteY49" fmla="*/ 230707 h 3983723"/>
              <a:gd name="connsiteX50" fmla="*/ 197943 w 3697743"/>
              <a:gd name="connsiteY50" fmla="*/ 288701 h 3983723"/>
              <a:gd name="connsiteX51" fmla="*/ 174129 w 3697743"/>
              <a:gd name="connsiteY51" fmla="*/ 456786 h 3983723"/>
              <a:gd name="connsiteX52" fmla="*/ 199169 w 3697743"/>
              <a:gd name="connsiteY52" fmla="*/ 596467 h 3983723"/>
              <a:gd name="connsiteX53" fmla="*/ 246877 w 3697743"/>
              <a:gd name="connsiteY53" fmla="*/ 723688 h 3983723"/>
              <a:gd name="connsiteX54" fmla="*/ 137813 w 3697743"/>
              <a:gd name="connsiteY54" fmla="*/ 771396 h 3983723"/>
              <a:gd name="connsiteX55" fmla="*/ 123058 w 3697743"/>
              <a:gd name="connsiteY55" fmla="*/ 911157 h 3983723"/>
              <a:gd name="connsiteX56" fmla="*/ 237778 w 3697743"/>
              <a:gd name="connsiteY56" fmla="*/ 1023623 h 3983723"/>
              <a:gd name="connsiteX57" fmla="*/ 342292 w 3697743"/>
              <a:gd name="connsiteY57" fmla="*/ 994033 h 3983723"/>
              <a:gd name="connsiteX58" fmla="*/ 445659 w 3697743"/>
              <a:gd name="connsiteY58" fmla="*/ 1009935 h 3983723"/>
              <a:gd name="connsiteX59" fmla="*/ 517221 w 3697743"/>
              <a:gd name="connsiteY59" fmla="*/ 1161011 h 3983723"/>
              <a:gd name="connsiteX60" fmla="*/ 695551 w 3697743"/>
              <a:gd name="connsiteY60" fmla="*/ 1144001 h 3983723"/>
              <a:gd name="connsiteX61" fmla="*/ 795516 w 3697743"/>
              <a:gd name="connsiteY61" fmla="*/ 1232571 h 3983723"/>
              <a:gd name="connsiteX62" fmla="*/ 938561 w 3697743"/>
              <a:gd name="connsiteY62" fmla="*/ 1205277 h 3983723"/>
              <a:gd name="connsiteX63" fmla="*/ 1238533 w 3697743"/>
              <a:gd name="connsiteY63" fmla="*/ 1367744 h 3983723"/>
              <a:gd name="connsiteX64" fmla="*/ 1201033 w 3697743"/>
              <a:gd name="connsiteY64" fmla="*/ 1447256 h 3983723"/>
              <a:gd name="connsiteX65" fmla="*/ 990857 w 3697743"/>
              <a:gd name="connsiteY65" fmla="*/ 1417746 h 3983723"/>
              <a:gd name="connsiteX66" fmla="*/ 771663 w 3697743"/>
              <a:gd name="connsiteY66" fmla="*/ 1542672 h 3983723"/>
              <a:gd name="connsiteX67" fmla="*/ 1022743 w 3697743"/>
              <a:gd name="connsiteY67" fmla="*/ 1716534 h 3983723"/>
              <a:gd name="connsiteX68" fmla="*/ 986349 w 3697743"/>
              <a:gd name="connsiteY68" fmla="*/ 1773261 h 3983723"/>
              <a:gd name="connsiteX69" fmla="*/ 914786 w 3697743"/>
              <a:gd name="connsiteY69" fmla="*/ 2059508 h 3983723"/>
              <a:gd name="connsiteX70" fmla="*/ 795516 w 3697743"/>
              <a:gd name="connsiteY70" fmla="*/ 2194680 h 3983723"/>
              <a:gd name="connsiteX71" fmla="*/ 835274 w 3697743"/>
              <a:gd name="connsiteY71" fmla="*/ 2353706 h 3983723"/>
              <a:gd name="connsiteX72" fmla="*/ 739858 w 3697743"/>
              <a:gd name="connsiteY72" fmla="*/ 2528634 h 3983723"/>
              <a:gd name="connsiteX73" fmla="*/ 1018153 w 3697743"/>
              <a:gd name="connsiteY73" fmla="*/ 2958004 h 3983723"/>
              <a:gd name="connsiteX74" fmla="*/ 1105618 w 3697743"/>
              <a:gd name="connsiteY74" fmla="*/ 3252202 h 3983723"/>
              <a:gd name="connsiteX75" fmla="*/ 1177180 w 3697743"/>
              <a:gd name="connsiteY75" fmla="*/ 3498693 h 3983723"/>
              <a:gd name="connsiteX76" fmla="*/ 1057909 w 3697743"/>
              <a:gd name="connsiteY76" fmla="*/ 3554351 h 3983723"/>
              <a:gd name="connsiteX77" fmla="*/ 875029 w 3697743"/>
              <a:gd name="connsiteY77" fmla="*/ 3808795 h 3983723"/>
              <a:gd name="connsiteX78" fmla="*/ 684199 w 3697743"/>
              <a:gd name="connsiteY78" fmla="*/ 3983723 h 3983723"/>
              <a:gd name="connsiteX0" fmla="*/ 3711356 w 3711356"/>
              <a:gd name="connsiteY0" fmla="*/ 2568762 h 3984094"/>
              <a:gd name="connsiteX1" fmla="*/ 3671599 w 3711356"/>
              <a:gd name="connsiteY1" fmla="*/ 2536957 h 3984094"/>
              <a:gd name="connsiteX2" fmla="*/ 3663648 w 3711356"/>
              <a:gd name="connsiteY2" fmla="*/ 2513103 h 3984094"/>
              <a:gd name="connsiteX3" fmla="*/ 3615940 w 3711356"/>
              <a:gd name="connsiteY3" fmla="*/ 2497200 h 3984094"/>
              <a:gd name="connsiteX4" fmla="*/ 3592086 w 3711356"/>
              <a:gd name="connsiteY4" fmla="*/ 2449492 h 3984094"/>
              <a:gd name="connsiteX5" fmla="*/ 3584135 w 3711356"/>
              <a:gd name="connsiteY5" fmla="*/ 2425638 h 3984094"/>
              <a:gd name="connsiteX6" fmla="*/ 3544378 w 3711356"/>
              <a:gd name="connsiteY6" fmla="*/ 2377931 h 3984094"/>
              <a:gd name="connsiteX7" fmla="*/ 3512573 w 3711356"/>
              <a:gd name="connsiteY7" fmla="*/ 2306369 h 3984094"/>
              <a:gd name="connsiteX8" fmla="*/ 3480768 w 3711356"/>
              <a:gd name="connsiteY8" fmla="*/ 2258661 h 3984094"/>
              <a:gd name="connsiteX9" fmla="*/ 3472817 w 3711356"/>
              <a:gd name="connsiteY9" fmla="*/ 2234807 h 3984094"/>
              <a:gd name="connsiteX10" fmla="*/ 3425109 w 3711356"/>
              <a:gd name="connsiteY10" fmla="*/ 2195051 h 3984094"/>
              <a:gd name="connsiteX11" fmla="*/ 3385352 w 3711356"/>
              <a:gd name="connsiteY11" fmla="*/ 2123489 h 3984094"/>
              <a:gd name="connsiteX12" fmla="*/ 3369450 w 3711356"/>
              <a:gd name="connsiteY12" fmla="*/ 2091684 h 3984094"/>
              <a:gd name="connsiteX13" fmla="*/ 3337644 w 3711356"/>
              <a:gd name="connsiteY13" fmla="*/ 2043976 h 3984094"/>
              <a:gd name="connsiteX14" fmla="*/ 3289937 w 3711356"/>
              <a:gd name="connsiteY14" fmla="*/ 1908804 h 3984094"/>
              <a:gd name="connsiteX15" fmla="*/ 3281985 w 3711356"/>
              <a:gd name="connsiteY15" fmla="*/ 1884950 h 3984094"/>
              <a:gd name="connsiteX16" fmla="*/ 3266083 w 3711356"/>
              <a:gd name="connsiteY16" fmla="*/ 1853144 h 3984094"/>
              <a:gd name="connsiteX17" fmla="*/ 3234278 w 3711356"/>
              <a:gd name="connsiteY17" fmla="*/ 1805437 h 3984094"/>
              <a:gd name="connsiteX18" fmla="*/ 3194521 w 3711356"/>
              <a:gd name="connsiteY18" fmla="*/ 1741826 h 3984094"/>
              <a:gd name="connsiteX19" fmla="*/ 3154764 w 3711356"/>
              <a:gd name="connsiteY19" fmla="*/ 1678216 h 3984094"/>
              <a:gd name="connsiteX20" fmla="*/ 3138862 w 3711356"/>
              <a:gd name="connsiteY20" fmla="*/ 1646411 h 3984094"/>
              <a:gd name="connsiteX21" fmla="*/ 3091154 w 3711356"/>
              <a:gd name="connsiteY21" fmla="*/ 1574849 h 3984094"/>
              <a:gd name="connsiteX22" fmla="*/ 3051398 w 3711356"/>
              <a:gd name="connsiteY22" fmla="*/ 1519190 h 3984094"/>
              <a:gd name="connsiteX23" fmla="*/ 3003690 w 3711356"/>
              <a:gd name="connsiteY23" fmla="*/ 1455579 h 3984094"/>
              <a:gd name="connsiteX24" fmla="*/ 2948031 w 3711356"/>
              <a:gd name="connsiteY24" fmla="*/ 1391969 h 3984094"/>
              <a:gd name="connsiteX25" fmla="*/ 2932128 w 3711356"/>
              <a:gd name="connsiteY25" fmla="*/ 1368115 h 3984094"/>
              <a:gd name="connsiteX26" fmla="*/ 2868518 w 3711356"/>
              <a:gd name="connsiteY26" fmla="*/ 1304504 h 3984094"/>
              <a:gd name="connsiteX27" fmla="*/ 2836712 w 3711356"/>
              <a:gd name="connsiteY27" fmla="*/ 1264748 h 3984094"/>
              <a:gd name="connsiteX28" fmla="*/ 2828761 w 3711356"/>
              <a:gd name="connsiteY28" fmla="*/ 1240894 h 3984094"/>
              <a:gd name="connsiteX29" fmla="*/ 2804907 w 3711356"/>
              <a:gd name="connsiteY29" fmla="*/ 1209089 h 3984094"/>
              <a:gd name="connsiteX30" fmla="*/ 2781053 w 3711356"/>
              <a:gd name="connsiteY30" fmla="*/ 1193186 h 3984094"/>
              <a:gd name="connsiteX31" fmla="*/ 2733345 w 3711356"/>
              <a:gd name="connsiteY31" fmla="*/ 1145478 h 3984094"/>
              <a:gd name="connsiteX32" fmla="*/ 2701540 w 3711356"/>
              <a:gd name="connsiteY32" fmla="*/ 1113673 h 3984094"/>
              <a:gd name="connsiteX33" fmla="*/ 2677686 w 3711356"/>
              <a:gd name="connsiteY33" fmla="*/ 1081868 h 3984094"/>
              <a:gd name="connsiteX34" fmla="*/ 2653832 w 3711356"/>
              <a:gd name="connsiteY34" fmla="*/ 1065965 h 3984094"/>
              <a:gd name="connsiteX35" fmla="*/ 2598173 w 3711356"/>
              <a:gd name="connsiteY35" fmla="*/ 994404 h 3984094"/>
              <a:gd name="connsiteX36" fmla="*/ 2534563 w 3711356"/>
              <a:gd name="connsiteY36" fmla="*/ 946696 h 3984094"/>
              <a:gd name="connsiteX37" fmla="*/ 2502758 w 3711356"/>
              <a:gd name="connsiteY37" fmla="*/ 930793 h 3984094"/>
              <a:gd name="connsiteX38" fmla="*/ 2439147 w 3711356"/>
              <a:gd name="connsiteY38" fmla="*/ 898988 h 3984094"/>
              <a:gd name="connsiteX39" fmla="*/ 2399391 w 3711356"/>
              <a:gd name="connsiteY39" fmla="*/ 867183 h 3984094"/>
              <a:gd name="connsiteX40" fmla="*/ 2288072 w 3711356"/>
              <a:gd name="connsiteY40" fmla="*/ 835377 h 3984094"/>
              <a:gd name="connsiteX41" fmla="*/ 2240364 w 3711356"/>
              <a:gd name="connsiteY41" fmla="*/ 819475 h 3984094"/>
              <a:gd name="connsiteX42" fmla="*/ 2216511 w 3711356"/>
              <a:gd name="connsiteY42" fmla="*/ 811524 h 3984094"/>
              <a:gd name="connsiteX43" fmla="*/ 2176754 w 3711356"/>
              <a:gd name="connsiteY43" fmla="*/ 803572 h 3984094"/>
              <a:gd name="connsiteX44" fmla="*/ 458996 w 3711356"/>
              <a:gd name="connsiteY44" fmla="*/ 361662 h 3984094"/>
              <a:gd name="connsiteX45" fmla="*/ 438781 w 3711356"/>
              <a:gd name="connsiteY45" fmla="*/ 243579 h 3984094"/>
              <a:gd name="connsiteX46" fmla="*/ 475176 w 3711356"/>
              <a:gd name="connsiteY46" fmla="*/ 80004 h 3984094"/>
              <a:gd name="connsiteX47" fmla="*/ 196880 w 3711356"/>
              <a:gd name="connsiteY47" fmla="*/ 491 h 3984094"/>
              <a:gd name="connsiteX48" fmla="*/ 351 w 3711356"/>
              <a:gd name="connsiteY48" fmla="*/ 114103 h 3984094"/>
              <a:gd name="connsiteX49" fmla="*/ 150398 w 3711356"/>
              <a:gd name="connsiteY49" fmla="*/ 231078 h 3984094"/>
              <a:gd name="connsiteX50" fmla="*/ 211556 w 3711356"/>
              <a:gd name="connsiteY50" fmla="*/ 289072 h 3984094"/>
              <a:gd name="connsiteX51" fmla="*/ 187742 w 3711356"/>
              <a:gd name="connsiteY51" fmla="*/ 457157 h 3984094"/>
              <a:gd name="connsiteX52" fmla="*/ 212782 w 3711356"/>
              <a:gd name="connsiteY52" fmla="*/ 596838 h 3984094"/>
              <a:gd name="connsiteX53" fmla="*/ 260490 w 3711356"/>
              <a:gd name="connsiteY53" fmla="*/ 724059 h 3984094"/>
              <a:gd name="connsiteX54" fmla="*/ 151426 w 3711356"/>
              <a:gd name="connsiteY54" fmla="*/ 771767 h 3984094"/>
              <a:gd name="connsiteX55" fmla="*/ 136671 w 3711356"/>
              <a:gd name="connsiteY55" fmla="*/ 911528 h 3984094"/>
              <a:gd name="connsiteX56" fmla="*/ 251391 w 3711356"/>
              <a:gd name="connsiteY56" fmla="*/ 1023994 h 3984094"/>
              <a:gd name="connsiteX57" fmla="*/ 355905 w 3711356"/>
              <a:gd name="connsiteY57" fmla="*/ 994404 h 3984094"/>
              <a:gd name="connsiteX58" fmla="*/ 459272 w 3711356"/>
              <a:gd name="connsiteY58" fmla="*/ 1010306 h 3984094"/>
              <a:gd name="connsiteX59" fmla="*/ 530834 w 3711356"/>
              <a:gd name="connsiteY59" fmla="*/ 1161382 h 3984094"/>
              <a:gd name="connsiteX60" fmla="*/ 709164 w 3711356"/>
              <a:gd name="connsiteY60" fmla="*/ 1144372 h 3984094"/>
              <a:gd name="connsiteX61" fmla="*/ 809129 w 3711356"/>
              <a:gd name="connsiteY61" fmla="*/ 1232942 h 3984094"/>
              <a:gd name="connsiteX62" fmla="*/ 952174 w 3711356"/>
              <a:gd name="connsiteY62" fmla="*/ 1205648 h 3984094"/>
              <a:gd name="connsiteX63" fmla="*/ 1252146 w 3711356"/>
              <a:gd name="connsiteY63" fmla="*/ 1368115 h 3984094"/>
              <a:gd name="connsiteX64" fmla="*/ 1214646 w 3711356"/>
              <a:gd name="connsiteY64" fmla="*/ 1447627 h 3984094"/>
              <a:gd name="connsiteX65" fmla="*/ 1004470 w 3711356"/>
              <a:gd name="connsiteY65" fmla="*/ 1418117 h 3984094"/>
              <a:gd name="connsiteX66" fmla="*/ 785276 w 3711356"/>
              <a:gd name="connsiteY66" fmla="*/ 1543043 h 3984094"/>
              <a:gd name="connsiteX67" fmla="*/ 1036356 w 3711356"/>
              <a:gd name="connsiteY67" fmla="*/ 1716905 h 3984094"/>
              <a:gd name="connsiteX68" fmla="*/ 999962 w 3711356"/>
              <a:gd name="connsiteY68" fmla="*/ 1773632 h 3984094"/>
              <a:gd name="connsiteX69" fmla="*/ 928399 w 3711356"/>
              <a:gd name="connsiteY69" fmla="*/ 2059879 h 3984094"/>
              <a:gd name="connsiteX70" fmla="*/ 809129 w 3711356"/>
              <a:gd name="connsiteY70" fmla="*/ 2195051 h 3984094"/>
              <a:gd name="connsiteX71" fmla="*/ 848887 w 3711356"/>
              <a:gd name="connsiteY71" fmla="*/ 2354077 h 3984094"/>
              <a:gd name="connsiteX72" fmla="*/ 753471 w 3711356"/>
              <a:gd name="connsiteY72" fmla="*/ 2529005 h 3984094"/>
              <a:gd name="connsiteX73" fmla="*/ 1031766 w 3711356"/>
              <a:gd name="connsiteY73" fmla="*/ 2958375 h 3984094"/>
              <a:gd name="connsiteX74" fmla="*/ 1119231 w 3711356"/>
              <a:gd name="connsiteY74" fmla="*/ 3252573 h 3984094"/>
              <a:gd name="connsiteX75" fmla="*/ 1190793 w 3711356"/>
              <a:gd name="connsiteY75" fmla="*/ 3499064 h 3984094"/>
              <a:gd name="connsiteX76" fmla="*/ 1071522 w 3711356"/>
              <a:gd name="connsiteY76" fmla="*/ 3554722 h 3984094"/>
              <a:gd name="connsiteX77" fmla="*/ 888642 w 3711356"/>
              <a:gd name="connsiteY77" fmla="*/ 3809166 h 3984094"/>
              <a:gd name="connsiteX78" fmla="*/ 697812 w 3711356"/>
              <a:gd name="connsiteY78" fmla="*/ 3984094 h 3984094"/>
              <a:gd name="connsiteX0" fmla="*/ 3711009 w 3711009"/>
              <a:gd name="connsiteY0" fmla="*/ 2573276 h 3988608"/>
              <a:gd name="connsiteX1" fmla="*/ 3671252 w 3711009"/>
              <a:gd name="connsiteY1" fmla="*/ 2541471 h 3988608"/>
              <a:gd name="connsiteX2" fmla="*/ 3663301 w 3711009"/>
              <a:gd name="connsiteY2" fmla="*/ 2517617 h 3988608"/>
              <a:gd name="connsiteX3" fmla="*/ 3615593 w 3711009"/>
              <a:gd name="connsiteY3" fmla="*/ 2501714 h 3988608"/>
              <a:gd name="connsiteX4" fmla="*/ 3591739 w 3711009"/>
              <a:gd name="connsiteY4" fmla="*/ 2454006 h 3988608"/>
              <a:gd name="connsiteX5" fmla="*/ 3583788 w 3711009"/>
              <a:gd name="connsiteY5" fmla="*/ 2430152 h 3988608"/>
              <a:gd name="connsiteX6" fmla="*/ 3544031 w 3711009"/>
              <a:gd name="connsiteY6" fmla="*/ 2382445 h 3988608"/>
              <a:gd name="connsiteX7" fmla="*/ 3512226 w 3711009"/>
              <a:gd name="connsiteY7" fmla="*/ 2310883 h 3988608"/>
              <a:gd name="connsiteX8" fmla="*/ 3480421 w 3711009"/>
              <a:gd name="connsiteY8" fmla="*/ 2263175 h 3988608"/>
              <a:gd name="connsiteX9" fmla="*/ 3472470 w 3711009"/>
              <a:gd name="connsiteY9" fmla="*/ 2239321 h 3988608"/>
              <a:gd name="connsiteX10" fmla="*/ 3424762 w 3711009"/>
              <a:gd name="connsiteY10" fmla="*/ 2199565 h 3988608"/>
              <a:gd name="connsiteX11" fmla="*/ 3385005 w 3711009"/>
              <a:gd name="connsiteY11" fmla="*/ 2128003 h 3988608"/>
              <a:gd name="connsiteX12" fmla="*/ 3369103 w 3711009"/>
              <a:gd name="connsiteY12" fmla="*/ 2096198 h 3988608"/>
              <a:gd name="connsiteX13" fmla="*/ 3337297 w 3711009"/>
              <a:gd name="connsiteY13" fmla="*/ 2048490 h 3988608"/>
              <a:gd name="connsiteX14" fmla="*/ 3289590 w 3711009"/>
              <a:gd name="connsiteY14" fmla="*/ 1913318 h 3988608"/>
              <a:gd name="connsiteX15" fmla="*/ 3281638 w 3711009"/>
              <a:gd name="connsiteY15" fmla="*/ 1889464 h 3988608"/>
              <a:gd name="connsiteX16" fmla="*/ 3265736 w 3711009"/>
              <a:gd name="connsiteY16" fmla="*/ 1857658 h 3988608"/>
              <a:gd name="connsiteX17" fmla="*/ 3233931 w 3711009"/>
              <a:gd name="connsiteY17" fmla="*/ 1809951 h 3988608"/>
              <a:gd name="connsiteX18" fmla="*/ 3194174 w 3711009"/>
              <a:gd name="connsiteY18" fmla="*/ 1746340 h 3988608"/>
              <a:gd name="connsiteX19" fmla="*/ 3154417 w 3711009"/>
              <a:gd name="connsiteY19" fmla="*/ 1682730 h 3988608"/>
              <a:gd name="connsiteX20" fmla="*/ 3138515 w 3711009"/>
              <a:gd name="connsiteY20" fmla="*/ 1650925 h 3988608"/>
              <a:gd name="connsiteX21" fmla="*/ 3090807 w 3711009"/>
              <a:gd name="connsiteY21" fmla="*/ 1579363 h 3988608"/>
              <a:gd name="connsiteX22" fmla="*/ 3051051 w 3711009"/>
              <a:gd name="connsiteY22" fmla="*/ 1523704 h 3988608"/>
              <a:gd name="connsiteX23" fmla="*/ 3003343 w 3711009"/>
              <a:gd name="connsiteY23" fmla="*/ 1460093 h 3988608"/>
              <a:gd name="connsiteX24" fmla="*/ 2947684 w 3711009"/>
              <a:gd name="connsiteY24" fmla="*/ 1396483 h 3988608"/>
              <a:gd name="connsiteX25" fmla="*/ 2931781 w 3711009"/>
              <a:gd name="connsiteY25" fmla="*/ 1372629 h 3988608"/>
              <a:gd name="connsiteX26" fmla="*/ 2868171 w 3711009"/>
              <a:gd name="connsiteY26" fmla="*/ 1309018 h 3988608"/>
              <a:gd name="connsiteX27" fmla="*/ 2836365 w 3711009"/>
              <a:gd name="connsiteY27" fmla="*/ 1269262 h 3988608"/>
              <a:gd name="connsiteX28" fmla="*/ 2828414 w 3711009"/>
              <a:gd name="connsiteY28" fmla="*/ 1245408 h 3988608"/>
              <a:gd name="connsiteX29" fmla="*/ 2804560 w 3711009"/>
              <a:gd name="connsiteY29" fmla="*/ 1213603 h 3988608"/>
              <a:gd name="connsiteX30" fmla="*/ 2780706 w 3711009"/>
              <a:gd name="connsiteY30" fmla="*/ 1197700 h 3988608"/>
              <a:gd name="connsiteX31" fmla="*/ 2732998 w 3711009"/>
              <a:gd name="connsiteY31" fmla="*/ 1149992 h 3988608"/>
              <a:gd name="connsiteX32" fmla="*/ 2701193 w 3711009"/>
              <a:gd name="connsiteY32" fmla="*/ 1118187 h 3988608"/>
              <a:gd name="connsiteX33" fmla="*/ 2677339 w 3711009"/>
              <a:gd name="connsiteY33" fmla="*/ 1086382 h 3988608"/>
              <a:gd name="connsiteX34" fmla="*/ 2653485 w 3711009"/>
              <a:gd name="connsiteY34" fmla="*/ 1070479 h 3988608"/>
              <a:gd name="connsiteX35" fmla="*/ 2597826 w 3711009"/>
              <a:gd name="connsiteY35" fmla="*/ 998918 h 3988608"/>
              <a:gd name="connsiteX36" fmla="*/ 2534216 w 3711009"/>
              <a:gd name="connsiteY36" fmla="*/ 951210 h 3988608"/>
              <a:gd name="connsiteX37" fmla="*/ 2502411 w 3711009"/>
              <a:gd name="connsiteY37" fmla="*/ 935307 h 3988608"/>
              <a:gd name="connsiteX38" fmla="*/ 2438800 w 3711009"/>
              <a:gd name="connsiteY38" fmla="*/ 903502 h 3988608"/>
              <a:gd name="connsiteX39" fmla="*/ 2399044 w 3711009"/>
              <a:gd name="connsiteY39" fmla="*/ 871697 h 3988608"/>
              <a:gd name="connsiteX40" fmla="*/ 2287725 w 3711009"/>
              <a:gd name="connsiteY40" fmla="*/ 839891 h 3988608"/>
              <a:gd name="connsiteX41" fmla="*/ 2240017 w 3711009"/>
              <a:gd name="connsiteY41" fmla="*/ 823989 h 3988608"/>
              <a:gd name="connsiteX42" fmla="*/ 2216164 w 3711009"/>
              <a:gd name="connsiteY42" fmla="*/ 816038 h 3988608"/>
              <a:gd name="connsiteX43" fmla="*/ 2176407 w 3711009"/>
              <a:gd name="connsiteY43" fmla="*/ 808086 h 3988608"/>
              <a:gd name="connsiteX44" fmla="*/ 458649 w 3711009"/>
              <a:gd name="connsiteY44" fmla="*/ 366176 h 3988608"/>
              <a:gd name="connsiteX45" fmla="*/ 438434 w 3711009"/>
              <a:gd name="connsiteY45" fmla="*/ 248093 h 3988608"/>
              <a:gd name="connsiteX46" fmla="*/ 474829 w 3711009"/>
              <a:gd name="connsiteY46" fmla="*/ 84518 h 3988608"/>
              <a:gd name="connsiteX47" fmla="*/ 146492 w 3711009"/>
              <a:gd name="connsiteY47" fmla="*/ 456 h 3988608"/>
              <a:gd name="connsiteX48" fmla="*/ 4 w 3711009"/>
              <a:gd name="connsiteY48" fmla="*/ 118617 h 3988608"/>
              <a:gd name="connsiteX49" fmla="*/ 150051 w 3711009"/>
              <a:gd name="connsiteY49" fmla="*/ 235592 h 3988608"/>
              <a:gd name="connsiteX50" fmla="*/ 211209 w 3711009"/>
              <a:gd name="connsiteY50" fmla="*/ 293586 h 3988608"/>
              <a:gd name="connsiteX51" fmla="*/ 187395 w 3711009"/>
              <a:gd name="connsiteY51" fmla="*/ 461671 h 3988608"/>
              <a:gd name="connsiteX52" fmla="*/ 212435 w 3711009"/>
              <a:gd name="connsiteY52" fmla="*/ 601352 h 3988608"/>
              <a:gd name="connsiteX53" fmla="*/ 260143 w 3711009"/>
              <a:gd name="connsiteY53" fmla="*/ 728573 h 3988608"/>
              <a:gd name="connsiteX54" fmla="*/ 151079 w 3711009"/>
              <a:gd name="connsiteY54" fmla="*/ 776281 h 3988608"/>
              <a:gd name="connsiteX55" fmla="*/ 136324 w 3711009"/>
              <a:gd name="connsiteY55" fmla="*/ 916042 h 3988608"/>
              <a:gd name="connsiteX56" fmla="*/ 251044 w 3711009"/>
              <a:gd name="connsiteY56" fmla="*/ 1028508 h 3988608"/>
              <a:gd name="connsiteX57" fmla="*/ 355558 w 3711009"/>
              <a:gd name="connsiteY57" fmla="*/ 998918 h 3988608"/>
              <a:gd name="connsiteX58" fmla="*/ 458925 w 3711009"/>
              <a:gd name="connsiteY58" fmla="*/ 1014820 h 3988608"/>
              <a:gd name="connsiteX59" fmla="*/ 530487 w 3711009"/>
              <a:gd name="connsiteY59" fmla="*/ 1165896 h 3988608"/>
              <a:gd name="connsiteX60" fmla="*/ 708817 w 3711009"/>
              <a:gd name="connsiteY60" fmla="*/ 1148886 h 3988608"/>
              <a:gd name="connsiteX61" fmla="*/ 808782 w 3711009"/>
              <a:gd name="connsiteY61" fmla="*/ 1237456 h 3988608"/>
              <a:gd name="connsiteX62" fmla="*/ 951827 w 3711009"/>
              <a:gd name="connsiteY62" fmla="*/ 1210162 h 3988608"/>
              <a:gd name="connsiteX63" fmla="*/ 1251799 w 3711009"/>
              <a:gd name="connsiteY63" fmla="*/ 1372629 h 3988608"/>
              <a:gd name="connsiteX64" fmla="*/ 1214299 w 3711009"/>
              <a:gd name="connsiteY64" fmla="*/ 1452141 h 3988608"/>
              <a:gd name="connsiteX65" fmla="*/ 1004123 w 3711009"/>
              <a:gd name="connsiteY65" fmla="*/ 1422631 h 3988608"/>
              <a:gd name="connsiteX66" fmla="*/ 784929 w 3711009"/>
              <a:gd name="connsiteY66" fmla="*/ 1547557 h 3988608"/>
              <a:gd name="connsiteX67" fmla="*/ 1036009 w 3711009"/>
              <a:gd name="connsiteY67" fmla="*/ 1721419 h 3988608"/>
              <a:gd name="connsiteX68" fmla="*/ 999615 w 3711009"/>
              <a:gd name="connsiteY68" fmla="*/ 1778146 h 3988608"/>
              <a:gd name="connsiteX69" fmla="*/ 928052 w 3711009"/>
              <a:gd name="connsiteY69" fmla="*/ 2064393 h 3988608"/>
              <a:gd name="connsiteX70" fmla="*/ 808782 w 3711009"/>
              <a:gd name="connsiteY70" fmla="*/ 2199565 h 3988608"/>
              <a:gd name="connsiteX71" fmla="*/ 848540 w 3711009"/>
              <a:gd name="connsiteY71" fmla="*/ 2358591 h 3988608"/>
              <a:gd name="connsiteX72" fmla="*/ 753124 w 3711009"/>
              <a:gd name="connsiteY72" fmla="*/ 2533519 h 3988608"/>
              <a:gd name="connsiteX73" fmla="*/ 1031419 w 3711009"/>
              <a:gd name="connsiteY73" fmla="*/ 2962889 h 3988608"/>
              <a:gd name="connsiteX74" fmla="*/ 1118884 w 3711009"/>
              <a:gd name="connsiteY74" fmla="*/ 3257087 h 3988608"/>
              <a:gd name="connsiteX75" fmla="*/ 1190446 w 3711009"/>
              <a:gd name="connsiteY75" fmla="*/ 3503578 h 3988608"/>
              <a:gd name="connsiteX76" fmla="*/ 1071175 w 3711009"/>
              <a:gd name="connsiteY76" fmla="*/ 3559236 h 3988608"/>
              <a:gd name="connsiteX77" fmla="*/ 888295 w 3711009"/>
              <a:gd name="connsiteY77" fmla="*/ 3813680 h 3988608"/>
              <a:gd name="connsiteX78" fmla="*/ 697465 w 3711009"/>
              <a:gd name="connsiteY78" fmla="*/ 3988608 h 3988608"/>
              <a:gd name="connsiteX0" fmla="*/ 3711009 w 3711009"/>
              <a:gd name="connsiteY0" fmla="*/ 2646653 h 4061985"/>
              <a:gd name="connsiteX1" fmla="*/ 3671252 w 3711009"/>
              <a:gd name="connsiteY1" fmla="*/ 2614848 h 4061985"/>
              <a:gd name="connsiteX2" fmla="*/ 3663301 w 3711009"/>
              <a:gd name="connsiteY2" fmla="*/ 2590994 h 4061985"/>
              <a:gd name="connsiteX3" fmla="*/ 3615593 w 3711009"/>
              <a:gd name="connsiteY3" fmla="*/ 2575091 h 4061985"/>
              <a:gd name="connsiteX4" fmla="*/ 3591739 w 3711009"/>
              <a:gd name="connsiteY4" fmla="*/ 2527383 h 4061985"/>
              <a:gd name="connsiteX5" fmla="*/ 3583788 w 3711009"/>
              <a:gd name="connsiteY5" fmla="*/ 2503529 h 4061985"/>
              <a:gd name="connsiteX6" fmla="*/ 3544031 w 3711009"/>
              <a:gd name="connsiteY6" fmla="*/ 2455822 h 4061985"/>
              <a:gd name="connsiteX7" fmla="*/ 3512226 w 3711009"/>
              <a:gd name="connsiteY7" fmla="*/ 2384260 h 4061985"/>
              <a:gd name="connsiteX8" fmla="*/ 3480421 w 3711009"/>
              <a:gd name="connsiteY8" fmla="*/ 2336552 h 4061985"/>
              <a:gd name="connsiteX9" fmla="*/ 3472470 w 3711009"/>
              <a:gd name="connsiteY9" fmla="*/ 2312698 h 4061985"/>
              <a:gd name="connsiteX10" fmla="*/ 3424762 w 3711009"/>
              <a:gd name="connsiteY10" fmla="*/ 2272942 h 4061985"/>
              <a:gd name="connsiteX11" fmla="*/ 3385005 w 3711009"/>
              <a:gd name="connsiteY11" fmla="*/ 2201380 h 4061985"/>
              <a:gd name="connsiteX12" fmla="*/ 3369103 w 3711009"/>
              <a:gd name="connsiteY12" fmla="*/ 2169575 h 4061985"/>
              <a:gd name="connsiteX13" fmla="*/ 3337297 w 3711009"/>
              <a:gd name="connsiteY13" fmla="*/ 2121867 h 4061985"/>
              <a:gd name="connsiteX14" fmla="*/ 3289590 w 3711009"/>
              <a:gd name="connsiteY14" fmla="*/ 1986695 h 4061985"/>
              <a:gd name="connsiteX15" fmla="*/ 3281638 w 3711009"/>
              <a:gd name="connsiteY15" fmla="*/ 1962841 h 4061985"/>
              <a:gd name="connsiteX16" fmla="*/ 3265736 w 3711009"/>
              <a:gd name="connsiteY16" fmla="*/ 1931035 h 4061985"/>
              <a:gd name="connsiteX17" fmla="*/ 3233931 w 3711009"/>
              <a:gd name="connsiteY17" fmla="*/ 1883328 h 4061985"/>
              <a:gd name="connsiteX18" fmla="*/ 3194174 w 3711009"/>
              <a:gd name="connsiteY18" fmla="*/ 1819717 h 4061985"/>
              <a:gd name="connsiteX19" fmla="*/ 3154417 w 3711009"/>
              <a:gd name="connsiteY19" fmla="*/ 1756107 h 4061985"/>
              <a:gd name="connsiteX20" fmla="*/ 3138515 w 3711009"/>
              <a:gd name="connsiteY20" fmla="*/ 1724302 h 4061985"/>
              <a:gd name="connsiteX21" fmla="*/ 3090807 w 3711009"/>
              <a:gd name="connsiteY21" fmla="*/ 1652740 h 4061985"/>
              <a:gd name="connsiteX22" fmla="*/ 3051051 w 3711009"/>
              <a:gd name="connsiteY22" fmla="*/ 1597081 h 4061985"/>
              <a:gd name="connsiteX23" fmla="*/ 3003343 w 3711009"/>
              <a:gd name="connsiteY23" fmla="*/ 1533470 h 4061985"/>
              <a:gd name="connsiteX24" fmla="*/ 2947684 w 3711009"/>
              <a:gd name="connsiteY24" fmla="*/ 1469860 h 4061985"/>
              <a:gd name="connsiteX25" fmla="*/ 2931781 w 3711009"/>
              <a:gd name="connsiteY25" fmla="*/ 1446006 h 4061985"/>
              <a:gd name="connsiteX26" fmla="*/ 2868171 w 3711009"/>
              <a:gd name="connsiteY26" fmla="*/ 1382395 h 4061985"/>
              <a:gd name="connsiteX27" fmla="*/ 2836365 w 3711009"/>
              <a:gd name="connsiteY27" fmla="*/ 1342639 h 4061985"/>
              <a:gd name="connsiteX28" fmla="*/ 2828414 w 3711009"/>
              <a:gd name="connsiteY28" fmla="*/ 1318785 h 4061985"/>
              <a:gd name="connsiteX29" fmla="*/ 2804560 w 3711009"/>
              <a:gd name="connsiteY29" fmla="*/ 1286980 h 4061985"/>
              <a:gd name="connsiteX30" fmla="*/ 2780706 w 3711009"/>
              <a:gd name="connsiteY30" fmla="*/ 1271077 h 4061985"/>
              <a:gd name="connsiteX31" fmla="*/ 2732998 w 3711009"/>
              <a:gd name="connsiteY31" fmla="*/ 1223369 h 4061985"/>
              <a:gd name="connsiteX32" fmla="*/ 2701193 w 3711009"/>
              <a:gd name="connsiteY32" fmla="*/ 1191564 h 4061985"/>
              <a:gd name="connsiteX33" fmla="*/ 2677339 w 3711009"/>
              <a:gd name="connsiteY33" fmla="*/ 1159759 h 4061985"/>
              <a:gd name="connsiteX34" fmla="*/ 2653485 w 3711009"/>
              <a:gd name="connsiteY34" fmla="*/ 1143856 h 4061985"/>
              <a:gd name="connsiteX35" fmla="*/ 2597826 w 3711009"/>
              <a:gd name="connsiteY35" fmla="*/ 1072295 h 4061985"/>
              <a:gd name="connsiteX36" fmla="*/ 2534216 w 3711009"/>
              <a:gd name="connsiteY36" fmla="*/ 1024587 h 4061985"/>
              <a:gd name="connsiteX37" fmla="*/ 2502411 w 3711009"/>
              <a:gd name="connsiteY37" fmla="*/ 1008684 h 4061985"/>
              <a:gd name="connsiteX38" fmla="*/ 2438800 w 3711009"/>
              <a:gd name="connsiteY38" fmla="*/ 976879 h 4061985"/>
              <a:gd name="connsiteX39" fmla="*/ 2399044 w 3711009"/>
              <a:gd name="connsiteY39" fmla="*/ 945074 h 4061985"/>
              <a:gd name="connsiteX40" fmla="*/ 2287725 w 3711009"/>
              <a:gd name="connsiteY40" fmla="*/ 913268 h 4061985"/>
              <a:gd name="connsiteX41" fmla="*/ 2240017 w 3711009"/>
              <a:gd name="connsiteY41" fmla="*/ 897366 h 4061985"/>
              <a:gd name="connsiteX42" fmla="*/ 2216164 w 3711009"/>
              <a:gd name="connsiteY42" fmla="*/ 889415 h 4061985"/>
              <a:gd name="connsiteX43" fmla="*/ 2176407 w 3711009"/>
              <a:gd name="connsiteY43" fmla="*/ 881463 h 4061985"/>
              <a:gd name="connsiteX44" fmla="*/ 458649 w 3711009"/>
              <a:gd name="connsiteY44" fmla="*/ 439553 h 4061985"/>
              <a:gd name="connsiteX45" fmla="*/ 165479 w 3711009"/>
              <a:gd name="connsiteY45" fmla="*/ 7572 h 4061985"/>
              <a:gd name="connsiteX46" fmla="*/ 474829 w 3711009"/>
              <a:gd name="connsiteY46" fmla="*/ 157895 h 4061985"/>
              <a:gd name="connsiteX47" fmla="*/ 146492 w 3711009"/>
              <a:gd name="connsiteY47" fmla="*/ 73833 h 4061985"/>
              <a:gd name="connsiteX48" fmla="*/ 4 w 3711009"/>
              <a:gd name="connsiteY48" fmla="*/ 191994 h 4061985"/>
              <a:gd name="connsiteX49" fmla="*/ 150051 w 3711009"/>
              <a:gd name="connsiteY49" fmla="*/ 308969 h 4061985"/>
              <a:gd name="connsiteX50" fmla="*/ 211209 w 3711009"/>
              <a:gd name="connsiteY50" fmla="*/ 366963 h 4061985"/>
              <a:gd name="connsiteX51" fmla="*/ 187395 w 3711009"/>
              <a:gd name="connsiteY51" fmla="*/ 535048 h 4061985"/>
              <a:gd name="connsiteX52" fmla="*/ 212435 w 3711009"/>
              <a:gd name="connsiteY52" fmla="*/ 674729 h 4061985"/>
              <a:gd name="connsiteX53" fmla="*/ 260143 w 3711009"/>
              <a:gd name="connsiteY53" fmla="*/ 801950 h 4061985"/>
              <a:gd name="connsiteX54" fmla="*/ 151079 w 3711009"/>
              <a:gd name="connsiteY54" fmla="*/ 849658 h 4061985"/>
              <a:gd name="connsiteX55" fmla="*/ 136324 w 3711009"/>
              <a:gd name="connsiteY55" fmla="*/ 989419 h 4061985"/>
              <a:gd name="connsiteX56" fmla="*/ 251044 w 3711009"/>
              <a:gd name="connsiteY56" fmla="*/ 1101885 h 4061985"/>
              <a:gd name="connsiteX57" fmla="*/ 355558 w 3711009"/>
              <a:gd name="connsiteY57" fmla="*/ 1072295 h 4061985"/>
              <a:gd name="connsiteX58" fmla="*/ 458925 w 3711009"/>
              <a:gd name="connsiteY58" fmla="*/ 1088197 h 4061985"/>
              <a:gd name="connsiteX59" fmla="*/ 530487 w 3711009"/>
              <a:gd name="connsiteY59" fmla="*/ 1239273 h 4061985"/>
              <a:gd name="connsiteX60" fmla="*/ 708817 w 3711009"/>
              <a:gd name="connsiteY60" fmla="*/ 1222263 h 4061985"/>
              <a:gd name="connsiteX61" fmla="*/ 808782 w 3711009"/>
              <a:gd name="connsiteY61" fmla="*/ 1310833 h 4061985"/>
              <a:gd name="connsiteX62" fmla="*/ 951827 w 3711009"/>
              <a:gd name="connsiteY62" fmla="*/ 1283539 h 4061985"/>
              <a:gd name="connsiteX63" fmla="*/ 1251799 w 3711009"/>
              <a:gd name="connsiteY63" fmla="*/ 1446006 h 4061985"/>
              <a:gd name="connsiteX64" fmla="*/ 1214299 w 3711009"/>
              <a:gd name="connsiteY64" fmla="*/ 1525518 h 4061985"/>
              <a:gd name="connsiteX65" fmla="*/ 1004123 w 3711009"/>
              <a:gd name="connsiteY65" fmla="*/ 1496008 h 4061985"/>
              <a:gd name="connsiteX66" fmla="*/ 784929 w 3711009"/>
              <a:gd name="connsiteY66" fmla="*/ 1620934 h 4061985"/>
              <a:gd name="connsiteX67" fmla="*/ 1036009 w 3711009"/>
              <a:gd name="connsiteY67" fmla="*/ 1794796 h 4061985"/>
              <a:gd name="connsiteX68" fmla="*/ 999615 w 3711009"/>
              <a:gd name="connsiteY68" fmla="*/ 1851523 h 4061985"/>
              <a:gd name="connsiteX69" fmla="*/ 928052 w 3711009"/>
              <a:gd name="connsiteY69" fmla="*/ 2137770 h 4061985"/>
              <a:gd name="connsiteX70" fmla="*/ 808782 w 3711009"/>
              <a:gd name="connsiteY70" fmla="*/ 2272942 h 4061985"/>
              <a:gd name="connsiteX71" fmla="*/ 848540 w 3711009"/>
              <a:gd name="connsiteY71" fmla="*/ 2431968 h 4061985"/>
              <a:gd name="connsiteX72" fmla="*/ 753124 w 3711009"/>
              <a:gd name="connsiteY72" fmla="*/ 2606896 h 4061985"/>
              <a:gd name="connsiteX73" fmla="*/ 1031419 w 3711009"/>
              <a:gd name="connsiteY73" fmla="*/ 3036266 h 4061985"/>
              <a:gd name="connsiteX74" fmla="*/ 1118884 w 3711009"/>
              <a:gd name="connsiteY74" fmla="*/ 3330464 h 4061985"/>
              <a:gd name="connsiteX75" fmla="*/ 1190446 w 3711009"/>
              <a:gd name="connsiteY75" fmla="*/ 3576955 h 4061985"/>
              <a:gd name="connsiteX76" fmla="*/ 1071175 w 3711009"/>
              <a:gd name="connsiteY76" fmla="*/ 3632613 h 4061985"/>
              <a:gd name="connsiteX77" fmla="*/ 888295 w 3711009"/>
              <a:gd name="connsiteY77" fmla="*/ 3887057 h 4061985"/>
              <a:gd name="connsiteX78" fmla="*/ 697465 w 3711009"/>
              <a:gd name="connsiteY78" fmla="*/ 4061985 h 4061985"/>
              <a:gd name="connsiteX0" fmla="*/ 3711009 w 3711009"/>
              <a:gd name="connsiteY0" fmla="*/ 2573221 h 3988553"/>
              <a:gd name="connsiteX1" fmla="*/ 3671252 w 3711009"/>
              <a:gd name="connsiteY1" fmla="*/ 2541416 h 3988553"/>
              <a:gd name="connsiteX2" fmla="*/ 3663301 w 3711009"/>
              <a:gd name="connsiteY2" fmla="*/ 2517562 h 3988553"/>
              <a:gd name="connsiteX3" fmla="*/ 3615593 w 3711009"/>
              <a:gd name="connsiteY3" fmla="*/ 2501659 h 3988553"/>
              <a:gd name="connsiteX4" fmla="*/ 3591739 w 3711009"/>
              <a:gd name="connsiteY4" fmla="*/ 2453951 h 3988553"/>
              <a:gd name="connsiteX5" fmla="*/ 3583788 w 3711009"/>
              <a:gd name="connsiteY5" fmla="*/ 2430097 h 3988553"/>
              <a:gd name="connsiteX6" fmla="*/ 3544031 w 3711009"/>
              <a:gd name="connsiteY6" fmla="*/ 2382390 h 3988553"/>
              <a:gd name="connsiteX7" fmla="*/ 3512226 w 3711009"/>
              <a:gd name="connsiteY7" fmla="*/ 2310828 h 3988553"/>
              <a:gd name="connsiteX8" fmla="*/ 3480421 w 3711009"/>
              <a:gd name="connsiteY8" fmla="*/ 2263120 h 3988553"/>
              <a:gd name="connsiteX9" fmla="*/ 3472470 w 3711009"/>
              <a:gd name="connsiteY9" fmla="*/ 2239266 h 3988553"/>
              <a:gd name="connsiteX10" fmla="*/ 3424762 w 3711009"/>
              <a:gd name="connsiteY10" fmla="*/ 2199510 h 3988553"/>
              <a:gd name="connsiteX11" fmla="*/ 3385005 w 3711009"/>
              <a:gd name="connsiteY11" fmla="*/ 2127948 h 3988553"/>
              <a:gd name="connsiteX12" fmla="*/ 3369103 w 3711009"/>
              <a:gd name="connsiteY12" fmla="*/ 2096143 h 3988553"/>
              <a:gd name="connsiteX13" fmla="*/ 3337297 w 3711009"/>
              <a:gd name="connsiteY13" fmla="*/ 2048435 h 3988553"/>
              <a:gd name="connsiteX14" fmla="*/ 3289590 w 3711009"/>
              <a:gd name="connsiteY14" fmla="*/ 1913263 h 3988553"/>
              <a:gd name="connsiteX15" fmla="*/ 3281638 w 3711009"/>
              <a:gd name="connsiteY15" fmla="*/ 1889409 h 3988553"/>
              <a:gd name="connsiteX16" fmla="*/ 3265736 w 3711009"/>
              <a:gd name="connsiteY16" fmla="*/ 1857603 h 3988553"/>
              <a:gd name="connsiteX17" fmla="*/ 3233931 w 3711009"/>
              <a:gd name="connsiteY17" fmla="*/ 1809896 h 3988553"/>
              <a:gd name="connsiteX18" fmla="*/ 3194174 w 3711009"/>
              <a:gd name="connsiteY18" fmla="*/ 1746285 h 3988553"/>
              <a:gd name="connsiteX19" fmla="*/ 3154417 w 3711009"/>
              <a:gd name="connsiteY19" fmla="*/ 1682675 h 3988553"/>
              <a:gd name="connsiteX20" fmla="*/ 3138515 w 3711009"/>
              <a:gd name="connsiteY20" fmla="*/ 1650870 h 3988553"/>
              <a:gd name="connsiteX21" fmla="*/ 3090807 w 3711009"/>
              <a:gd name="connsiteY21" fmla="*/ 1579308 h 3988553"/>
              <a:gd name="connsiteX22" fmla="*/ 3051051 w 3711009"/>
              <a:gd name="connsiteY22" fmla="*/ 1523649 h 3988553"/>
              <a:gd name="connsiteX23" fmla="*/ 3003343 w 3711009"/>
              <a:gd name="connsiteY23" fmla="*/ 1460038 h 3988553"/>
              <a:gd name="connsiteX24" fmla="*/ 2947684 w 3711009"/>
              <a:gd name="connsiteY24" fmla="*/ 1396428 h 3988553"/>
              <a:gd name="connsiteX25" fmla="*/ 2931781 w 3711009"/>
              <a:gd name="connsiteY25" fmla="*/ 1372574 h 3988553"/>
              <a:gd name="connsiteX26" fmla="*/ 2868171 w 3711009"/>
              <a:gd name="connsiteY26" fmla="*/ 1308963 h 3988553"/>
              <a:gd name="connsiteX27" fmla="*/ 2836365 w 3711009"/>
              <a:gd name="connsiteY27" fmla="*/ 1269207 h 3988553"/>
              <a:gd name="connsiteX28" fmla="*/ 2828414 w 3711009"/>
              <a:gd name="connsiteY28" fmla="*/ 1245353 h 3988553"/>
              <a:gd name="connsiteX29" fmla="*/ 2804560 w 3711009"/>
              <a:gd name="connsiteY29" fmla="*/ 1213548 h 3988553"/>
              <a:gd name="connsiteX30" fmla="*/ 2780706 w 3711009"/>
              <a:gd name="connsiteY30" fmla="*/ 1197645 h 3988553"/>
              <a:gd name="connsiteX31" fmla="*/ 2732998 w 3711009"/>
              <a:gd name="connsiteY31" fmla="*/ 1149937 h 3988553"/>
              <a:gd name="connsiteX32" fmla="*/ 2701193 w 3711009"/>
              <a:gd name="connsiteY32" fmla="*/ 1118132 h 3988553"/>
              <a:gd name="connsiteX33" fmla="*/ 2677339 w 3711009"/>
              <a:gd name="connsiteY33" fmla="*/ 1086327 h 3988553"/>
              <a:gd name="connsiteX34" fmla="*/ 2653485 w 3711009"/>
              <a:gd name="connsiteY34" fmla="*/ 1070424 h 3988553"/>
              <a:gd name="connsiteX35" fmla="*/ 2597826 w 3711009"/>
              <a:gd name="connsiteY35" fmla="*/ 998863 h 3988553"/>
              <a:gd name="connsiteX36" fmla="*/ 2534216 w 3711009"/>
              <a:gd name="connsiteY36" fmla="*/ 951155 h 3988553"/>
              <a:gd name="connsiteX37" fmla="*/ 2502411 w 3711009"/>
              <a:gd name="connsiteY37" fmla="*/ 935252 h 3988553"/>
              <a:gd name="connsiteX38" fmla="*/ 2438800 w 3711009"/>
              <a:gd name="connsiteY38" fmla="*/ 903447 h 3988553"/>
              <a:gd name="connsiteX39" fmla="*/ 2399044 w 3711009"/>
              <a:gd name="connsiteY39" fmla="*/ 871642 h 3988553"/>
              <a:gd name="connsiteX40" fmla="*/ 2287725 w 3711009"/>
              <a:gd name="connsiteY40" fmla="*/ 839836 h 3988553"/>
              <a:gd name="connsiteX41" fmla="*/ 2240017 w 3711009"/>
              <a:gd name="connsiteY41" fmla="*/ 823934 h 3988553"/>
              <a:gd name="connsiteX42" fmla="*/ 2216164 w 3711009"/>
              <a:gd name="connsiteY42" fmla="*/ 815983 h 3988553"/>
              <a:gd name="connsiteX43" fmla="*/ 2176407 w 3711009"/>
              <a:gd name="connsiteY43" fmla="*/ 808031 h 3988553"/>
              <a:gd name="connsiteX44" fmla="*/ 458649 w 3711009"/>
              <a:gd name="connsiteY44" fmla="*/ 366121 h 3988553"/>
              <a:gd name="connsiteX45" fmla="*/ 543067 w 3711009"/>
              <a:gd name="connsiteY45" fmla="*/ 202546 h 3988553"/>
              <a:gd name="connsiteX46" fmla="*/ 474829 w 3711009"/>
              <a:gd name="connsiteY46" fmla="*/ 84463 h 3988553"/>
              <a:gd name="connsiteX47" fmla="*/ 146492 w 3711009"/>
              <a:gd name="connsiteY47" fmla="*/ 401 h 3988553"/>
              <a:gd name="connsiteX48" fmla="*/ 4 w 3711009"/>
              <a:gd name="connsiteY48" fmla="*/ 118562 h 3988553"/>
              <a:gd name="connsiteX49" fmla="*/ 150051 w 3711009"/>
              <a:gd name="connsiteY49" fmla="*/ 235537 h 3988553"/>
              <a:gd name="connsiteX50" fmla="*/ 211209 w 3711009"/>
              <a:gd name="connsiteY50" fmla="*/ 293531 h 3988553"/>
              <a:gd name="connsiteX51" fmla="*/ 187395 w 3711009"/>
              <a:gd name="connsiteY51" fmla="*/ 461616 h 3988553"/>
              <a:gd name="connsiteX52" fmla="*/ 212435 w 3711009"/>
              <a:gd name="connsiteY52" fmla="*/ 601297 h 3988553"/>
              <a:gd name="connsiteX53" fmla="*/ 260143 w 3711009"/>
              <a:gd name="connsiteY53" fmla="*/ 728518 h 3988553"/>
              <a:gd name="connsiteX54" fmla="*/ 151079 w 3711009"/>
              <a:gd name="connsiteY54" fmla="*/ 776226 h 3988553"/>
              <a:gd name="connsiteX55" fmla="*/ 136324 w 3711009"/>
              <a:gd name="connsiteY55" fmla="*/ 915987 h 3988553"/>
              <a:gd name="connsiteX56" fmla="*/ 251044 w 3711009"/>
              <a:gd name="connsiteY56" fmla="*/ 1028453 h 3988553"/>
              <a:gd name="connsiteX57" fmla="*/ 355558 w 3711009"/>
              <a:gd name="connsiteY57" fmla="*/ 998863 h 3988553"/>
              <a:gd name="connsiteX58" fmla="*/ 458925 w 3711009"/>
              <a:gd name="connsiteY58" fmla="*/ 1014765 h 3988553"/>
              <a:gd name="connsiteX59" fmla="*/ 530487 w 3711009"/>
              <a:gd name="connsiteY59" fmla="*/ 1165841 h 3988553"/>
              <a:gd name="connsiteX60" fmla="*/ 708817 w 3711009"/>
              <a:gd name="connsiteY60" fmla="*/ 1148831 h 3988553"/>
              <a:gd name="connsiteX61" fmla="*/ 808782 w 3711009"/>
              <a:gd name="connsiteY61" fmla="*/ 1237401 h 3988553"/>
              <a:gd name="connsiteX62" fmla="*/ 951827 w 3711009"/>
              <a:gd name="connsiteY62" fmla="*/ 1210107 h 3988553"/>
              <a:gd name="connsiteX63" fmla="*/ 1251799 w 3711009"/>
              <a:gd name="connsiteY63" fmla="*/ 1372574 h 3988553"/>
              <a:gd name="connsiteX64" fmla="*/ 1214299 w 3711009"/>
              <a:gd name="connsiteY64" fmla="*/ 1452086 h 3988553"/>
              <a:gd name="connsiteX65" fmla="*/ 1004123 w 3711009"/>
              <a:gd name="connsiteY65" fmla="*/ 1422576 h 3988553"/>
              <a:gd name="connsiteX66" fmla="*/ 784929 w 3711009"/>
              <a:gd name="connsiteY66" fmla="*/ 1547502 h 3988553"/>
              <a:gd name="connsiteX67" fmla="*/ 1036009 w 3711009"/>
              <a:gd name="connsiteY67" fmla="*/ 1721364 h 3988553"/>
              <a:gd name="connsiteX68" fmla="*/ 999615 w 3711009"/>
              <a:gd name="connsiteY68" fmla="*/ 1778091 h 3988553"/>
              <a:gd name="connsiteX69" fmla="*/ 928052 w 3711009"/>
              <a:gd name="connsiteY69" fmla="*/ 2064338 h 3988553"/>
              <a:gd name="connsiteX70" fmla="*/ 808782 w 3711009"/>
              <a:gd name="connsiteY70" fmla="*/ 2199510 h 3988553"/>
              <a:gd name="connsiteX71" fmla="*/ 848540 w 3711009"/>
              <a:gd name="connsiteY71" fmla="*/ 2358536 h 3988553"/>
              <a:gd name="connsiteX72" fmla="*/ 753124 w 3711009"/>
              <a:gd name="connsiteY72" fmla="*/ 2533464 h 3988553"/>
              <a:gd name="connsiteX73" fmla="*/ 1031419 w 3711009"/>
              <a:gd name="connsiteY73" fmla="*/ 2962834 h 3988553"/>
              <a:gd name="connsiteX74" fmla="*/ 1118884 w 3711009"/>
              <a:gd name="connsiteY74" fmla="*/ 3257032 h 3988553"/>
              <a:gd name="connsiteX75" fmla="*/ 1190446 w 3711009"/>
              <a:gd name="connsiteY75" fmla="*/ 3503523 h 3988553"/>
              <a:gd name="connsiteX76" fmla="*/ 1071175 w 3711009"/>
              <a:gd name="connsiteY76" fmla="*/ 3559181 h 3988553"/>
              <a:gd name="connsiteX77" fmla="*/ 888295 w 3711009"/>
              <a:gd name="connsiteY77" fmla="*/ 3813625 h 3988553"/>
              <a:gd name="connsiteX78" fmla="*/ 697465 w 3711009"/>
              <a:gd name="connsiteY78" fmla="*/ 3988553 h 3988553"/>
              <a:gd name="connsiteX0" fmla="*/ 3711008 w 3711008"/>
              <a:gd name="connsiteY0" fmla="*/ 2639605 h 4054937"/>
              <a:gd name="connsiteX1" fmla="*/ 3671251 w 3711008"/>
              <a:gd name="connsiteY1" fmla="*/ 2607800 h 4054937"/>
              <a:gd name="connsiteX2" fmla="*/ 3663300 w 3711008"/>
              <a:gd name="connsiteY2" fmla="*/ 2583946 h 4054937"/>
              <a:gd name="connsiteX3" fmla="*/ 3615592 w 3711008"/>
              <a:gd name="connsiteY3" fmla="*/ 2568043 h 4054937"/>
              <a:gd name="connsiteX4" fmla="*/ 3591738 w 3711008"/>
              <a:gd name="connsiteY4" fmla="*/ 2520335 h 4054937"/>
              <a:gd name="connsiteX5" fmla="*/ 3583787 w 3711008"/>
              <a:gd name="connsiteY5" fmla="*/ 2496481 h 4054937"/>
              <a:gd name="connsiteX6" fmla="*/ 3544030 w 3711008"/>
              <a:gd name="connsiteY6" fmla="*/ 2448774 h 4054937"/>
              <a:gd name="connsiteX7" fmla="*/ 3512225 w 3711008"/>
              <a:gd name="connsiteY7" fmla="*/ 2377212 h 4054937"/>
              <a:gd name="connsiteX8" fmla="*/ 3480420 w 3711008"/>
              <a:gd name="connsiteY8" fmla="*/ 2329504 h 4054937"/>
              <a:gd name="connsiteX9" fmla="*/ 3472469 w 3711008"/>
              <a:gd name="connsiteY9" fmla="*/ 2305650 h 4054937"/>
              <a:gd name="connsiteX10" fmla="*/ 3424761 w 3711008"/>
              <a:gd name="connsiteY10" fmla="*/ 2265894 h 4054937"/>
              <a:gd name="connsiteX11" fmla="*/ 3385004 w 3711008"/>
              <a:gd name="connsiteY11" fmla="*/ 2194332 h 4054937"/>
              <a:gd name="connsiteX12" fmla="*/ 3369102 w 3711008"/>
              <a:gd name="connsiteY12" fmla="*/ 2162527 h 4054937"/>
              <a:gd name="connsiteX13" fmla="*/ 3337296 w 3711008"/>
              <a:gd name="connsiteY13" fmla="*/ 2114819 h 4054937"/>
              <a:gd name="connsiteX14" fmla="*/ 3289589 w 3711008"/>
              <a:gd name="connsiteY14" fmla="*/ 1979647 h 4054937"/>
              <a:gd name="connsiteX15" fmla="*/ 3281637 w 3711008"/>
              <a:gd name="connsiteY15" fmla="*/ 1955793 h 4054937"/>
              <a:gd name="connsiteX16" fmla="*/ 3265735 w 3711008"/>
              <a:gd name="connsiteY16" fmla="*/ 1923987 h 4054937"/>
              <a:gd name="connsiteX17" fmla="*/ 3233930 w 3711008"/>
              <a:gd name="connsiteY17" fmla="*/ 1876280 h 4054937"/>
              <a:gd name="connsiteX18" fmla="*/ 3194173 w 3711008"/>
              <a:gd name="connsiteY18" fmla="*/ 1812669 h 4054937"/>
              <a:gd name="connsiteX19" fmla="*/ 3154416 w 3711008"/>
              <a:gd name="connsiteY19" fmla="*/ 1749059 h 4054937"/>
              <a:gd name="connsiteX20" fmla="*/ 3138514 w 3711008"/>
              <a:gd name="connsiteY20" fmla="*/ 1717254 h 4054937"/>
              <a:gd name="connsiteX21" fmla="*/ 3090806 w 3711008"/>
              <a:gd name="connsiteY21" fmla="*/ 1645692 h 4054937"/>
              <a:gd name="connsiteX22" fmla="*/ 3051050 w 3711008"/>
              <a:gd name="connsiteY22" fmla="*/ 1590033 h 4054937"/>
              <a:gd name="connsiteX23" fmla="*/ 3003342 w 3711008"/>
              <a:gd name="connsiteY23" fmla="*/ 1526422 h 4054937"/>
              <a:gd name="connsiteX24" fmla="*/ 2947683 w 3711008"/>
              <a:gd name="connsiteY24" fmla="*/ 1462812 h 4054937"/>
              <a:gd name="connsiteX25" fmla="*/ 2931780 w 3711008"/>
              <a:gd name="connsiteY25" fmla="*/ 1438958 h 4054937"/>
              <a:gd name="connsiteX26" fmla="*/ 2868170 w 3711008"/>
              <a:gd name="connsiteY26" fmla="*/ 1375347 h 4054937"/>
              <a:gd name="connsiteX27" fmla="*/ 2836364 w 3711008"/>
              <a:gd name="connsiteY27" fmla="*/ 1335591 h 4054937"/>
              <a:gd name="connsiteX28" fmla="*/ 2828413 w 3711008"/>
              <a:gd name="connsiteY28" fmla="*/ 1311737 h 4054937"/>
              <a:gd name="connsiteX29" fmla="*/ 2804559 w 3711008"/>
              <a:gd name="connsiteY29" fmla="*/ 1279932 h 4054937"/>
              <a:gd name="connsiteX30" fmla="*/ 2780705 w 3711008"/>
              <a:gd name="connsiteY30" fmla="*/ 1264029 h 4054937"/>
              <a:gd name="connsiteX31" fmla="*/ 2732997 w 3711008"/>
              <a:gd name="connsiteY31" fmla="*/ 1216321 h 4054937"/>
              <a:gd name="connsiteX32" fmla="*/ 2701192 w 3711008"/>
              <a:gd name="connsiteY32" fmla="*/ 1184516 h 4054937"/>
              <a:gd name="connsiteX33" fmla="*/ 2677338 w 3711008"/>
              <a:gd name="connsiteY33" fmla="*/ 1152711 h 4054937"/>
              <a:gd name="connsiteX34" fmla="*/ 2653484 w 3711008"/>
              <a:gd name="connsiteY34" fmla="*/ 1136808 h 4054937"/>
              <a:gd name="connsiteX35" fmla="*/ 2597825 w 3711008"/>
              <a:gd name="connsiteY35" fmla="*/ 1065247 h 4054937"/>
              <a:gd name="connsiteX36" fmla="*/ 2534215 w 3711008"/>
              <a:gd name="connsiteY36" fmla="*/ 1017539 h 4054937"/>
              <a:gd name="connsiteX37" fmla="*/ 2502410 w 3711008"/>
              <a:gd name="connsiteY37" fmla="*/ 1001636 h 4054937"/>
              <a:gd name="connsiteX38" fmla="*/ 2438799 w 3711008"/>
              <a:gd name="connsiteY38" fmla="*/ 969831 h 4054937"/>
              <a:gd name="connsiteX39" fmla="*/ 2399043 w 3711008"/>
              <a:gd name="connsiteY39" fmla="*/ 938026 h 4054937"/>
              <a:gd name="connsiteX40" fmla="*/ 2287724 w 3711008"/>
              <a:gd name="connsiteY40" fmla="*/ 906220 h 4054937"/>
              <a:gd name="connsiteX41" fmla="*/ 2240016 w 3711008"/>
              <a:gd name="connsiteY41" fmla="*/ 890318 h 4054937"/>
              <a:gd name="connsiteX42" fmla="*/ 2216163 w 3711008"/>
              <a:gd name="connsiteY42" fmla="*/ 882367 h 4054937"/>
              <a:gd name="connsiteX43" fmla="*/ 2176406 w 3711008"/>
              <a:gd name="connsiteY43" fmla="*/ 874415 h 4054937"/>
              <a:gd name="connsiteX44" fmla="*/ 458648 w 3711008"/>
              <a:gd name="connsiteY44" fmla="*/ 432505 h 4054937"/>
              <a:gd name="connsiteX45" fmla="*/ 543066 w 3711008"/>
              <a:gd name="connsiteY45" fmla="*/ 268930 h 4054937"/>
              <a:gd name="connsiteX46" fmla="*/ 201873 w 3711008"/>
              <a:gd name="connsiteY46" fmla="*/ 9820 h 4054937"/>
              <a:gd name="connsiteX47" fmla="*/ 146491 w 3711008"/>
              <a:gd name="connsiteY47" fmla="*/ 66785 h 4054937"/>
              <a:gd name="connsiteX48" fmla="*/ 3 w 3711008"/>
              <a:gd name="connsiteY48" fmla="*/ 184946 h 4054937"/>
              <a:gd name="connsiteX49" fmla="*/ 150050 w 3711008"/>
              <a:gd name="connsiteY49" fmla="*/ 301921 h 4054937"/>
              <a:gd name="connsiteX50" fmla="*/ 211208 w 3711008"/>
              <a:gd name="connsiteY50" fmla="*/ 359915 h 4054937"/>
              <a:gd name="connsiteX51" fmla="*/ 187394 w 3711008"/>
              <a:gd name="connsiteY51" fmla="*/ 528000 h 4054937"/>
              <a:gd name="connsiteX52" fmla="*/ 212434 w 3711008"/>
              <a:gd name="connsiteY52" fmla="*/ 667681 h 4054937"/>
              <a:gd name="connsiteX53" fmla="*/ 260142 w 3711008"/>
              <a:gd name="connsiteY53" fmla="*/ 794902 h 4054937"/>
              <a:gd name="connsiteX54" fmla="*/ 151078 w 3711008"/>
              <a:gd name="connsiteY54" fmla="*/ 842610 h 4054937"/>
              <a:gd name="connsiteX55" fmla="*/ 136323 w 3711008"/>
              <a:gd name="connsiteY55" fmla="*/ 982371 h 4054937"/>
              <a:gd name="connsiteX56" fmla="*/ 251043 w 3711008"/>
              <a:gd name="connsiteY56" fmla="*/ 1094837 h 4054937"/>
              <a:gd name="connsiteX57" fmla="*/ 355557 w 3711008"/>
              <a:gd name="connsiteY57" fmla="*/ 1065247 h 4054937"/>
              <a:gd name="connsiteX58" fmla="*/ 458924 w 3711008"/>
              <a:gd name="connsiteY58" fmla="*/ 1081149 h 4054937"/>
              <a:gd name="connsiteX59" fmla="*/ 530486 w 3711008"/>
              <a:gd name="connsiteY59" fmla="*/ 1232225 h 4054937"/>
              <a:gd name="connsiteX60" fmla="*/ 708816 w 3711008"/>
              <a:gd name="connsiteY60" fmla="*/ 1215215 h 4054937"/>
              <a:gd name="connsiteX61" fmla="*/ 808781 w 3711008"/>
              <a:gd name="connsiteY61" fmla="*/ 1303785 h 4054937"/>
              <a:gd name="connsiteX62" fmla="*/ 951826 w 3711008"/>
              <a:gd name="connsiteY62" fmla="*/ 1276491 h 4054937"/>
              <a:gd name="connsiteX63" fmla="*/ 1251798 w 3711008"/>
              <a:gd name="connsiteY63" fmla="*/ 1438958 h 4054937"/>
              <a:gd name="connsiteX64" fmla="*/ 1214298 w 3711008"/>
              <a:gd name="connsiteY64" fmla="*/ 1518470 h 4054937"/>
              <a:gd name="connsiteX65" fmla="*/ 1004122 w 3711008"/>
              <a:gd name="connsiteY65" fmla="*/ 1488960 h 4054937"/>
              <a:gd name="connsiteX66" fmla="*/ 784928 w 3711008"/>
              <a:gd name="connsiteY66" fmla="*/ 1613886 h 4054937"/>
              <a:gd name="connsiteX67" fmla="*/ 1036008 w 3711008"/>
              <a:gd name="connsiteY67" fmla="*/ 1787748 h 4054937"/>
              <a:gd name="connsiteX68" fmla="*/ 999614 w 3711008"/>
              <a:gd name="connsiteY68" fmla="*/ 1844475 h 4054937"/>
              <a:gd name="connsiteX69" fmla="*/ 928051 w 3711008"/>
              <a:gd name="connsiteY69" fmla="*/ 2130722 h 4054937"/>
              <a:gd name="connsiteX70" fmla="*/ 808781 w 3711008"/>
              <a:gd name="connsiteY70" fmla="*/ 2265894 h 4054937"/>
              <a:gd name="connsiteX71" fmla="*/ 848539 w 3711008"/>
              <a:gd name="connsiteY71" fmla="*/ 2424920 h 4054937"/>
              <a:gd name="connsiteX72" fmla="*/ 753123 w 3711008"/>
              <a:gd name="connsiteY72" fmla="*/ 2599848 h 4054937"/>
              <a:gd name="connsiteX73" fmla="*/ 1031418 w 3711008"/>
              <a:gd name="connsiteY73" fmla="*/ 3029218 h 4054937"/>
              <a:gd name="connsiteX74" fmla="*/ 1118883 w 3711008"/>
              <a:gd name="connsiteY74" fmla="*/ 3323416 h 4054937"/>
              <a:gd name="connsiteX75" fmla="*/ 1190445 w 3711008"/>
              <a:gd name="connsiteY75" fmla="*/ 3569907 h 4054937"/>
              <a:gd name="connsiteX76" fmla="*/ 1071174 w 3711008"/>
              <a:gd name="connsiteY76" fmla="*/ 3625565 h 4054937"/>
              <a:gd name="connsiteX77" fmla="*/ 888294 w 3711008"/>
              <a:gd name="connsiteY77" fmla="*/ 3880009 h 4054937"/>
              <a:gd name="connsiteX78" fmla="*/ 697464 w 3711008"/>
              <a:gd name="connsiteY78" fmla="*/ 4054937 h 4054937"/>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2176406 w 3711008"/>
              <a:gd name="connsiteY43" fmla="*/ 865083 h 4045605"/>
              <a:gd name="connsiteX44" fmla="*/ 458648 w 3711008"/>
              <a:gd name="connsiteY44" fmla="*/ 423173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2176406 w 3711008"/>
              <a:gd name="connsiteY43" fmla="*/ 865083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2176406 w 3711008"/>
              <a:gd name="connsiteY43" fmla="*/ 865083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2176406 w 3711008"/>
              <a:gd name="connsiteY43" fmla="*/ 865083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2216163 w 3711008"/>
              <a:gd name="connsiteY42" fmla="*/ 873035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2240016 w 3711008"/>
              <a:gd name="connsiteY41" fmla="*/ 880986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2287724 w 3711008"/>
              <a:gd name="connsiteY40" fmla="*/ 896888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818315 w 3711008"/>
              <a:gd name="connsiteY40" fmla="*/ 564792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818315 w 3711008"/>
              <a:gd name="connsiteY40" fmla="*/ 564792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818315 w 3711008"/>
              <a:gd name="connsiteY40" fmla="*/ 564792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2399043 w 3711008"/>
              <a:gd name="connsiteY39" fmla="*/ 928694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2438799 w 3711008"/>
              <a:gd name="connsiteY38" fmla="*/ 960499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2502410 w 3711008"/>
              <a:gd name="connsiteY37" fmla="*/ 992304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2534215 w 3711008"/>
              <a:gd name="connsiteY36" fmla="*/ 1008207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2597825 w 3711008"/>
              <a:gd name="connsiteY35" fmla="*/ 1055915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2653484 w 3711008"/>
              <a:gd name="connsiteY34" fmla="*/ 1127476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2677338 w 3711008"/>
              <a:gd name="connsiteY33" fmla="*/ 1143379 h 4045605"/>
              <a:gd name="connsiteX34" fmla="*/ 1475228 w 3711008"/>
              <a:gd name="connsiteY34" fmla="*/ 1232108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903965 w 3711008"/>
              <a:gd name="connsiteY33" fmla="*/ 1461826 h 4045605"/>
              <a:gd name="connsiteX34" fmla="*/ 1475228 w 3711008"/>
              <a:gd name="connsiteY34" fmla="*/ 1232108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903965 w 3711008"/>
              <a:gd name="connsiteY33" fmla="*/ 1461826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903965 w 3711008"/>
              <a:gd name="connsiteY33" fmla="*/ 1461826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903965 w 3711008"/>
              <a:gd name="connsiteY33" fmla="*/ 1461826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599165 w 3711008"/>
              <a:gd name="connsiteY33" fmla="*/ 1202519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599165 w 3711008"/>
              <a:gd name="connsiteY33" fmla="*/ 1202519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2701192 w 3711008"/>
              <a:gd name="connsiteY32" fmla="*/ 1175184 h 4045605"/>
              <a:gd name="connsiteX33" fmla="*/ 1599165 w 3711008"/>
              <a:gd name="connsiteY33" fmla="*/ 1202519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2732997 w 3711008"/>
              <a:gd name="connsiteY31" fmla="*/ 1206989 h 4045605"/>
              <a:gd name="connsiteX32" fmla="*/ 1714004 w 3711008"/>
              <a:gd name="connsiteY32" fmla="*/ 1220676 h 4045605"/>
              <a:gd name="connsiteX33" fmla="*/ 1599165 w 3711008"/>
              <a:gd name="connsiteY33" fmla="*/ 1202519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1773105 w 3711008"/>
              <a:gd name="connsiteY31" fmla="*/ 1343466 h 4045605"/>
              <a:gd name="connsiteX32" fmla="*/ 1714004 w 3711008"/>
              <a:gd name="connsiteY32" fmla="*/ 1220676 h 4045605"/>
              <a:gd name="connsiteX33" fmla="*/ 1599165 w 3711008"/>
              <a:gd name="connsiteY33" fmla="*/ 1202519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1773105 w 3711008"/>
              <a:gd name="connsiteY31" fmla="*/ 1343466 h 4045605"/>
              <a:gd name="connsiteX32" fmla="*/ 1714004 w 3711008"/>
              <a:gd name="connsiteY32" fmla="*/ 1220676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1773105 w 3711008"/>
              <a:gd name="connsiteY31" fmla="*/ 1343466 h 4045605"/>
              <a:gd name="connsiteX32" fmla="*/ 1714004 w 3711008"/>
              <a:gd name="connsiteY32" fmla="*/ 1220676 h 4045605"/>
              <a:gd name="connsiteX33" fmla="*/ 1636510 w 3711008"/>
              <a:gd name="connsiteY33" fmla="*/ 1228705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2780705 w 3711008"/>
              <a:gd name="connsiteY30" fmla="*/ 1254697 h 4045605"/>
              <a:gd name="connsiteX31" fmla="*/ 1773105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804559 w 3711008"/>
              <a:gd name="connsiteY29" fmla="*/ 1270600 h 4045605"/>
              <a:gd name="connsiteX30" fmla="*/ 1975487 w 3711008"/>
              <a:gd name="connsiteY30" fmla="*/ 1545849 h 4045605"/>
              <a:gd name="connsiteX31" fmla="*/ 1773105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317789 w 3711008"/>
              <a:gd name="connsiteY29" fmla="*/ 1457120 h 4045605"/>
              <a:gd name="connsiteX30" fmla="*/ 1975487 w 3711008"/>
              <a:gd name="connsiteY30" fmla="*/ 1545849 h 4045605"/>
              <a:gd name="connsiteX31" fmla="*/ 1773105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317789 w 3711008"/>
              <a:gd name="connsiteY29" fmla="*/ 1457120 h 4045605"/>
              <a:gd name="connsiteX30" fmla="*/ 1975487 w 3711008"/>
              <a:gd name="connsiteY30" fmla="*/ 1545849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317789 w 3711008"/>
              <a:gd name="connsiteY29" fmla="*/ 1457120 h 4045605"/>
              <a:gd name="connsiteX30" fmla="*/ 1870854 w 3711008"/>
              <a:gd name="connsiteY30" fmla="*/ 1404822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2828413 w 3711008"/>
              <a:gd name="connsiteY28" fmla="*/ 1302405 h 4045605"/>
              <a:gd name="connsiteX29" fmla="*/ 2317789 w 3711008"/>
              <a:gd name="connsiteY29" fmla="*/ 1457120 h 4045605"/>
              <a:gd name="connsiteX30" fmla="*/ 1870854 w 3711008"/>
              <a:gd name="connsiteY30" fmla="*/ 1404822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1886717 w 3711008"/>
              <a:gd name="connsiteY28" fmla="*/ 1475277 h 4045605"/>
              <a:gd name="connsiteX29" fmla="*/ 2317789 w 3711008"/>
              <a:gd name="connsiteY29" fmla="*/ 1457120 h 4045605"/>
              <a:gd name="connsiteX30" fmla="*/ 1870854 w 3711008"/>
              <a:gd name="connsiteY30" fmla="*/ 1404822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1886717 w 3711008"/>
              <a:gd name="connsiteY28" fmla="*/ 1475277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2836364 w 3711008"/>
              <a:gd name="connsiteY27" fmla="*/ 1326259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868170 w 3711008"/>
              <a:gd name="connsiteY26" fmla="*/ 1366015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931780 w 3711008"/>
              <a:gd name="connsiteY25" fmla="*/ 1429626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947683 w 3711008"/>
              <a:gd name="connsiteY24" fmla="*/ 1453480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3003342 w 3711008"/>
              <a:gd name="connsiteY23" fmla="*/ 1517090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3051050 w 3711008"/>
              <a:gd name="connsiteY22" fmla="*/ 158070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2254930 w 3711008"/>
              <a:gd name="connsiteY22" fmla="*/ 128045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2254930 w 3711008"/>
              <a:gd name="connsiteY22" fmla="*/ 128045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3090806 w 3711008"/>
              <a:gd name="connsiteY21" fmla="*/ 1636360 h 4045605"/>
              <a:gd name="connsiteX22" fmla="*/ 2254930 w 3711008"/>
              <a:gd name="connsiteY22" fmla="*/ 128045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85004 w 3711008"/>
              <a:gd name="connsiteY11" fmla="*/ 2185000 h 4045605"/>
              <a:gd name="connsiteX12" fmla="*/ 3369102 w 3711008"/>
              <a:gd name="connsiteY12" fmla="*/ 2153195 h 4045605"/>
              <a:gd name="connsiteX13" fmla="*/ 3337296 w 3711008"/>
              <a:gd name="connsiteY13" fmla="*/ 2105487 h 4045605"/>
              <a:gd name="connsiteX14" fmla="*/ 3289589 w 3711008"/>
              <a:gd name="connsiteY14" fmla="*/ 1970315 h 4045605"/>
              <a:gd name="connsiteX15" fmla="*/ 3281637 w 3711008"/>
              <a:gd name="connsiteY15" fmla="*/ 1946461 h 4045605"/>
              <a:gd name="connsiteX16" fmla="*/ 3265735 w 3711008"/>
              <a:gd name="connsiteY16" fmla="*/ 1914655 h 4045605"/>
              <a:gd name="connsiteX17" fmla="*/ 3233930 w 3711008"/>
              <a:gd name="connsiteY17" fmla="*/ 1866948 h 4045605"/>
              <a:gd name="connsiteX18" fmla="*/ 3194173 w 3711008"/>
              <a:gd name="connsiteY18" fmla="*/ 1803337 h 4045605"/>
              <a:gd name="connsiteX19" fmla="*/ 3154416 w 3711008"/>
              <a:gd name="connsiteY19" fmla="*/ 1739727 h 4045605"/>
              <a:gd name="connsiteX20" fmla="*/ 3138514 w 3711008"/>
              <a:gd name="connsiteY20" fmla="*/ 1707922 h 4045605"/>
              <a:gd name="connsiteX21" fmla="*/ 2176406 w 3711008"/>
              <a:gd name="connsiteY21" fmla="*/ 1108646 h 4045605"/>
              <a:gd name="connsiteX22" fmla="*/ 2254930 w 3711008"/>
              <a:gd name="connsiteY22" fmla="*/ 1280451 h 4045605"/>
              <a:gd name="connsiteX23" fmla="*/ 2298207 w 3711008"/>
              <a:gd name="connsiteY23" fmla="*/ 1289627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81637 w 3711008"/>
              <a:gd name="connsiteY14" fmla="*/ 1946461 h 4045605"/>
              <a:gd name="connsiteX15" fmla="*/ 3265735 w 3711008"/>
              <a:gd name="connsiteY15" fmla="*/ 1914655 h 4045605"/>
              <a:gd name="connsiteX16" fmla="*/ 3233930 w 3711008"/>
              <a:gd name="connsiteY16" fmla="*/ 1866948 h 4045605"/>
              <a:gd name="connsiteX17" fmla="*/ 3194173 w 3711008"/>
              <a:gd name="connsiteY17" fmla="*/ 1803337 h 4045605"/>
              <a:gd name="connsiteX18" fmla="*/ 3154416 w 3711008"/>
              <a:gd name="connsiteY18" fmla="*/ 1739727 h 4045605"/>
              <a:gd name="connsiteX19" fmla="*/ 3138514 w 3711008"/>
              <a:gd name="connsiteY19" fmla="*/ 1707922 h 4045605"/>
              <a:gd name="connsiteX20" fmla="*/ 2176406 w 3711008"/>
              <a:gd name="connsiteY20" fmla="*/ 1108646 h 4045605"/>
              <a:gd name="connsiteX21" fmla="*/ 2254930 w 3711008"/>
              <a:gd name="connsiteY21" fmla="*/ 1280451 h 4045605"/>
              <a:gd name="connsiteX22" fmla="*/ 2298207 w 3711008"/>
              <a:gd name="connsiteY22" fmla="*/ 1289627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3138514 w 3711008"/>
              <a:gd name="connsiteY18" fmla="*/ 1707922 h 4045605"/>
              <a:gd name="connsiteX19" fmla="*/ 2176406 w 3711008"/>
              <a:gd name="connsiteY19" fmla="*/ 1108646 h 4045605"/>
              <a:gd name="connsiteX20" fmla="*/ 2254930 w 3711008"/>
              <a:gd name="connsiteY20" fmla="*/ 1280451 h 4045605"/>
              <a:gd name="connsiteX21" fmla="*/ 2298207 w 3711008"/>
              <a:gd name="connsiteY21" fmla="*/ 1289627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333296 w 3711008"/>
              <a:gd name="connsiteY18" fmla="*/ 879958 h 4045605"/>
              <a:gd name="connsiteX19" fmla="*/ 2176406 w 3711008"/>
              <a:gd name="connsiteY19" fmla="*/ 1108646 h 4045605"/>
              <a:gd name="connsiteX20" fmla="*/ 2254930 w 3711008"/>
              <a:gd name="connsiteY20" fmla="*/ 1280451 h 4045605"/>
              <a:gd name="connsiteX21" fmla="*/ 2298207 w 3711008"/>
              <a:gd name="connsiteY21" fmla="*/ 1289627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333296 w 3711008"/>
              <a:gd name="connsiteY18" fmla="*/ 879958 h 4045605"/>
              <a:gd name="connsiteX19" fmla="*/ 2176406 w 3711008"/>
              <a:gd name="connsiteY19" fmla="*/ 1108646 h 4045605"/>
              <a:gd name="connsiteX20" fmla="*/ 2254930 w 3711008"/>
              <a:gd name="connsiteY20" fmla="*/ 1280451 h 4045605"/>
              <a:gd name="connsiteX21" fmla="*/ 2234517 w 3711008"/>
              <a:gd name="connsiteY21" fmla="*/ 1262331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333296 w 3711008"/>
              <a:gd name="connsiteY18" fmla="*/ 879958 h 4045605"/>
              <a:gd name="connsiteX19" fmla="*/ 2176406 w 3711008"/>
              <a:gd name="connsiteY19" fmla="*/ 1108646 h 4045605"/>
              <a:gd name="connsiteX20" fmla="*/ 2254930 w 3711008"/>
              <a:gd name="connsiteY20" fmla="*/ 1280451 h 4045605"/>
              <a:gd name="connsiteX21" fmla="*/ 2311854 w 3711008"/>
              <a:gd name="connsiteY21" fmla="*/ 1303274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333296 w 3711008"/>
              <a:gd name="connsiteY18" fmla="*/ 879958 h 4045605"/>
              <a:gd name="connsiteX19" fmla="*/ 2176406 w 3711008"/>
              <a:gd name="connsiteY19" fmla="*/ 1108646 h 4045605"/>
              <a:gd name="connsiteX20" fmla="*/ 2250381 w 3711008"/>
              <a:gd name="connsiteY20" fmla="*/ 1262254 h 4045605"/>
              <a:gd name="connsiteX21" fmla="*/ 2311854 w 3711008"/>
              <a:gd name="connsiteY21" fmla="*/ 1303274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333296 w 3711008"/>
              <a:gd name="connsiteY18" fmla="*/ 879958 h 4045605"/>
              <a:gd name="connsiteX19" fmla="*/ 2108167 w 3711008"/>
              <a:gd name="connsiteY19" fmla="*/ 1331560 h 4045605"/>
              <a:gd name="connsiteX20" fmla="*/ 2250381 w 3711008"/>
              <a:gd name="connsiteY20" fmla="*/ 1262254 h 4045605"/>
              <a:gd name="connsiteX21" fmla="*/ 2311854 w 3711008"/>
              <a:gd name="connsiteY21" fmla="*/ 1303274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08167 w 3711008"/>
              <a:gd name="connsiteY19" fmla="*/ 1331560 h 4045605"/>
              <a:gd name="connsiteX20" fmla="*/ 2250381 w 3711008"/>
              <a:gd name="connsiteY20" fmla="*/ 1262254 h 4045605"/>
              <a:gd name="connsiteX21" fmla="*/ 2311854 w 3711008"/>
              <a:gd name="connsiteY21" fmla="*/ 1303274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08167 w 3711008"/>
              <a:gd name="connsiteY19" fmla="*/ 1331560 h 4045605"/>
              <a:gd name="connsiteX20" fmla="*/ 2250381 w 3711008"/>
              <a:gd name="connsiteY20" fmla="*/ 1262254 h 4045605"/>
              <a:gd name="connsiteX21" fmla="*/ 2311854 w 3711008"/>
              <a:gd name="connsiteY21" fmla="*/ 1303274 h 4045605"/>
              <a:gd name="connsiteX22" fmla="*/ 2306238 w 3711008"/>
              <a:gd name="connsiteY22" fmla="*/ 1476226 h 4045605"/>
              <a:gd name="connsiteX23" fmla="*/ 2217548 w 3711008"/>
              <a:gd name="connsiteY23" fmla="*/ 1525160 h 4045605"/>
              <a:gd name="connsiteX24" fmla="*/ 2126642 w 3711008"/>
              <a:gd name="connsiteY24" fmla="*/ 1511592 h 4045605"/>
              <a:gd name="connsiteX25" fmla="*/ 1953809 w 3711008"/>
              <a:gd name="connsiteY25" fmla="*/ 1540074 h 4045605"/>
              <a:gd name="connsiteX26" fmla="*/ 1904914 w 3711008"/>
              <a:gd name="connsiteY26" fmla="*/ 1493474 h 4045605"/>
              <a:gd name="connsiteX27" fmla="*/ 1870854 w 3711008"/>
              <a:gd name="connsiteY27" fmla="*/ 1404822 h 4045605"/>
              <a:gd name="connsiteX28" fmla="*/ 1723064 w 3711008"/>
              <a:gd name="connsiteY28" fmla="*/ 1343466 h 4045605"/>
              <a:gd name="connsiteX29" fmla="*/ 1714004 w 3711008"/>
              <a:gd name="connsiteY29" fmla="*/ 1220676 h 4045605"/>
              <a:gd name="connsiteX30" fmla="*/ 1609215 w 3711008"/>
              <a:gd name="connsiteY30" fmla="*/ 1196860 h 4045605"/>
              <a:gd name="connsiteX31" fmla="*/ 1526377 w 3711008"/>
              <a:gd name="connsiteY31" fmla="*/ 1248011 h 4045605"/>
              <a:gd name="connsiteX32" fmla="*/ 1393342 w 3711008"/>
              <a:gd name="connsiteY32" fmla="*/ 1145672 h 4045605"/>
              <a:gd name="connsiteX33" fmla="*/ 1469610 w 3711008"/>
              <a:gd name="connsiteY33" fmla="*/ 946733 h 4045605"/>
              <a:gd name="connsiteX34" fmla="*/ 1396902 w 3711008"/>
              <a:gd name="connsiteY34" fmla="*/ 798941 h 4045605"/>
              <a:gd name="connsiteX35" fmla="*/ 1510673 w 3711008"/>
              <a:gd name="connsiteY35" fmla="*/ 696602 h 4045605"/>
              <a:gd name="connsiteX36" fmla="*/ 1274190 w 3711008"/>
              <a:gd name="connsiteY36" fmla="*/ 642051 h 4045605"/>
              <a:gd name="connsiteX37" fmla="*/ 1066112 w 3711008"/>
              <a:gd name="connsiteY37" fmla="*/ 514712 h 4045605"/>
              <a:gd name="connsiteX38" fmla="*/ 863808 w 3711008"/>
              <a:gd name="connsiteY38" fmla="*/ 555693 h 4045605"/>
              <a:gd name="connsiteX39" fmla="*/ 702368 w 3711008"/>
              <a:gd name="connsiteY39" fmla="*/ 439708 h 4045605"/>
              <a:gd name="connsiteX40" fmla="*/ 582981 w 3711008"/>
              <a:gd name="connsiteY40" fmla="*/ 486348 h 4045605"/>
              <a:gd name="connsiteX41" fmla="*/ 434042 w 3711008"/>
              <a:gd name="connsiteY41" fmla="*/ 387411 h 4045605"/>
              <a:gd name="connsiteX42" fmla="*/ 440451 w 3711008"/>
              <a:gd name="connsiteY42" fmla="*/ 159316 h 4045605"/>
              <a:gd name="connsiteX43" fmla="*/ 329251 w 3711008"/>
              <a:gd name="connsiteY43" fmla="*/ 86726 h 4045605"/>
              <a:gd name="connsiteX44" fmla="*/ 201873 w 3711008"/>
              <a:gd name="connsiteY44" fmla="*/ 488 h 4045605"/>
              <a:gd name="connsiteX45" fmla="*/ 146491 w 3711008"/>
              <a:gd name="connsiteY45" fmla="*/ 57453 h 4045605"/>
              <a:gd name="connsiteX46" fmla="*/ 3 w 3711008"/>
              <a:gd name="connsiteY46" fmla="*/ 175614 h 4045605"/>
              <a:gd name="connsiteX47" fmla="*/ 150050 w 3711008"/>
              <a:gd name="connsiteY47" fmla="*/ 292589 h 4045605"/>
              <a:gd name="connsiteX48" fmla="*/ 211208 w 3711008"/>
              <a:gd name="connsiteY48" fmla="*/ 350583 h 4045605"/>
              <a:gd name="connsiteX49" fmla="*/ 187394 w 3711008"/>
              <a:gd name="connsiteY49" fmla="*/ 518668 h 4045605"/>
              <a:gd name="connsiteX50" fmla="*/ 212434 w 3711008"/>
              <a:gd name="connsiteY50" fmla="*/ 658349 h 4045605"/>
              <a:gd name="connsiteX51" fmla="*/ 260142 w 3711008"/>
              <a:gd name="connsiteY51" fmla="*/ 785570 h 4045605"/>
              <a:gd name="connsiteX52" fmla="*/ 151078 w 3711008"/>
              <a:gd name="connsiteY52" fmla="*/ 833278 h 4045605"/>
              <a:gd name="connsiteX53" fmla="*/ 136323 w 3711008"/>
              <a:gd name="connsiteY53" fmla="*/ 973039 h 4045605"/>
              <a:gd name="connsiteX54" fmla="*/ 251043 w 3711008"/>
              <a:gd name="connsiteY54" fmla="*/ 1085505 h 4045605"/>
              <a:gd name="connsiteX55" fmla="*/ 355557 w 3711008"/>
              <a:gd name="connsiteY55" fmla="*/ 1055915 h 4045605"/>
              <a:gd name="connsiteX56" fmla="*/ 458924 w 3711008"/>
              <a:gd name="connsiteY56" fmla="*/ 1071817 h 4045605"/>
              <a:gd name="connsiteX57" fmla="*/ 530486 w 3711008"/>
              <a:gd name="connsiteY57" fmla="*/ 1222893 h 4045605"/>
              <a:gd name="connsiteX58" fmla="*/ 708816 w 3711008"/>
              <a:gd name="connsiteY58" fmla="*/ 1205883 h 4045605"/>
              <a:gd name="connsiteX59" fmla="*/ 808781 w 3711008"/>
              <a:gd name="connsiteY59" fmla="*/ 1294453 h 4045605"/>
              <a:gd name="connsiteX60" fmla="*/ 951826 w 3711008"/>
              <a:gd name="connsiteY60" fmla="*/ 1267159 h 4045605"/>
              <a:gd name="connsiteX61" fmla="*/ 1251798 w 3711008"/>
              <a:gd name="connsiteY61" fmla="*/ 1429626 h 4045605"/>
              <a:gd name="connsiteX62" fmla="*/ 1214298 w 3711008"/>
              <a:gd name="connsiteY62" fmla="*/ 1509138 h 4045605"/>
              <a:gd name="connsiteX63" fmla="*/ 1004122 w 3711008"/>
              <a:gd name="connsiteY63" fmla="*/ 1479628 h 4045605"/>
              <a:gd name="connsiteX64" fmla="*/ 784928 w 3711008"/>
              <a:gd name="connsiteY64" fmla="*/ 1604554 h 4045605"/>
              <a:gd name="connsiteX65" fmla="*/ 1036008 w 3711008"/>
              <a:gd name="connsiteY65" fmla="*/ 1778416 h 4045605"/>
              <a:gd name="connsiteX66" fmla="*/ 999614 w 3711008"/>
              <a:gd name="connsiteY66" fmla="*/ 1835143 h 4045605"/>
              <a:gd name="connsiteX67" fmla="*/ 928051 w 3711008"/>
              <a:gd name="connsiteY67" fmla="*/ 2121390 h 4045605"/>
              <a:gd name="connsiteX68" fmla="*/ 808781 w 3711008"/>
              <a:gd name="connsiteY68" fmla="*/ 2256562 h 4045605"/>
              <a:gd name="connsiteX69" fmla="*/ 848539 w 3711008"/>
              <a:gd name="connsiteY69" fmla="*/ 2415588 h 4045605"/>
              <a:gd name="connsiteX70" fmla="*/ 753123 w 3711008"/>
              <a:gd name="connsiteY70" fmla="*/ 2590516 h 4045605"/>
              <a:gd name="connsiteX71" fmla="*/ 1031418 w 3711008"/>
              <a:gd name="connsiteY71" fmla="*/ 3019886 h 4045605"/>
              <a:gd name="connsiteX72" fmla="*/ 1118883 w 3711008"/>
              <a:gd name="connsiteY72" fmla="*/ 3314084 h 4045605"/>
              <a:gd name="connsiteX73" fmla="*/ 1190445 w 3711008"/>
              <a:gd name="connsiteY73" fmla="*/ 3560575 h 4045605"/>
              <a:gd name="connsiteX74" fmla="*/ 1071174 w 3711008"/>
              <a:gd name="connsiteY74" fmla="*/ 3616233 h 4045605"/>
              <a:gd name="connsiteX75" fmla="*/ 888294 w 3711008"/>
              <a:gd name="connsiteY75" fmla="*/ 3870677 h 4045605"/>
              <a:gd name="connsiteX76" fmla="*/ 697464 w 3711008"/>
              <a:gd name="connsiteY76"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27829 w 3711008"/>
              <a:gd name="connsiteY19" fmla="*/ 1228705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3154416 w 3711008"/>
              <a:gd name="connsiteY17" fmla="*/ 1739727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3194173 w 3711008"/>
              <a:gd name="connsiteY16" fmla="*/ 1803337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2470841 w 3711008"/>
              <a:gd name="connsiteY16" fmla="*/ 1002668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2470841 w 3711008"/>
              <a:gd name="connsiteY16" fmla="*/ 1002668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2470841 w 3711008"/>
              <a:gd name="connsiteY16" fmla="*/ 1002668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3233930 w 3711008"/>
              <a:gd name="connsiteY15" fmla="*/ 1866948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2360473 w 3711008"/>
              <a:gd name="connsiteY15" fmla="*/ 86156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3265735 w 3711008"/>
              <a:gd name="connsiteY14" fmla="*/ 191465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3289589 w 3711008"/>
              <a:gd name="connsiteY13" fmla="*/ 1970315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3337296 w 3711008"/>
              <a:gd name="connsiteY12" fmla="*/ 2105487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3369102 w 3711008"/>
              <a:gd name="connsiteY11" fmla="*/ 2153195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3424761 w 3711008"/>
              <a:gd name="connsiteY10" fmla="*/ 2256562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3472469 w 3711008"/>
              <a:gd name="connsiteY9" fmla="*/ 2296318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3480420 w 3711008"/>
              <a:gd name="connsiteY8" fmla="*/ 2320172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3512225 w 3711008"/>
              <a:gd name="connsiteY7" fmla="*/ 2367880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3544030 w 3711008"/>
              <a:gd name="connsiteY6" fmla="*/ 2439442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3583787 w 3711008"/>
              <a:gd name="connsiteY5" fmla="*/ 2487149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591738 w 3711008"/>
              <a:gd name="connsiteY4" fmla="*/ 2511003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615592 w 3711008"/>
              <a:gd name="connsiteY3" fmla="*/ 2558711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663300 w 3711008"/>
              <a:gd name="connsiteY2" fmla="*/ 2574614 h 4045605"/>
              <a:gd name="connsiteX3" fmla="*/ 3374482 w 3711008"/>
              <a:gd name="connsiteY3" fmla="*/ 2085589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374482 w 3711008"/>
              <a:gd name="connsiteY3" fmla="*/ 2085589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251652 w 3711008"/>
              <a:gd name="connsiteY3" fmla="*/ 2035547 h 4045605"/>
              <a:gd name="connsiteX4" fmla="*/ 3100418 w 3711008"/>
              <a:gd name="connsiteY4" fmla="*/ 1683039 h 4045605"/>
              <a:gd name="connsiteX5" fmla="*/ 2965089 w 3711008"/>
              <a:gd name="connsiteY5" fmla="*/ 1650086 h 4045605"/>
              <a:gd name="connsiteX6" fmla="*/ 2966275 w 3711008"/>
              <a:gd name="connsiteY6" fmla="*/ 1515944 h 4045605"/>
              <a:gd name="connsiteX7" fmla="*/ 2784344 w 3711008"/>
              <a:gd name="connsiteY7" fmla="*/ 1321552 h 4045605"/>
              <a:gd name="connsiteX8" fmla="*/ 2625161 w 3711008"/>
              <a:gd name="connsiteY8" fmla="*/ 1410321 h 4045605"/>
              <a:gd name="connsiteX9" fmla="*/ 2521674 w 3711008"/>
              <a:gd name="connsiteY9" fmla="*/ 1431960 h 4045605"/>
              <a:gd name="connsiteX10" fmla="*/ 2574051 w 3711008"/>
              <a:gd name="connsiteY10" fmla="*/ 1292120 h 4045605"/>
              <a:gd name="connsiteX11" fmla="*/ 2659418 w 3711008"/>
              <a:gd name="connsiteY11" fmla="*/ 1061374 h 4045605"/>
              <a:gd name="connsiteX12" fmla="*/ 2609416 w 3711008"/>
              <a:gd name="connsiteY12" fmla="*/ 899935 h 4045605"/>
              <a:gd name="connsiteX13" fmla="*/ 2447977 w 3711008"/>
              <a:gd name="connsiteY13" fmla="*/ 942183 h 4045605"/>
              <a:gd name="connsiteX14" fmla="*/ 2337687 w 3711008"/>
              <a:gd name="connsiteY14" fmla="*/ 877425 h 4045605"/>
              <a:gd name="connsiteX15" fmla="*/ 2246741 w 3711008"/>
              <a:gd name="connsiteY15" fmla="*/ 920703 h 4045605"/>
              <a:gd name="connsiteX16" fmla="*/ 2284321 w 3711008"/>
              <a:gd name="connsiteY16" fmla="*/ 1011766 h 4045605"/>
              <a:gd name="connsiteX17" fmla="*/ 2299156 w 3711008"/>
              <a:gd name="connsiteY17" fmla="*/ 1080085 h 4045605"/>
              <a:gd name="connsiteX18" fmla="*/ 2169522 w 3711008"/>
              <a:gd name="connsiteY18" fmla="*/ 1107421 h 4045605"/>
              <a:gd name="connsiteX19" fmla="*/ 2146026 w 3711008"/>
              <a:gd name="connsiteY19" fmla="*/ 1265099 h 4045605"/>
              <a:gd name="connsiteX20" fmla="*/ 2108167 w 3711008"/>
              <a:gd name="connsiteY20" fmla="*/ 1331560 h 4045605"/>
              <a:gd name="connsiteX21" fmla="*/ 2250381 w 3711008"/>
              <a:gd name="connsiteY21" fmla="*/ 1262254 h 4045605"/>
              <a:gd name="connsiteX22" fmla="*/ 2311854 w 3711008"/>
              <a:gd name="connsiteY22" fmla="*/ 1303274 h 4045605"/>
              <a:gd name="connsiteX23" fmla="*/ 2306238 w 3711008"/>
              <a:gd name="connsiteY23" fmla="*/ 1476226 h 4045605"/>
              <a:gd name="connsiteX24" fmla="*/ 2217548 w 3711008"/>
              <a:gd name="connsiteY24" fmla="*/ 1525160 h 4045605"/>
              <a:gd name="connsiteX25" fmla="*/ 2126642 w 3711008"/>
              <a:gd name="connsiteY25" fmla="*/ 1511592 h 4045605"/>
              <a:gd name="connsiteX26" fmla="*/ 1953809 w 3711008"/>
              <a:gd name="connsiteY26" fmla="*/ 1540074 h 4045605"/>
              <a:gd name="connsiteX27" fmla="*/ 1904914 w 3711008"/>
              <a:gd name="connsiteY27" fmla="*/ 1493474 h 4045605"/>
              <a:gd name="connsiteX28" fmla="*/ 1870854 w 3711008"/>
              <a:gd name="connsiteY28" fmla="*/ 1404822 h 4045605"/>
              <a:gd name="connsiteX29" fmla="*/ 1723064 w 3711008"/>
              <a:gd name="connsiteY29" fmla="*/ 1343466 h 4045605"/>
              <a:gd name="connsiteX30" fmla="*/ 1714004 w 3711008"/>
              <a:gd name="connsiteY30" fmla="*/ 1220676 h 4045605"/>
              <a:gd name="connsiteX31" fmla="*/ 1609215 w 3711008"/>
              <a:gd name="connsiteY31" fmla="*/ 1196860 h 4045605"/>
              <a:gd name="connsiteX32" fmla="*/ 1526377 w 3711008"/>
              <a:gd name="connsiteY32" fmla="*/ 1248011 h 4045605"/>
              <a:gd name="connsiteX33" fmla="*/ 1393342 w 3711008"/>
              <a:gd name="connsiteY33" fmla="*/ 1145672 h 4045605"/>
              <a:gd name="connsiteX34" fmla="*/ 1469610 w 3711008"/>
              <a:gd name="connsiteY34" fmla="*/ 946733 h 4045605"/>
              <a:gd name="connsiteX35" fmla="*/ 1396902 w 3711008"/>
              <a:gd name="connsiteY35" fmla="*/ 798941 h 4045605"/>
              <a:gd name="connsiteX36" fmla="*/ 1510673 w 3711008"/>
              <a:gd name="connsiteY36" fmla="*/ 696602 h 4045605"/>
              <a:gd name="connsiteX37" fmla="*/ 1274190 w 3711008"/>
              <a:gd name="connsiteY37" fmla="*/ 642051 h 4045605"/>
              <a:gd name="connsiteX38" fmla="*/ 1066112 w 3711008"/>
              <a:gd name="connsiteY38" fmla="*/ 514712 h 4045605"/>
              <a:gd name="connsiteX39" fmla="*/ 863808 w 3711008"/>
              <a:gd name="connsiteY39" fmla="*/ 555693 h 4045605"/>
              <a:gd name="connsiteX40" fmla="*/ 702368 w 3711008"/>
              <a:gd name="connsiteY40" fmla="*/ 439708 h 4045605"/>
              <a:gd name="connsiteX41" fmla="*/ 582981 w 3711008"/>
              <a:gd name="connsiteY41" fmla="*/ 486348 h 4045605"/>
              <a:gd name="connsiteX42" fmla="*/ 434042 w 3711008"/>
              <a:gd name="connsiteY42" fmla="*/ 387411 h 4045605"/>
              <a:gd name="connsiteX43" fmla="*/ 440451 w 3711008"/>
              <a:gd name="connsiteY43" fmla="*/ 159316 h 4045605"/>
              <a:gd name="connsiteX44" fmla="*/ 329251 w 3711008"/>
              <a:gd name="connsiteY44" fmla="*/ 86726 h 4045605"/>
              <a:gd name="connsiteX45" fmla="*/ 201873 w 3711008"/>
              <a:gd name="connsiteY45" fmla="*/ 488 h 4045605"/>
              <a:gd name="connsiteX46" fmla="*/ 146491 w 3711008"/>
              <a:gd name="connsiteY46" fmla="*/ 57453 h 4045605"/>
              <a:gd name="connsiteX47" fmla="*/ 3 w 3711008"/>
              <a:gd name="connsiteY47" fmla="*/ 175614 h 4045605"/>
              <a:gd name="connsiteX48" fmla="*/ 150050 w 3711008"/>
              <a:gd name="connsiteY48" fmla="*/ 292589 h 4045605"/>
              <a:gd name="connsiteX49" fmla="*/ 211208 w 3711008"/>
              <a:gd name="connsiteY49" fmla="*/ 350583 h 4045605"/>
              <a:gd name="connsiteX50" fmla="*/ 187394 w 3711008"/>
              <a:gd name="connsiteY50" fmla="*/ 518668 h 4045605"/>
              <a:gd name="connsiteX51" fmla="*/ 212434 w 3711008"/>
              <a:gd name="connsiteY51" fmla="*/ 658349 h 4045605"/>
              <a:gd name="connsiteX52" fmla="*/ 260142 w 3711008"/>
              <a:gd name="connsiteY52" fmla="*/ 785570 h 4045605"/>
              <a:gd name="connsiteX53" fmla="*/ 151078 w 3711008"/>
              <a:gd name="connsiteY53" fmla="*/ 833278 h 4045605"/>
              <a:gd name="connsiteX54" fmla="*/ 136323 w 3711008"/>
              <a:gd name="connsiteY54" fmla="*/ 973039 h 4045605"/>
              <a:gd name="connsiteX55" fmla="*/ 251043 w 3711008"/>
              <a:gd name="connsiteY55" fmla="*/ 1085505 h 4045605"/>
              <a:gd name="connsiteX56" fmla="*/ 355557 w 3711008"/>
              <a:gd name="connsiteY56" fmla="*/ 1055915 h 4045605"/>
              <a:gd name="connsiteX57" fmla="*/ 458924 w 3711008"/>
              <a:gd name="connsiteY57" fmla="*/ 1071817 h 4045605"/>
              <a:gd name="connsiteX58" fmla="*/ 530486 w 3711008"/>
              <a:gd name="connsiteY58" fmla="*/ 1222893 h 4045605"/>
              <a:gd name="connsiteX59" fmla="*/ 708816 w 3711008"/>
              <a:gd name="connsiteY59" fmla="*/ 1205883 h 4045605"/>
              <a:gd name="connsiteX60" fmla="*/ 808781 w 3711008"/>
              <a:gd name="connsiteY60" fmla="*/ 1294453 h 4045605"/>
              <a:gd name="connsiteX61" fmla="*/ 951826 w 3711008"/>
              <a:gd name="connsiteY61" fmla="*/ 1267159 h 4045605"/>
              <a:gd name="connsiteX62" fmla="*/ 1251798 w 3711008"/>
              <a:gd name="connsiteY62" fmla="*/ 1429626 h 4045605"/>
              <a:gd name="connsiteX63" fmla="*/ 1214298 w 3711008"/>
              <a:gd name="connsiteY63" fmla="*/ 1509138 h 4045605"/>
              <a:gd name="connsiteX64" fmla="*/ 1004122 w 3711008"/>
              <a:gd name="connsiteY64" fmla="*/ 1479628 h 4045605"/>
              <a:gd name="connsiteX65" fmla="*/ 784928 w 3711008"/>
              <a:gd name="connsiteY65" fmla="*/ 1604554 h 4045605"/>
              <a:gd name="connsiteX66" fmla="*/ 1036008 w 3711008"/>
              <a:gd name="connsiteY66" fmla="*/ 1778416 h 4045605"/>
              <a:gd name="connsiteX67" fmla="*/ 999614 w 3711008"/>
              <a:gd name="connsiteY67" fmla="*/ 1835143 h 4045605"/>
              <a:gd name="connsiteX68" fmla="*/ 928051 w 3711008"/>
              <a:gd name="connsiteY68" fmla="*/ 2121390 h 4045605"/>
              <a:gd name="connsiteX69" fmla="*/ 808781 w 3711008"/>
              <a:gd name="connsiteY69" fmla="*/ 2256562 h 4045605"/>
              <a:gd name="connsiteX70" fmla="*/ 848539 w 3711008"/>
              <a:gd name="connsiteY70" fmla="*/ 2415588 h 4045605"/>
              <a:gd name="connsiteX71" fmla="*/ 753123 w 3711008"/>
              <a:gd name="connsiteY71" fmla="*/ 2590516 h 4045605"/>
              <a:gd name="connsiteX72" fmla="*/ 1031418 w 3711008"/>
              <a:gd name="connsiteY72" fmla="*/ 3019886 h 4045605"/>
              <a:gd name="connsiteX73" fmla="*/ 1118883 w 3711008"/>
              <a:gd name="connsiteY73" fmla="*/ 3314084 h 4045605"/>
              <a:gd name="connsiteX74" fmla="*/ 1190445 w 3711008"/>
              <a:gd name="connsiteY74" fmla="*/ 3560575 h 4045605"/>
              <a:gd name="connsiteX75" fmla="*/ 1071174 w 3711008"/>
              <a:gd name="connsiteY75" fmla="*/ 3616233 h 4045605"/>
              <a:gd name="connsiteX76" fmla="*/ 888294 w 3711008"/>
              <a:gd name="connsiteY76" fmla="*/ 3870677 h 4045605"/>
              <a:gd name="connsiteX77" fmla="*/ 697464 w 3711008"/>
              <a:gd name="connsiteY77"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251652 w 3711008"/>
              <a:gd name="connsiteY3" fmla="*/ 2035547 h 4045605"/>
              <a:gd name="connsiteX4" fmla="*/ 3187805 w 3711008"/>
              <a:gd name="connsiteY4" fmla="*/ 1892896 h 4045605"/>
              <a:gd name="connsiteX5" fmla="*/ 3100418 w 3711008"/>
              <a:gd name="connsiteY5" fmla="*/ 1683039 h 4045605"/>
              <a:gd name="connsiteX6" fmla="*/ 2965089 w 3711008"/>
              <a:gd name="connsiteY6" fmla="*/ 1650086 h 4045605"/>
              <a:gd name="connsiteX7" fmla="*/ 2966275 w 3711008"/>
              <a:gd name="connsiteY7" fmla="*/ 1515944 h 4045605"/>
              <a:gd name="connsiteX8" fmla="*/ 2784344 w 3711008"/>
              <a:gd name="connsiteY8" fmla="*/ 1321552 h 4045605"/>
              <a:gd name="connsiteX9" fmla="*/ 2625161 w 3711008"/>
              <a:gd name="connsiteY9" fmla="*/ 1410321 h 4045605"/>
              <a:gd name="connsiteX10" fmla="*/ 2521674 w 3711008"/>
              <a:gd name="connsiteY10" fmla="*/ 1431960 h 4045605"/>
              <a:gd name="connsiteX11" fmla="*/ 2574051 w 3711008"/>
              <a:gd name="connsiteY11" fmla="*/ 1292120 h 4045605"/>
              <a:gd name="connsiteX12" fmla="*/ 2659418 w 3711008"/>
              <a:gd name="connsiteY12" fmla="*/ 1061374 h 4045605"/>
              <a:gd name="connsiteX13" fmla="*/ 2609416 w 3711008"/>
              <a:gd name="connsiteY13" fmla="*/ 899935 h 4045605"/>
              <a:gd name="connsiteX14" fmla="*/ 2447977 w 3711008"/>
              <a:gd name="connsiteY14" fmla="*/ 942183 h 4045605"/>
              <a:gd name="connsiteX15" fmla="*/ 2337687 w 3711008"/>
              <a:gd name="connsiteY15" fmla="*/ 877425 h 4045605"/>
              <a:gd name="connsiteX16" fmla="*/ 2246741 w 3711008"/>
              <a:gd name="connsiteY16" fmla="*/ 920703 h 4045605"/>
              <a:gd name="connsiteX17" fmla="*/ 2284321 w 3711008"/>
              <a:gd name="connsiteY17" fmla="*/ 1011766 h 4045605"/>
              <a:gd name="connsiteX18" fmla="*/ 2299156 w 3711008"/>
              <a:gd name="connsiteY18" fmla="*/ 1080085 h 4045605"/>
              <a:gd name="connsiteX19" fmla="*/ 2169522 w 3711008"/>
              <a:gd name="connsiteY19" fmla="*/ 1107421 h 4045605"/>
              <a:gd name="connsiteX20" fmla="*/ 2146026 w 3711008"/>
              <a:gd name="connsiteY20" fmla="*/ 1265099 h 4045605"/>
              <a:gd name="connsiteX21" fmla="*/ 2108167 w 3711008"/>
              <a:gd name="connsiteY21" fmla="*/ 1331560 h 4045605"/>
              <a:gd name="connsiteX22" fmla="*/ 2250381 w 3711008"/>
              <a:gd name="connsiteY22" fmla="*/ 1262254 h 4045605"/>
              <a:gd name="connsiteX23" fmla="*/ 2311854 w 3711008"/>
              <a:gd name="connsiteY23" fmla="*/ 1303274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251652 w 3711008"/>
              <a:gd name="connsiteY3" fmla="*/ 2035547 h 4045605"/>
              <a:gd name="connsiteX4" fmla="*/ 3242396 w 3711008"/>
              <a:gd name="connsiteY4" fmla="*/ 1952036 h 4045605"/>
              <a:gd name="connsiteX5" fmla="*/ 3100418 w 3711008"/>
              <a:gd name="connsiteY5" fmla="*/ 1683039 h 4045605"/>
              <a:gd name="connsiteX6" fmla="*/ 2965089 w 3711008"/>
              <a:gd name="connsiteY6" fmla="*/ 1650086 h 4045605"/>
              <a:gd name="connsiteX7" fmla="*/ 2966275 w 3711008"/>
              <a:gd name="connsiteY7" fmla="*/ 1515944 h 4045605"/>
              <a:gd name="connsiteX8" fmla="*/ 2784344 w 3711008"/>
              <a:gd name="connsiteY8" fmla="*/ 1321552 h 4045605"/>
              <a:gd name="connsiteX9" fmla="*/ 2625161 w 3711008"/>
              <a:gd name="connsiteY9" fmla="*/ 1410321 h 4045605"/>
              <a:gd name="connsiteX10" fmla="*/ 2521674 w 3711008"/>
              <a:gd name="connsiteY10" fmla="*/ 1431960 h 4045605"/>
              <a:gd name="connsiteX11" fmla="*/ 2574051 w 3711008"/>
              <a:gd name="connsiteY11" fmla="*/ 1292120 h 4045605"/>
              <a:gd name="connsiteX12" fmla="*/ 2659418 w 3711008"/>
              <a:gd name="connsiteY12" fmla="*/ 1061374 h 4045605"/>
              <a:gd name="connsiteX13" fmla="*/ 2609416 w 3711008"/>
              <a:gd name="connsiteY13" fmla="*/ 899935 h 4045605"/>
              <a:gd name="connsiteX14" fmla="*/ 2447977 w 3711008"/>
              <a:gd name="connsiteY14" fmla="*/ 942183 h 4045605"/>
              <a:gd name="connsiteX15" fmla="*/ 2337687 w 3711008"/>
              <a:gd name="connsiteY15" fmla="*/ 877425 h 4045605"/>
              <a:gd name="connsiteX16" fmla="*/ 2246741 w 3711008"/>
              <a:gd name="connsiteY16" fmla="*/ 920703 h 4045605"/>
              <a:gd name="connsiteX17" fmla="*/ 2284321 w 3711008"/>
              <a:gd name="connsiteY17" fmla="*/ 1011766 h 4045605"/>
              <a:gd name="connsiteX18" fmla="*/ 2299156 w 3711008"/>
              <a:gd name="connsiteY18" fmla="*/ 1080085 h 4045605"/>
              <a:gd name="connsiteX19" fmla="*/ 2169522 w 3711008"/>
              <a:gd name="connsiteY19" fmla="*/ 1107421 h 4045605"/>
              <a:gd name="connsiteX20" fmla="*/ 2146026 w 3711008"/>
              <a:gd name="connsiteY20" fmla="*/ 1265099 h 4045605"/>
              <a:gd name="connsiteX21" fmla="*/ 2108167 w 3711008"/>
              <a:gd name="connsiteY21" fmla="*/ 1331560 h 4045605"/>
              <a:gd name="connsiteX22" fmla="*/ 2250381 w 3711008"/>
              <a:gd name="connsiteY22" fmla="*/ 1262254 h 4045605"/>
              <a:gd name="connsiteX23" fmla="*/ 2311854 w 3711008"/>
              <a:gd name="connsiteY23" fmla="*/ 1303274 h 4045605"/>
              <a:gd name="connsiteX24" fmla="*/ 2306238 w 3711008"/>
              <a:gd name="connsiteY24" fmla="*/ 1476226 h 4045605"/>
              <a:gd name="connsiteX25" fmla="*/ 2217548 w 3711008"/>
              <a:gd name="connsiteY25" fmla="*/ 1525160 h 4045605"/>
              <a:gd name="connsiteX26" fmla="*/ 2126642 w 3711008"/>
              <a:gd name="connsiteY26" fmla="*/ 1511592 h 4045605"/>
              <a:gd name="connsiteX27" fmla="*/ 1953809 w 3711008"/>
              <a:gd name="connsiteY27" fmla="*/ 1540074 h 4045605"/>
              <a:gd name="connsiteX28" fmla="*/ 1904914 w 3711008"/>
              <a:gd name="connsiteY28" fmla="*/ 1493474 h 4045605"/>
              <a:gd name="connsiteX29" fmla="*/ 1870854 w 3711008"/>
              <a:gd name="connsiteY29" fmla="*/ 1404822 h 4045605"/>
              <a:gd name="connsiteX30" fmla="*/ 1723064 w 3711008"/>
              <a:gd name="connsiteY30" fmla="*/ 1343466 h 4045605"/>
              <a:gd name="connsiteX31" fmla="*/ 1714004 w 3711008"/>
              <a:gd name="connsiteY31" fmla="*/ 1220676 h 4045605"/>
              <a:gd name="connsiteX32" fmla="*/ 1609215 w 3711008"/>
              <a:gd name="connsiteY32" fmla="*/ 1196860 h 4045605"/>
              <a:gd name="connsiteX33" fmla="*/ 1526377 w 3711008"/>
              <a:gd name="connsiteY33" fmla="*/ 1248011 h 4045605"/>
              <a:gd name="connsiteX34" fmla="*/ 1393342 w 3711008"/>
              <a:gd name="connsiteY34" fmla="*/ 1145672 h 4045605"/>
              <a:gd name="connsiteX35" fmla="*/ 1469610 w 3711008"/>
              <a:gd name="connsiteY35" fmla="*/ 946733 h 4045605"/>
              <a:gd name="connsiteX36" fmla="*/ 1396902 w 3711008"/>
              <a:gd name="connsiteY36" fmla="*/ 798941 h 4045605"/>
              <a:gd name="connsiteX37" fmla="*/ 1510673 w 3711008"/>
              <a:gd name="connsiteY37" fmla="*/ 696602 h 4045605"/>
              <a:gd name="connsiteX38" fmla="*/ 1274190 w 3711008"/>
              <a:gd name="connsiteY38" fmla="*/ 642051 h 4045605"/>
              <a:gd name="connsiteX39" fmla="*/ 1066112 w 3711008"/>
              <a:gd name="connsiteY39" fmla="*/ 514712 h 4045605"/>
              <a:gd name="connsiteX40" fmla="*/ 863808 w 3711008"/>
              <a:gd name="connsiteY40" fmla="*/ 555693 h 4045605"/>
              <a:gd name="connsiteX41" fmla="*/ 702368 w 3711008"/>
              <a:gd name="connsiteY41" fmla="*/ 439708 h 4045605"/>
              <a:gd name="connsiteX42" fmla="*/ 582981 w 3711008"/>
              <a:gd name="connsiteY42" fmla="*/ 486348 h 4045605"/>
              <a:gd name="connsiteX43" fmla="*/ 434042 w 3711008"/>
              <a:gd name="connsiteY43" fmla="*/ 387411 h 4045605"/>
              <a:gd name="connsiteX44" fmla="*/ 440451 w 3711008"/>
              <a:gd name="connsiteY44" fmla="*/ 159316 h 4045605"/>
              <a:gd name="connsiteX45" fmla="*/ 329251 w 3711008"/>
              <a:gd name="connsiteY45" fmla="*/ 86726 h 4045605"/>
              <a:gd name="connsiteX46" fmla="*/ 201873 w 3711008"/>
              <a:gd name="connsiteY46" fmla="*/ 488 h 4045605"/>
              <a:gd name="connsiteX47" fmla="*/ 146491 w 3711008"/>
              <a:gd name="connsiteY47" fmla="*/ 57453 h 4045605"/>
              <a:gd name="connsiteX48" fmla="*/ 3 w 3711008"/>
              <a:gd name="connsiteY48" fmla="*/ 175614 h 4045605"/>
              <a:gd name="connsiteX49" fmla="*/ 150050 w 3711008"/>
              <a:gd name="connsiteY49" fmla="*/ 292589 h 4045605"/>
              <a:gd name="connsiteX50" fmla="*/ 211208 w 3711008"/>
              <a:gd name="connsiteY50" fmla="*/ 350583 h 4045605"/>
              <a:gd name="connsiteX51" fmla="*/ 187394 w 3711008"/>
              <a:gd name="connsiteY51" fmla="*/ 518668 h 4045605"/>
              <a:gd name="connsiteX52" fmla="*/ 212434 w 3711008"/>
              <a:gd name="connsiteY52" fmla="*/ 658349 h 4045605"/>
              <a:gd name="connsiteX53" fmla="*/ 260142 w 3711008"/>
              <a:gd name="connsiteY53" fmla="*/ 785570 h 4045605"/>
              <a:gd name="connsiteX54" fmla="*/ 151078 w 3711008"/>
              <a:gd name="connsiteY54" fmla="*/ 833278 h 4045605"/>
              <a:gd name="connsiteX55" fmla="*/ 136323 w 3711008"/>
              <a:gd name="connsiteY55" fmla="*/ 973039 h 4045605"/>
              <a:gd name="connsiteX56" fmla="*/ 251043 w 3711008"/>
              <a:gd name="connsiteY56" fmla="*/ 1085505 h 4045605"/>
              <a:gd name="connsiteX57" fmla="*/ 355557 w 3711008"/>
              <a:gd name="connsiteY57" fmla="*/ 1055915 h 4045605"/>
              <a:gd name="connsiteX58" fmla="*/ 458924 w 3711008"/>
              <a:gd name="connsiteY58" fmla="*/ 1071817 h 4045605"/>
              <a:gd name="connsiteX59" fmla="*/ 530486 w 3711008"/>
              <a:gd name="connsiteY59" fmla="*/ 1222893 h 4045605"/>
              <a:gd name="connsiteX60" fmla="*/ 708816 w 3711008"/>
              <a:gd name="connsiteY60" fmla="*/ 1205883 h 4045605"/>
              <a:gd name="connsiteX61" fmla="*/ 808781 w 3711008"/>
              <a:gd name="connsiteY61" fmla="*/ 1294453 h 4045605"/>
              <a:gd name="connsiteX62" fmla="*/ 951826 w 3711008"/>
              <a:gd name="connsiteY62" fmla="*/ 1267159 h 4045605"/>
              <a:gd name="connsiteX63" fmla="*/ 1251798 w 3711008"/>
              <a:gd name="connsiteY63" fmla="*/ 1429626 h 4045605"/>
              <a:gd name="connsiteX64" fmla="*/ 1214298 w 3711008"/>
              <a:gd name="connsiteY64" fmla="*/ 1509138 h 4045605"/>
              <a:gd name="connsiteX65" fmla="*/ 1004122 w 3711008"/>
              <a:gd name="connsiteY65" fmla="*/ 1479628 h 4045605"/>
              <a:gd name="connsiteX66" fmla="*/ 784928 w 3711008"/>
              <a:gd name="connsiteY66" fmla="*/ 1604554 h 4045605"/>
              <a:gd name="connsiteX67" fmla="*/ 1036008 w 3711008"/>
              <a:gd name="connsiteY67" fmla="*/ 1778416 h 4045605"/>
              <a:gd name="connsiteX68" fmla="*/ 999614 w 3711008"/>
              <a:gd name="connsiteY68" fmla="*/ 1835143 h 4045605"/>
              <a:gd name="connsiteX69" fmla="*/ 928051 w 3711008"/>
              <a:gd name="connsiteY69" fmla="*/ 2121390 h 4045605"/>
              <a:gd name="connsiteX70" fmla="*/ 808781 w 3711008"/>
              <a:gd name="connsiteY70" fmla="*/ 2256562 h 4045605"/>
              <a:gd name="connsiteX71" fmla="*/ 848539 w 3711008"/>
              <a:gd name="connsiteY71" fmla="*/ 2415588 h 4045605"/>
              <a:gd name="connsiteX72" fmla="*/ 753123 w 3711008"/>
              <a:gd name="connsiteY72" fmla="*/ 2590516 h 4045605"/>
              <a:gd name="connsiteX73" fmla="*/ 1031418 w 3711008"/>
              <a:gd name="connsiteY73" fmla="*/ 3019886 h 4045605"/>
              <a:gd name="connsiteX74" fmla="*/ 1118883 w 3711008"/>
              <a:gd name="connsiteY74" fmla="*/ 3314084 h 4045605"/>
              <a:gd name="connsiteX75" fmla="*/ 1190445 w 3711008"/>
              <a:gd name="connsiteY75" fmla="*/ 3560575 h 4045605"/>
              <a:gd name="connsiteX76" fmla="*/ 1071174 w 3711008"/>
              <a:gd name="connsiteY76" fmla="*/ 3616233 h 4045605"/>
              <a:gd name="connsiteX77" fmla="*/ 888294 w 3711008"/>
              <a:gd name="connsiteY77" fmla="*/ 3870677 h 4045605"/>
              <a:gd name="connsiteX78" fmla="*/ 697464 w 3711008"/>
              <a:gd name="connsiteY78"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251652 w 3711008"/>
              <a:gd name="connsiteY3" fmla="*/ 2035547 h 4045605"/>
              <a:gd name="connsiteX4" fmla="*/ 3242396 w 3711008"/>
              <a:gd name="connsiteY4" fmla="*/ 1952036 h 4045605"/>
              <a:gd name="connsiteX5" fmla="*/ 3165059 w 3711008"/>
              <a:gd name="connsiteY5" fmla="*/ 1783714 h 4045605"/>
              <a:gd name="connsiteX6" fmla="*/ 3100418 w 3711008"/>
              <a:gd name="connsiteY6" fmla="*/ 1683039 h 4045605"/>
              <a:gd name="connsiteX7" fmla="*/ 2965089 w 3711008"/>
              <a:gd name="connsiteY7" fmla="*/ 1650086 h 4045605"/>
              <a:gd name="connsiteX8" fmla="*/ 2966275 w 3711008"/>
              <a:gd name="connsiteY8" fmla="*/ 1515944 h 4045605"/>
              <a:gd name="connsiteX9" fmla="*/ 2784344 w 3711008"/>
              <a:gd name="connsiteY9" fmla="*/ 1321552 h 4045605"/>
              <a:gd name="connsiteX10" fmla="*/ 2625161 w 3711008"/>
              <a:gd name="connsiteY10" fmla="*/ 1410321 h 4045605"/>
              <a:gd name="connsiteX11" fmla="*/ 2521674 w 3711008"/>
              <a:gd name="connsiteY11" fmla="*/ 1431960 h 4045605"/>
              <a:gd name="connsiteX12" fmla="*/ 2574051 w 3711008"/>
              <a:gd name="connsiteY12" fmla="*/ 1292120 h 4045605"/>
              <a:gd name="connsiteX13" fmla="*/ 2659418 w 3711008"/>
              <a:gd name="connsiteY13" fmla="*/ 1061374 h 4045605"/>
              <a:gd name="connsiteX14" fmla="*/ 2609416 w 3711008"/>
              <a:gd name="connsiteY14" fmla="*/ 899935 h 4045605"/>
              <a:gd name="connsiteX15" fmla="*/ 2447977 w 3711008"/>
              <a:gd name="connsiteY15" fmla="*/ 942183 h 4045605"/>
              <a:gd name="connsiteX16" fmla="*/ 2337687 w 3711008"/>
              <a:gd name="connsiteY16" fmla="*/ 877425 h 4045605"/>
              <a:gd name="connsiteX17" fmla="*/ 2246741 w 3711008"/>
              <a:gd name="connsiteY17" fmla="*/ 920703 h 4045605"/>
              <a:gd name="connsiteX18" fmla="*/ 2284321 w 3711008"/>
              <a:gd name="connsiteY18" fmla="*/ 1011766 h 4045605"/>
              <a:gd name="connsiteX19" fmla="*/ 2299156 w 3711008"/>
              <a:gd name="connsiteY19" fmla="*/ 1080085 h 4045605"/>
              <a:gd name="connsiteX20" fmla="*/ 2169522 w 3711008"/>
              <a:gd name="connsiteY20" fmla="*/ 1107421 h 4045605"/>
              <a:gd name="connsiteX21" fmla="*/ 2146026 w 3711008"/>
              <a:gd name="connsiteY21" fmla="*/ 1265099 h 4045605"/>
              <a:gd name="connsiteX22" fmla="*/ 2108167 w 3711008"/>
              <a:gd name="connsiteY22" fmla="*/ 1331560 h 4045605"/>
              <a:gd name="connsiteX23" fmla="*/ 2250381 w 3711008"/>
              <a:gd name="connsiteY23" fmla="*/ 1262254 h 4045605"/>
              <a:gd name="connsiteX24" fmla="*/ 2311854 w 3711008"/>
              <a:gd name="connsiteY24" fmla="*/ 1303274 h 4045605"/>
              <a:gd name="connsiteX25" fmla="*/ 2306238 w 3711008"/>
              <a:gd name="connsiteY25" fmla="*/ 1476226 h 4045605"/>
              <a:gd name="connsiteX26" fmla="*/ 2217548 w 3711008"/>
              <a:gd name="connsiteY26" fmla="*/ 1525160 h 4045605"/>
              <a:gd name="connsiteX27" fmla="*/ 2126642 w 3711008"/>
              <a:gd name="connsiteY27" fmla="*/ 1511592 h 4045605"/>
              <a:gd name="connsiteX28" fmla="*/ 1953809 w 3711008"/>
              <a:gd name="connsiteY28" fmla="*/ 1540074 h 4045605"/>
              <a:gd name="connsiteX29" fmla="*/ 1904914 w 3711008"/>
              <a:gd name="connsiteY29" fmla="*/ 1493474 h 4045605"/>
              <a:gd name="connsiteX30" fmla="*/ 1870854 w 3711008"/>
              <a:gd name="connsiteY30" fmla="*/ 1404822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363049 w 3711008"/>
              <a:gd name="connsiteY2" fmla="*/ 2178829 h 4045605"/>
              <a:gd name="connsiteX3" fmla="*/ 3251652 w 3711008"/>
              <a:gd name="connsiteY3" fmla="*/ 2035547 h 4045605"/>
              <a:gd name="connsiteX4" fmla="*/ 3242396 w 3711008"/>
              <a:gd name="connsiteY4" fmla="*/ 1952036 h 4045605"/>
              <a:gd name="connsiteX5" fmla="*/ 3196903 w 3711008"/>
              <a:gd name="connsiteY5" fmla="*/ 1756418 h 4045605"/>
              <a:gd name="connsiteX6" fmla="*/ 3100418 w 3711008"/>
              <a:gd name="connsiteY6" fmla="*/ 1683039 h 4045605"/>
              <a:gd name="connsiteX7" fmla="*/ 2965089 w 3711008"/>
              <a:gd name="connsiteY7" fmla="*/ 1650086 h 4045605"/>
              <a:gd name="connsiteX8" fmla="*/ 2966275 w 3711008"/>
              <a:gd name="connsiteY8" fmla="*/ 1515944 h 4045605"/>
              <a:gd name="connsiteX9" fmla="*/ 2784344 w 3711008"/>
              <a:gd name="connsiteY9" fmla="*/ 1321552 h 4045605"/>
              <a:gd name="connsiteX10" fmla="*/ 2625161 w 3711008"/>
              <a:gd name="connsiteY10" fmla="*/ 1410321 h 4045605"/>
              <a:gd name="connsiteX11" fmla="*/ 2521674 w 3711008"/>
              <a:gd name="connsiteY11" fmla="*/ 1431960 h 4045605"/>
              <a:gd name="connsiteX12" fmla="*/ 2574051 w 3711008"/>
              <a:gd name="connsiteY12" fmla="*/ 1292120 h 4045605"/>
              <a:gd name="connsiteX13" fmla="*/ 2659418 w 3711008"/>
              <a:gd name="connsiteY13" fmla="*/ 1061374 h 4045605"/>
              <a:gd name="connsiteX14" fmla="*/ 2609416 w 3711008"/>
              <a:gd name="connsiteY14" fmla="*/ 899935 h 4045605"/>
              <a:gd name="connsiteX15" fmla="*/ 2447977 w 3711008"/>
              <a:gd name="connsiteY15" fmla="*/ 942183 h 4045605"/>
              <a:gd name="connsiteX16" fmla="*/ 2337687 w 3711008"/>
              <a:gd name="connsiteY16" fmla="*/ 877425 h 4045605"/>
              <a:gd name="connsiteX17" fmla="*/ 2246741 w 3711008"/>
              <a:gd name="connsiteY17" fmla="*/ 920703 h 4045605"/>
              <a:gd name="connsiteX18" fmla="*/ 2284321 w 3711008"/>
              <a:gd name="connsiteY18" fmla="*/ 1011766 h 4045605"/>
              <a:gd name="connsiteX19" fmla="*/ 2299156 w 3711008"/>
              <a:gd name="connsiteY19" fmla="*/ 1080085 h 4045605"/>
              <a:gd name="connsiteX20" fmla="*/ 2169522 w 3711008"/>
              <a:gd name="connsiteY20" fmla="*/ 1107421 h 4045605"/>
              <a:gd name="connsiteX21" fmla="*/ 2146026 w 3711008"/>
              <a:gd name="connsiteY21" fmla="*/ 1265099 h 4045605"/>
              <a:gd name="connsiteX22" fmla="*/ 2108167 w 3711008"/>
              <a:gd name="connsiteY22" fmla="*/ 1331560 h 4045605"/>
              <a:gd name="connsiteX23" fmla="*/ 2250381 w 3711008"/>
              <a:gd name="connsiteY23" fmla="*/ 1262254 h 4045605"/>
              <a:gd name="connsiteX24" fmla="*/ 2311854 w 3711008"/>
              <a:gd name="connsiteY24" fmla="*/ 1303274 h 4045605"/>
              <a:gd name="connsiteX25" fmla="*/ 2306238 w 3711008"/>
              <a:gd name="connsiteY25" fmla="*/ 1476226 h 4045605"/>
              <a:gd name="connsiteX26" fmla="*/ 2217548 w 3711008"/>
              <a:gd name="connsiteY26" fmla="*/ 1525160 h 4045605"/>
              <a:gd name="connsiteX27" fmla="*/ 2126642 w 3711008"/>
              <a:gd name="connsiteY27" fmla="*/ 1511592 h 4045605"/>
              <a:gd name="connsiteX28" fmla="*/ 1953809 w 3711008"/>
              <a:gd name="connsiteY28" fmla="*/ 1540074 h 4045605"/>
              <a:gd name="connsiteX29" fmla="*/ 1904914 w 3711008"/>
              <a:gd name="connsiteY29" fmla="*/ 1493474 h 4045605"/>
              <a:gd name="connsiteX30" fmla="*/ 1870854 w 3711008"/>
              <a:gd name="connsiteY30" fmla="*/ 1404822 h 4045605"/>
              <a:gd name="connsiteX31" fmla="*/ 1723064 w 3711008"/>
              <a:gd name="connsiteY31" fmla="*/ 1343466 h 4045605"/>
              <a:gd name="connsiteX32" fmla="*/ 1714004 w 3711008"/>
              <a:gd name="connsiteY32" fmla="*/ 1220676 h 4045605"/>
              <a:gd name="connsiteX33" fmla="*/ 1609215 w 3711008"/>
              <a:gd name="connsiteY33" fmla="*/ 1196860 h 4045605"/>
              <a:gd name="connsiteX34" fmla="*/ 1526377 w 3711008"/>
              <a:gd name="connsiteY34" fmla="*/ 1248011 h 4045605"/>
              <a:gd name="connsiteX35" fmla="*/ 1393342 w 3711008"/>
              <a:gd name="connsiteY35" fmla="*/ 1145672 h 4045605"/>
              <a:gd name="connsiteX36" fmla="*/ 1469610 w 3711008"/>
              <a:gd name="connsiteY36" fmla="*/ 946733 h 4045605"/>
              <a:gd name="connsiteX37" fmla="*/ 1396902 w 3711008"/>
              <a:gd name="connsiteY37" fmla="*/ 798941 h 4045605"/>
              <a:gd name="connsiteX38" fmla="*/ 1510673 w 3711008"/>
              <a:gd name="connsiteY38" fmla="*/ 696602 h 4045605"/>
              <a:gd name="connsiteX39" fmla="*/ 1274190 w 3711008"/>
              <a:gd name="connsiteY39" fmla="*/ 642051 h 4045605"/>
              <a:gd name="connsiteX40" fmla="*/ 1066112 w 3711008"/>
              <a:gd name="connsiteY40" fmla="*/ 514712 h 4045605"/>
              <a:gd name="connsiteX41" fmla="*/ 863808 w 3711008"/>
              <a:gd name="connsiteY41" fmla="*/ 555693 h 4045605"/>
              <a:gd name="connsiteX42" fmla="*/ 702368 w 3711008"/>
              <a:gd name="connsiteY42" fmla="*/ 439708 h 4045605"/>
              <a:gd name="connsiteX43" fmla="*/ 582981 w 3711008"/>
              <a:gd name="connsiteY43" fmla="*/ 486348 h 4045605"/>
              <a:gd name="connsiteX44" fmla="*/ 434042 w 3711008"/>
              <a:gd name="connsiteY44" fmla="*/ 387411 h 4045605"/>
              <a:gd name="connsiteX45" fmla="*/ 440451 w 3711008"/>
              <a:gd name="connsiteY45" fmla="*/ 159316 h 4045605"/>
              <a:gd name="connsiteX46" fmla="*/ 329251 w 3711008"/>
              <a:gd name="connsiteY46" fmla="*/ 86726 h 4045605"/>
              <a:gd name="connsiteX47" fmla="*/ 201873 w 3711008"/>
              <a:gd name="connsiteY47" fmla="*/ 488 h 4045605"/>
              <a:gd name="connsiteX48" fmla="*/ 146491 w 3711008"/>
              <a:gd name="connsiteY48" fmla="*/ 57453 h 4045605"/>
              <a:gd name="connsiteX49" fmla="*/ 3 w 3711008"/>
              <a:gd name="connsiteY49" fmla="*/ 175614 h 4045605"/>
              <a:gd name="connsiteX50" fmla="*/ 150050 w 3711008"/>
              <a:gd name="connsiteY50" fmla="*/ 292589 h 4045605"/>
              <a:gd name="connsiteX51" fmla="*/ 211208 w 3711008"/>
              <a:gd name="connsiteY51" fmla="*/ 350583 h 4045605"/>
              <a:gd name="connsiteX52" fmla="*/ 187394 w 3711008"/>
              <a:gd name="connsiteY52" fmla="*/ 518668 h 4045605"/>
              <a:gd name="connsiteX53" fmla="*/ 212434 w 3711008"/>
              <a:gd name="connsiteY53" fmla="*/ 658349 h 4045605"/>
              <a:gd name="connsiteX54" fmla="*/ 260142 w 3711008"/>
              <a:gd name="connsiteY54" fmla="*/ 785570 h 4045605"/>
              <a:gd name="connsiteX55" fmla="*/ 151078 w 3711008"/>
              <a:gd name="connsiteY55" fmla="*/ 833278 h 4045605"/>
              <a:gd name="connsiteX56" fmla="*/ 136323 w 3711008"/>
              <a:gd name="connsiteY56" fmla="*/ 973039 h 4045605"/>
              <a:gd name="connsiteX57" fmla="*/ 251043 w 3711008"/>
              <a:gd name="connsiteY57" fmla="*/ 1085505 h 4045605"/>
              <a:gd name="connsiteX58" fmla="*/ 355557 w 3711008"/>
              <a:gd name="connsiteY58" fmla="*/ 1055915 h 4045605"/>
              <a:gd name="connsiteX59" fmla="*/ 458924 w 3711008"/>
              <a:gd name="connsiteY59" fmla="*/ 1071817 h 4045605"/>
              <a:gd name="connsiteX60" fmla="*/ 530486 w 3711008"/>
              <a:gd name="connsiteY60" fmla="*/ 1222893 h 4045605"/>
              <a:gd name="connsiteX61" fmla="*/ 708816 w 3711008"/>
              <a:gd name="connsiteY61" fmla="*/ 1205883 h 4045605"/>
              <a:gd name="connsiteX62" fmla="*/ 808781 w 3711008"/>
              <a:gd name="connsiteY62" fmla="*/ 1294453 h 4045605"/>
              <a:gd name="connsiteX63" fmla="*/ 951826 w 3711008"/>
              <a:gd name="connsiteY63" fmla="*/ 1267159 h 4045605"/>
              <a:gd name="connsiteX64" fmla="*/ 1251798 w 3711008"/>
              <a:gd name="connsiteY64" fmla="*/ 1429626 h 4045605"/>
              <a:gd name="connsiteX65" fmla="*/ 1214298 w 3711008"/>
              <a:gd name="connsiteY65" fmla="*/ 1509138 h 4045605"/>
              <a:gd name="connsiteX66" fmla="*/ 1004122 w 3711008"/>
              <a:gd name="connsiteY66" fmla="*/ 1479628 h 4045605"/>
              <a:gd name="connsiteX67" fmla="*/ 784928 w 3711008"/>
              <a:gd name="connsiteY67" fmla="*/ 1604554 h 4045605"/>
              <a:gd name="connsiteX68" fmla="*/ 1036008 w 3711008"/>
              <a:gd name="connsiteY68" fmla="*/ 1778416 h 4045605"/>
              <a:gd name="connsiteX69" fmla="*/ 999614 w 3711008"/>
              <a:gd name="connsiteY69" fmla="*/ 1835143 h 4045605"/>
              <a:gd name="connsiteX70" fmla="*/ 928051 w 3711008"/>
              <a:gd name="connsiteY70" fmla="*/ 2121390 h 4045605"/>
              <a:gd name="connsiteX71" fmla="*/ 808781 w 3711008"/>
              <a:gd name="connsiteY71" fmla="*/ 2256562 h 4045605"/>
              <a:gd name="connsiteX72" fmla="*/ 848539 w 3711008"/>
              <a:gd name="connsiteY72" fmla="*/ 2415588 h 4045605"/>
              <a:gd name="connsiteX73" fmla="*/ 753123 w 3711008"/>
              <a:gd name="connsiteY73" fmla="*/ 2590516 h 4045605"/>
              <a:gd name="connsiteX74" fmla="*/ 1031418 w 3711008"/>
              <a:gd name="connsiteY74" fmla="*/ 3019886 h 4045605"/>
              <a:gd name="connsiteX75" fmla="*/ 1118883 w 3711008"/>
              <a:gd name="connsiteY75" fmla="*/ 3314084 h 4045605"/>
              <a:gd name="connsiteX76" fmla="*/ 1190445 w 3711008"/>
              <a:gd name="connsiteY76" fmla="*/ 3560575 h 4045605"/>
              <a:gd name="connsiteX77" fmla="*/ 1071174 w 3711008"/>
              <a:gd name="connsiteY77" fmla="*/ 3616233 h 4045605"/>
              <a:gd name="connsiteX78" fmla="*/ 888294 w 3711008"/>
              <a:gd name="connsiteY78" fmla="*/ 3870677 h 4045605"/>
              <a:gd name="connsiteX79" fmla="*/ 697464 w 3711008"/>
              <a:gd name="connsiteY79" fmla="*/ 4045605 h 4045605"/>
              <a:gd name="connsiteX0" fmla="*/ 3711008 w 3711008"/>
              <a:gd name="connsiteY0" fmla="*/ 2630273 h 4045605"/>
              <a:gd name="connsiteX1" fmla="*/ 3671251 w 3711008"/>
              <a:gd name="connsiteY1" fmla="*/ 2598468 h 4045605"/>
              <a:gd name="connsiteX2" fmla="*/ 3488056 w 3711008"/>
              <a:gd name="connsiteY2" fmla="*/ 2352371 h 4045605"/>
              <a:gd name="connsiteX3" fmla="*/ 3363049 w 3711008"/>
              <a:gd name="connsiteY3" fmla="*/ 2178829 h 4045605"/>
              <a:gd name="connsiteX4" fmla="*/ 3251652 w 3711008"/>
              <a:gd name="connsiteY4" fmla="*/ 2035547 h 4045605"/>
              <a:gd name="connsiteX5" fmla="*/ 3242396 w 3711008"/>
              <a:gd name="connsiteY5" fmla="*/ 1952036 h 4045605"/>
              <a:gd name="connsiteX6" fmla="*/ 3196903 w 3711008"/>
              <a:gd name="connsiteY6" fmla="*/ 1756418 h 4045605"/>
              <a:gd name="connsiteX7" fmla="*/ 3100418 w 3711008"/>
              <a:gd name="connsiteY7" fmla="*/ 1683039 h 4045605"/>
              <a:gd name="connsiteX8" fmla="*/ 2965089 w 3711008"/>
              <a:gd name="connsiteY8" fmla="*/ 1650086 h 4045605"/>
              <a:gd name="connsiteX9" fmla="*/ 2966275 w 3711008"/>
              <a:gd name="connsiteY9" fmla="*/ 1515944 h 4045605"/>
              <a:gd name="connsiteX10" fmla="*/ 2784344 w 3711008"/>
              <a:gd name="connsiteY10" fmla="*/ 1321552 h 4045605"/>
              <a:gd name="connsiteX11" fmla="*/ 2625161 w 3711008"/>
              <a:gd name="connsiteY11" fmla="*/ 1410321 h 4045605"/>
              <a:gd name="connsiteX12" fmla="*/ 2521674 w 3711008"/>
              <a:gd name="connsiteY12" fmla="*/ 1431960 h 4045605"/>
              <a:gd name="connsiteX13" fmla="*/ 2574051 w 3711008"/>
              <a:gd name="connsiteY13" fmla="*/ 1292120 h 4045605"/>
              <a:gd name="connsiteX14" fmla="*/ 2659418 w 3711008"/>
              <a:gd name="connsiteY14" fmla="*/ 1061374 h 4045605"/>
              <a:gd name="connsiteX15" fmla="*/ 2609416 w 3711008"/>
              <a:gd name="connsiteY15" fmla="*/ 899935 h 4045605"/>
              <a:gd name="connsiteX16" fmla="*/ 2447977 w 3711008"/>
              <a:gd name="connsiteY16" fmla="*/ 942183 h 4045605"/>
              <a:gd name="connsiteX17" fmla="*/ 2337687 w 3711008"/>
              <a:gd name="connsiteY17" fmla="*/ 877425 h 4045605"/>
              <a:gd name="connsiteX18" fmla="*/ 2246741 w 3711008"/>
              <a:gd name="connsiteY18" fmla="*/ 920703 h 4045605"/>
              <a:gd name="connsiteX19" fmla="*/ 2284321 w 3711008"/>
              <a:gd name="connsiteY19" fmla="*/ 1011766 h 4045605"/>
              <a:gd name="connsiteX20" fmla="*/ 2299156 w 3711008"/>
              <a:gd name="connsiteY20" fmla="*/ 1080085 h 4045605"/>
              <a:gd name="connsiteX21" fmla="*/ 2169522 w 3711008"/>
              <a:gd name="connsiteY21" fmla="*/ 1107421 h 4045605"/>
              <a:gd name="connsiteX22" fmla="*/ 2146026 w 3711008"/>
              <a:gd name="connsiteY22" fmla="*/ 1265099 h 4045605"/>
              <a:gd name="connsiteX23" fmla="*/ 2108167 w 3711008"/>
              <a:gd name="connsiteY23" fmla="*/ 1331560 h 4045605"/>
              <a:gd name="connsiteX24" fmla="*/ 2250381 w 3711008"/>
              <a:gd name="connsiteY24" fmla="*/ 1262254 h 4045605"/>
              <a:gd name="connsiteX25" fmla="*/ 2311854 w 3711008"/>
              <a:gd name="connsiteY25" fmla="*/ 1303274 h 4045605"/>
              <a:gd name="connsiteX26" fmla="*/ 2306238 w 3711008"/>
              <a:gd name="connsiteY26" fmla="*/ 1476226 h 4045605"/>
              <a:gd name="connsiteX27" fmla="*/ 2217548 w 3711008"/>
              <a:gd name="connsiteY27" fmla="*/ 1525160 h 4045605"/>
              <a:gd name="connsiteX28" fmla="*/ 2126642 w 3711008"/>
              <a:gd name="connsiteY28" fmla="*/ 1511592 h 4045605"/>
              <a:gd name="connsiteX29" fmla="*/ 1953809 w 3711008"/>
              <a:gd name="connsiteY29" fmla="*/ 1540074 h 4045605"/>
              <a:gd name="connsiteX30" fmla="*/ 1904914 w 3711008"/>
              <a:gd name="connsiteY30" fmla="*/ 1493474 h 4045605"/>
              <a:gd name="connsiteX31" fmla="*/ 1870854 w 3711008"/>
              <a:gd name="connsiteY31" fmla="*/ 1404822 h 4045605"/>
              <a:gd name="connsiteX32" fmla="*/ 1723064 w 3711008"/>
              <a:gd name="connsiteY32" fmla="*/ 1343466 h 4045605"/>
              <a:gd name="connsiteX33" fmla="*/ 1714004 w 3711008"/>
              <a:gd name="connsiteY33" fmla="*/ 1220676 h 4045605"/>
              <a:gd name="connsiteX34" fmla="*/ 1609215 w 3711008"/>
              <a:gd name="connsiteY34" fmla="*/ 1196860 h 4045605"/>
              <a:gd name="connsiteX35" fmla="*/ 1526377 w 3711008"/>
              <a:gd name="connsiteY35" fmla="*/ 1248011 h 4045605"/>
              <a:gd name="connsiteX36" fmla="*/ 1393342 w 3711008"/>
              <a:gd name="connsiteY36" fmla="*/ 1145672 h 4045605"/>
              <a:gd name="connsiteX37" fmla="*/ 1469610 w 3711008"/>
              <a:gd name="connsiteY37" fmla="*/ 946733 h 4045605"/>
              <a:gd name="connsiteX38" fmla="*/ 1396902 w 3711008"/>
              <a:gd name="connsiteY38" fmla="*/ 798941 h 4045605"/>
              <a:gd name="connsiteX39" fmla="*/ 1510673 w 3711008"/>
              <a:gd name="connsiteY39" fmla="*/ 696602 h 4045605"/>
              <a:gd name="connsiteX40" fmla="*/ 1274190 w 3711008"/>
              <a:gd name="connsiteY40" fmla="*/ 642051 h 4045605"/>
              <a:gd name="connsiteX41" fmla="*/ 1066112 w 3711008"/>
              <a:gd name="connsiteY41" fmla="*/ 514712 h 4045605"/>
              <a:gd name="connsiteX42" fmla="*/ 863808 w 3711008"/>
              <a:gd name="connsiteY42" fmla="*/ 555693 h 4045605"/>
              <a:gd name="connsiteX43" fmla="*/ 702368 w 3711008"/>
              <a:gd name="connsiteY43" fmla="*/ 439708 h 4045605"/>
              <a:gd name="connsiteX44" fmla="*/ 582981 w 3711008"/>
              <a:gd name="connsiteY44" fmla="*/ 486348 h 4045605"/>
              <a:gd name="connsiteX45" fmla="*/ 434042 w 3711008"/>
              <a:gd name="connsiteY45" fmla="*/ 387411 h 4045605"/>
              <a:gd name="connsiteX46" fmla="*/ 440451 w 3711008"/>
              <a:gd name="connsiteY46" fmla="*/ 159316 h 4045605"/>
              <a:gd name="connsiteX47" fmla="*/ 329251 w 3711008"/>
              <a:gd name="connsiteY47" fmla="*/ 86726 h 4045605"/>
              <a:gd name="connsiteX48" fmla="*/ 201873 w 3711008"/>
              <a:gd name="connsiteY48" fmla="*/ 488 h 4045605"/>
              <a:gd name="connsiteX49" fmla="*/ 146491 w 3711008"/>
              <a:gd name="connsiteY49" fmla="*/ 57453 h 4045605"/>
              <a:gd name="connsiteX50" fmla="*/ 3 w 3711008"/>
              <a:gd name="connsiteY50" fmla="*/ 175614 h 4045605"/>
              <a:gd name="connsiteX51" fmla="*/ 150050 w 3711008"/>
              <a:gd name="connsiteY51" fmla="*/ 292589 h 4045605"/>
              <a:gd name="connsiteX52" fmla="*/ 211208 w 3711008"/>
              <a:gd name="connsiteY52" fmla="*/ 350583 h 4045605"/>
              <a:gd name="connsiteX53" fmla="*/ 187394 w 3711008"/>
              <a:gd name="connsiteY53" fmla="*/ 518668 h 4045605"/>
              <a:gd name="connsiteX54" fmla="*/ 212434 w 3711008"/>
              <a:gd name="connsiteY54" fmla="*/ 658349 h 4045605"/>
              <a:gd name="connsiteX55" fmla="*/ 260142 w 3711008"/>
              <a:gd name="connsiteY55" fmla="*/ 785570 h 4045605"/>
              <a:gd name="connsiteX56" fmla="*/ 151078 w 3711008"/>
              <a:gd name="connsiteY56" fmla="*/ 833278 h 4045605"/>
              <a:gd name="connsiteX57" fmla="*/ 136323 w 3711008"/>
              <a:gd name="connsiteY57" fmla="*/ 973039 h 4045605"/>
              <a:gd name="connsiteX58" fmla="*/ 251043 w 3711008"/>
              <a:gd name="connsiteY58" fmla="*/ 1085505 h 4045605"/>
              <a:gd name="connsiteX59" fmla="*/ 355557 w 3711008"/>
              <a:gd name="connsiteY59" fmla="*/ 1055915 h 4045605"/>
              <a:gd name="connsiteX60" fmla="*/ 458924 w 3711008"/>
              <a:gd name="connsiteY60" fmla="*/ 1071817 h 4045605"/>
              <a:gd name="connsiteX61" fmla="*/ 530486 w 3711008"/>
              <a:gd name="connsiteY61" fmla="*/ 1222893 h 4045605"/>
              <a:gd name="connsiteX62" fmla="*/ 708816 w 3711008"/>
              <a:gd name="connsiteY62" fmla="*/ 1205883 h 4045605"/>
              <a:gd name="connsiteX63" fmla="*/ 808781 w 3711008"/>
              <a:gd name="connsiteY63" fmla="*/ 1294453 h 4045605"/>
              <a:gd name="connsiteX64" fmla="*/ 951826 w 3711008"/>
              <a:gd name="connsiteY64" fmla="*/ 1267159 h 4045605"/>
              <a:gd name="connsiteX65" fmla="*/ 1251798 w 3711008"/>
              <a:gd name="connsiteY65" fmla="*/ 1429626 h 4045605"/>
              <a:gd name="connsiteX66" fmla="*/ 1214298 w 3711008"/>
              <a:gd name="connsiteY66" fmla="*/ 1509138 h 4045605"/>
              <a:gd name="connsiteX67" fmla="*/ 1004122 w 3711008"/>
              <a:gd name="connsiteY67" fmla="*/ 1479628 h 4045605"/>
              <a:gd name="connsiteX68" fmla="*/ 784928 w 3711008"/>
              <a:gd name="connsiteY68" fmla="*/ 1604554 h 4045605"/>
              <a:gd name="connsiteX69" fmla="*/ 1036008 w 3711008"/>
              <a:gd name="connsiteY69" fmla="*/ 1778416 h 4045605"/>
              <a:gd name="connsiteX70" fmla="*/ 999614 w 3711008"/>
              <a:gd name="connsiteY70" fmla="*/ 1835143 h 4045605"/>
              <a:gd name="connsiteX71" fmla="*/ 928051 w 3711008"/>
              <a:gd name="connsiteY71" fmla="*/ 2121390 h 4045605"/>
              <a:gd name="connsiteX72" fmla="*/ 808781 w 3711008"/>
              <a:gd name="connsiteY72" fmla="*/ 2256562 h 4045605"/>
              <a:gd name="connsiteX73" fmla="*/ 848539 w 3711008"/>
              <a:gd name="connsiteY73" fmla="*/ 2415588 h 4045605"/>
              <a:gd name="connsiteX74" fmla="*/ 753123 w 3711008"/>
              <a:gd name="connsiteY74" fmla="*/ 2590516 h 4045605"/>
              <a:gd name="connsiteX75" fmla="*/ 1031418 w 3711008"/>
              <a:gd name="connsiteY75" fmla="*/ 3019886 h 4045605"/>
              <a:gd name="connsiteX76" fmla="*/ 1118883 w 3711008"/>
              <a:gd name="connsiteY76" fmla="*/ 3314084 h 4045605"/>
              <a:gd name="connsiteX77" fmla="*/ 1190445 w 3711008"/>
              <a:gd name="connsiteY77" fmla="*/ 3560575 h 4045605"/>
              <a:gd name="connsiteX78" fmla="*/ 1071174 w 3711008"/>
              <a:gd name="connsiteY78" fmla="*/ 3616233 h 4045605"/>
              <a:gd name="connsiteX79" fmla="*/ 888294 w 3711008"/>
              <a:gd name="connsiteY79" fmla="*/ 3870677 h 4045605"/>
              <a:gd name="connsiteX80" fmla="*/ 697464 w 3711008"/>
              <a:gd name="connsiteY80" fmla="*/ 4045605 h 4045605"/>
              <a:gd name="connsiteX0" fmla="*/ 3711008 w 3711008"/>
              <a:gd name="connsiteY0" fmla="*/ 2630273 h 4045605"/>
              <a:gd name="connsiteX1" fmla="*/ 3671251 w 3711008"/>
              <a:gd name="connsiteY1" fmla="*/ 2598468 h 4045605"/>
              <a:gd name="connsiteX2" fmla="*/ 3488056 w 3711008"/>
              <a:gd name="connsiteY2" fmla="*/ 2352371 h 4045605"/>
              <a:gd name="connsiteX3" fmla="*/ 3408542 w 3711008"/>
              <a:gd name="connsiteY3" fmla="*/ 2283462 h 4045605"/>
              <a:gd name="connsiteX4" fmla="*/ 3251652 w 3711008"/>
              <a:gd name="connsiteY4" fmla="*/ 2035547 h 4045605"/>
              <a:gd name="connsiteX5" fmla="*/ 3242396 w 3711008"/>
              <a:gd name="connsiteY5" fmla="*/ 1952036 h 4045605"/>
              <a:gd name="connsiteX6" fmla="*/ 3196903 w 3711008"/>
              <a:gd name="connsiteY6" fmla="*/ 1756418 h 4045605"/>
              <a:gd name="connsiteX7" fmla="*/ 3100418 w 3711008"/>
              <a:gd name="connsiteY7" fmla="*/ 1683039 h 4045605"/>
              <a:gd name="connsiteX8" fmla="*/ 2965089 w 3711008"/>
              <a:gd name="connsiteY8" fmla="*/ 1650086 h 4045605"/>
              <a:gd name="connsiteX9" fmla="*/ 2966275 w 3711008"/>
              <a:gd name="connsiteY9" fmla="*/ 1515944 h 4045605"/>
              <a:gd name="connsiteX10" fmla="*/ 2784344 w 3711008"/>
              <a:gd name="connsiteY10" fmla="*/ 1321552 h 4045605"/>
              <a:gd name="connsiteX11" fmla="*/ 2625161 w 3711008"/>
              <a:gd name="connsiteY11" fmla="*/ 1410321 h 4045605"/>
              <a:gd name="connsiteX12" fmla="*/ 2521674 w 3711008"/>
              <a:gd name="connsiteY12" fmla="*/ 1431960 h 4045605"/>
              <a:gd name="connsiteX13" fmla="*/ 2574051 w 3711008"/>
              <a:gd name="connsiteY13" fmla="*/ 1292120 h 4045605"/>
              <a:gd name="connsiteX14" fmla="*/ 2659418 w 3711008"/>
              <a:gd name="connsiteY14" fmla="*/ 1061374 h 4045605"/>
              <a:gd name="connsiteX15" fmla="*/ 2609416 w 3711008"/>
              <a:gd name="connsiteY15" fmla="*/ 899935 h 4045605"/>
              <a:gd name="connsiteX16" fmla="*/ 2447977 w 3711008"/>
              <a:gd name="connsiteY16" fmla="*/ 942183 h 4045605"/>
              <a:gd name="connsiteX17" fmla="*/ 2337687 w 3711008"/>
              <a:gd name="connsiteY17" fmla="*/ 877425 h 4045605"/>
              <a:gd name="connsiteX18" fmla="*/ 2246741 w 3711008"/>
              <a:gd name="connsiteY18" fmla="*/ 920703 h 4045605"/>
              <a:gd name="connsiteX19" fmla="*/ 2284321 w 3711008"/>
              <a:gd name="connsiteY19" fmla="*/ 1011766 h 4045605"/>
              <a:gd name="connsiteX20" fmla="*/ 2299156 w 3711008"/>
              <a:gd name="connsiteY20" fmla="*/ 1080085 h 4045605"/>
              <a:gd name="connsiteX21" fmla="*/ 2169522 w 3711008"/>
              <a:gd name="connsiteY21" fmla="*/ 1107421 h 4045605"/>
              <a:gd name="connsiteX22" fmla="*/ 2146026 w 3711008"/>
              <a:gd name="connsiteY22" fmla="*/ 1265099 h 4045605"/>
              <a:gd name="connsiteX23" fmla="*/ 2108167 w 3711008"/>
              <a:gd name="connsiteY23" fmla="*/ 1331560 h 4045605"/>
              <a:gd name="connsiteX24" fmla="*/ 2250381 w 3711008"/>
              <a:gd name="connsiteY24" fmla="*/ 1262254 h 4045605"/>
              <a:gd name="connsiteX25" fmla="*/ 2311854 w 3711008"/>
              <a:gd name="connsiteY25" fmla="*/ 1303274 h 4045605"/>
              <a:gd name="connsiteX26" fmla="*/ 2306238 w 3711008"/>
              <a:gd name="connsiteY26" fmla="*/ 1476226 h 4045605"/>
              <a:gd name="connsiteX27" fmla="*/ 2217548 w 3711008"/>
              <a:gd name="connsiteY27" fmla="*/ 1525160 h 4045605"/>
              <a:gd name="connsiteX28" fmla="*/ 2126642 w 3711008"/>
              <a:gd name="connsiteY28" fmla="*/ 1511592 h 4045605"/>
              <a:gd name="connsiteX29" fmla="*/ 1953809 w 3711008"/>
              <a:gd name="connsiteY29" fmla="*/ 1540074 h 4045605"/>
              <a:gd name="connsiteX30" fmla="*/ 1904914 w 3711008"/>
              <a:gd name="connsiteY30" fmla="*/ 1493474 h 4045605"/>
              <a:gd name="connsiteX31" fmla="*/ 1870854 w 3711008"/>
              <a:gd name="connsiteY31" fmla="*/ 1404822 h 4045605"/>
              <a:gd name="connsiteX32" fmla="*/ 1723064 w 3711008"/>
              <a:gd name="connsiteY32" fmla="*/ 1343466 h 4045605"/>
              <a:gd name="connsiteX33" fmla="*/ 1714004 w 3711008"/>
              <a:gd name="connsiteY33" fmla="*/ 1220676 h 4045605"/>
              <a:gd name="connsiteX34" fmla="*/ 1609215 w 3711008"/>
              <a:gd name="connsiteY34" fmla="*/ 1196860 h 4045605"/>
              <a:gd name="connsiteX35" fmla="*/ 1526377 w 3711008"/>
              <a:gd name="connsiteY35" fmla="*/ 1248011 h 4045605"/>
              <a:gd name="connsiteX36" fmla="*/ 1393342 w 3711008"/>
              <a:gd name="connsiteY36" fmla="*/ 1145672 h 4045605"/>
              <a:gd name="connsiteX37" fmla="*/ 1469610 w 3711008"/>
              <a:gd name="connsiteY37" fmla="*/ 946733 h 4045605"/>
              <a:gd name="connsiteX38" fmla="*/ 1396902 w 3711008"/>
              <a:gd name="connsiteY38" fmla="*/ 798941 h 4045605"/>
              <a:gd name="connsiteX39" fmla="*/ 1510673 w 3711008"/>
              <a:gd name="connsiteY39" fmla="*/ 696602 h 4045605"/>
              <a:gd name="connsiteX40" fmla="*/ 1274190 w 3711008"/>
              <a:gd name="connsiteY40" fmla="*/ 642051 h 4045605"/>
              <a:gd name="connsiteX41" fmla="*/ 1066112 w 3711008"/>
              <a:gd name="connsiteY41" fmla="*/ 514712 h 4045605"/>
              <a:gd name="connsiteX42" fmla="*/ 863808 w 3711008"/>
              <a:gd name="connsiteY42" fmla="*/ 555693 h 4045605"/>
              <a:gd name="connsiteX43" fmla="*/ 702368 w 3711008"/>
              <a:gd name="connsiteY43" fmla="*/ 439708 h 4045605"/>
              <a:gd name="connsiteX44" fmla="*/ 582981 w 3711008"/>
              <a:gd name="connsiteY44" fmla="*/ 486348 h 4045605"/>
              <a:gd name="connsiteX45" fmla="*/ 434042 w 3711008"/>
              <a:gd name="connsiteY45" fmla="*/ 387411 h 4045605"/>
              <a:gd name="connsiteX46" fmla="*/ 440451 w 3711008"/>
              <a:gd name="connsiteY46" fmla="*/ 159316 h 4045605"/>
              <a:gd name="connsiteX47" fmla="*/ 329251 w 3711008"/>
              <a:gd name="connsiteY47" fmla="*/ 86726 h 4045605"/>
              <a:gd name="connsiteX48" fmla="*/ 201873 w 3711008"/>
              <a:gd name="connsiteY48" fmla="*/ 488 h 4045605"/>
              <a:gd name="connsiteX49" fmla="*/ 146491 w 3711008"/>
              <a:gd name="connsiteY49" fmla="*/ 57453 h 4045605"/>
              <a:gd name="connsiteX50" fmla="*/ 3 w 3711008"/>
              <a:gd name="connsiteY50" fmla="*/ 175614 h 4045605"/>
              <a:gd name="connsiteX51" fmla="*/ 150050 w 3711008"/>
              <a:gd name="connsiteY51" fmla="*/ 292589 h 4045605"/>
              <a:gd name="connsiteX52" fmla="*/ 211208 w 3711008"/>
              <a:gd name="connsiteY52" fmla="*/ 350583 h 4045605"/>
              <a:gd name="connsiteX53" fmla="*/ 187394 w 3711008"/>
              <a:gd name="connsiteY53" fmla="*/ 518668 h 4045605"/>
              <a:gd name="connsiteX54" fmla="*/ 212434 w 3711008"/>
              <a:gd name="connsiteY54" fmla="*/ 658349 h 4045605"/>
              <a:gd name="connsiteX55" fmla="*/ 260142 w 3711008"/>
              <a:gd name="connsiteY55" fmla="*/ 785570 h 4045605"/>
              <a:gd name="connsiteX56" fmla="*/ 151078 w 3711008"/>
              <a:gd name="connsiteY56" fmla="*/ 833278 h 4045605"/>
              <a:gd name="connsiteX57" fmla="*/ 136323 w 3711008"/>
              <a:gd name="connsiteY57" fmla="*/ 973039 h 4045605"/>
              <a:gd name="connsiteX58" fmla="*/ 251043 w 3711008"/>
              <a:gd name="connsiteY58" fmla="*/ 1085505 h 4045605"/>
              <a:gd name="connsiteX59" fmla="*/ 355557 w 3711008"/>
              <a:gd name="connsiteY59" fmla="*/ 1055915 h 4045605"/>
              <a:gd name="connsiteX60" fmla="*/ 458924 w 3711008"/>
              <a:gd name="connsiteY60" fmla="*/ 1071817 h 4045605"/>
              <a:gd name="connsiteX61" fmla="*/ 530486 w 3711008"/>
              <a:gd name="connsiteY61" fmla="*/ 1222893 h 4045605"/>
              <a:gd name="connsiteX62" fmla="*/ 708816 w 3711008"/>
              <a:gd name="connsiteY62" fmla="*/ 1205883 h 4045605"/>
              <a:gd name="connsiteX63" fmla="*/ 808781 w 3711008"/>
              <a:gd name="connsiteY63" fmla="*/ 1294453 h 4045605"/>
              <a:gd name="connsiteX64" fmla="*/ 951826 w 3711008"/>
              <a:gd name="connsiteY64" fmla="*/ 1267159 h 4045605"/>
              <a:gd name="connsiteX65" fmla="*/ 1251798 w 3711008"/>
              <a:gd name="connsiteY65" fmla="*/ 1429626 h 4045605"/>
              <a:gd name="connsiteX66" fmla="*/ 1214298 w 3711008"/>
              <a:gd name="connsiteY66" fmla="*/ 1509138 h 4045605"/>
              <a:gd name="connsiteX67" fmla="*/ 1004122 w 3711008"/>
              <a:gd name="connsiteY67" fmla="*/ 1479628 h 4045605"/>
              <a:gd name="connsiteX68" fmla="*/ 784928 w 3711008"/>
              <a:gd name="connsiteY68" fmla="*/ 1604554 h 4045605"/>
              <a:gd name="connsiteX69" fmla="*/ 1036008 w 3711008"/>
              <a:gd name="connsiteY69" fmla="*/ 1778416 h 4045605"/>
              <a:gd name="connsiteX70" fmla="*/ 999614 w 3711008"/>
              <a:gd name="connsiteY70" fmla="*/ 1835143 h 4045605"/>
              <a:gd name="connsiteX71" fmla="*/ 928051 w 3711008"/>
              <a:gd name="connsiteY71" fmla="*/ 2121390 h 4045605"/>
              <a:gd name="connsiteX72" fmla="*/ 808781 w 3711008"/>
              <a:gd name="connsiteY72" fmla="*/ 2256562 h 4045605"/>
              <a:gd name="connsiteX73" fmla="*/ 848539 w 3711008"/>
              <a:gd name="connsiteY73" fmla="*/ 2415588 h 4045605"/>
              <a:gd name="connsiteX74" fmla="*/ 753123 w 3711008"/>
              <a:gd name="connsiteY74" fmla="*/ 2590516 h 4045605"/>
              <a:gd name="connsiteX75" fmla="*/ 1031418 w 3711008"/>
              <a:gd name="connsiteY75" fmla="*/ 3019886 h 4045605"/>
              <a:gd name="connsiteX76" fmla="*/ 1118883 w 3711008"/>
              <a:gd name="connsiteY76" fmla="*/ 3314084 h 4045605"/>
              <a:gd name="connsiteX77" fmla="*/ 1190445 w 3711008"/>
              <a:gd name="connsiteY77" fmla="*/ 3560575 h 4045605"/>
              <a:gd name="connsiteX78" fmla="*/ 1071174 w 3711008"/>
              <a:gd name="connsiteY78" fmla="*/ 3616233 h 4045605"/>
              <a:gd name="connsiteX79" fmla="*/ 888294 w 3711008"/>
              <a:gd name="connsiteY79" fmla="*/ 3870677 h 4045605"/>
              <a:gd name="connsiteX80" fmla="*/ 697464 w 3711008"/>
              <a:gd name="connsiteY80"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08542 w 3711008"/>
              <a:gd name="connsiteY3" fmla="*/ 2283462 h 4045605"/>
              <a:gd name="connsiteX4" fmla="*/ 3251652 w 3711008"/>
              <a:gd name="connsiteY4" fmla="*/ 2035547 h 4045605"/>
              <a:gd name="connsiteX5" fmla="*/ 3242396 w 3711008"/>
              <a:gd name="connsiteY5" fmla="*/ 1952036 h 4045605"/>
              <a:gd name="connsiteX6" fmla="*/ 3196903 w 3711008"/>
              <a:gd name="connsiteY6" fmla="*/ 1756418 h 4045605"/>
              <a:gd name="connsiteX7" fmla="*/ 3100418 w 3711008"/>
              <a:gd name="connsiteY7" fmla="*/ 1683039 h 4045605"/>
              <a:gd name="connsiteX8" fmla="*/ 2965089 w 3711008"/>
              <a:gd name="connsiteY8" fmla="*/ 1650086 h 4045605"/>
              <a:gd name="connsiteX9" fmla="*/ 2966275 w 3711008"/>
              <a:gd name="connsiteY9" fmla="*/ 1515944 h 4045605"/>
              <a:gd name="connsiteX10" fmla="*/ 2784344 w 3711008"/>
              <a:gd name="connsiteY10" fmla="*/ 1321552 h 4045605"/>
              <a:gd name="connsiteX11" fmla="*/ 2625161 w 3711008"/>
              <a:gd name="connsiteY11" fmla="*/ 1410321 h 4045605"/>
              <a:gd name="connsiteX12" fmla="*/ 2521674 w 3711008"/>
              <a:gd name="connsiteY12" fmla="*/ 1431960 h 4045605"/>
              <a:gd name="connsiteX13" fmla="*/ 2574051 w 3711008"/>
              <a:gd name="connsiteY13" fmla="*/ 1292120 h 4045605"/>
              <a:gd name="connsiteX14" fmla="*/ 2659418 w 3711008"/>
              <a:gd name="connsiteY14" fmla="*/ 1061374 h 4045605"/>
              <a:gd name="connsiteX15" fmla="*/ 2609416 w 3711008"/>
              <a:gd name="connsiteY15" fmla="*/ 899935 h 4045605"/>
              <a:gd name="connsiteX16" fmla="*/ 2447977 w 3711008"/>
              <a:gd name="connsiteY16" fmla="*/ 942183 h 4045605"/>
              <a:gd name="connsiteX17" fmla="*/ 2337687 w 3711008"/>
              <a:gd name="connsiteY17" fmla="*/ 877425 h 4045605"/>
              <a:gd name="connsiteX18" fmla="*/ 2246741 w 3711008"/>
              <a:gd name="connsiteY18" fmla="*/ 920703 h 4045605"/>
              <a:gd name="connsiteX19" fmla="*/ 2284321 w 3711008"/>
              <a:gd name="connsiteY19" fmla="*/ 1011766 h 4045605"/>
              <a:gd name="connsiteX20" fmla="*/ 2299156 w 3711008"/>
              <a:gd name="connsiteY20" fmla="*/ 1080085 h 4045605"/>
              <a:gd name="connsiteX21" fmla="*/ 2169522 w 3711008"/>
              <a:gd name="connsiteY21" fmla="*/ 1107421 h 4045605"/>
              <a:gd name="connsiteX22" fmla="*/ 2146026 w 3711008"/>
              <a:gd name="connsiteY22" fmla="*/ 1265099 h 4045605"/>
              <a:gd name="connsiteX23" fmla="*/ 2108167 w 3711008"/>
              <a:gd name="connsiteY23" fmla="*/ 1331560 h 4045605"/>
              <a:gd name="connsiteX24" fmla="*/ 2250381 w 3711008"/>
              <a:gd name="connsiteY24" fmla="*/ 1262254 h 4045605"/>
              <a:gd name="connsiteX25" fmla="*/ 2311854 w 3711008"/>
              <a:gd name="connsiteY25" fmla="*/ 1303274 h 4045605"/>
              <a:gd name="connsiteX26" fmla="*/ 2306238 w 3711008"/>
              <a:gd name="connsiteY26" fmla="*/ 1476226 h 4045605"/>
              <a:gd name="connsiteX27" fmla="*/ 2217548 w 3711008"/>
              <a:gd name="connsiteY27" fmla="*/ 1525160 h 4045605"/>
              <a:gd name="connsiteX28" fmla="*/ 2126642 w 3711008"/>
              <a:gd name="connsiteY28" fmla="*/ 1511592 h 4045605"/>
              <a:gd name="connsiteX29" fmla="*/ 1953809 w 3711008"/>
              <a:gd name="connsiteY29" fmla="*/ 1540074 h 4045605"/>
              <a:gd name="connsiteX30" fmla="*/ 1904914 w 3711008"/>
              <a:gd name="connsiteY30" fmla="*/ 1493474 h 4045605"/>
              <a:gd name="connsiteX31" fmla="*/ 1870854 w 3711008"/>
              <a:gd name="connsiteY31" fmla="*/ 1404822 h 4045605"/>
              <a:gd name="connsiteX32" fmla="*/ 1723064 w 3711008"/>
              <a:gd name="connsiteY32" fmla="*/ 1343466 h 4045605"/>
              <a:gd name="connsiteX33" fmla="*/ 1714004 w 3711008"/>
              <a:gd name="connsiteY33" fmla="*/ 1220676 h 4045605"/>
              <a:gd name="connsiteX34" fmla="*/ 1609215 w 3711008"/>
              <a:gd name="connsiteY34" fmla="*/ 1196860 h 4045605"/>
              <a:gd name="connsiteX35" fmla="*/ 1526377 w 3711008"/>
              <a:gd name="connsiteY35" fmla="*/ 1248011 h 4045605"/>
              <a:gd name="connsiteX36" fmla="*/ 1393342 w 3711008"/>
              <a:gd name="connsiteY36" fmla="*/ 1145672 h 4045605"/>
              <a:gd name="connsiteX37" fmla="*/ 1469610 w 3711008"/>
              <a:gd name="connsiteY37" fmla="*/ 946733 h 4045605"/>
              <a:gd name="connsiteX38" fmla="*/ 1396902 w 3711008"/>
              <a:gd name="connsiteY38" fmla="*/ 798941 h 4045605"/>
              <a:gd name="connsiteX39" fmla="*/ 1510673 w 3711008"/>
              <a:gd name="connsiteY39" fmla="*/ 696602 h 4045605"/>
              <a:gd name="connsiteX40" fmla="*/ 1274190 w 3711008"/>
              <a:gd name="connsiteY40" fmla="*/ 642051 h 4045605"/>
              <a:gd name="connsiteX41" fmla="*/ 1066112 w 3711008"/>
              <a:gd name="connsiteY41" fmla="*/ 514712 h 4045605"/>
              <a:gd name="connsiteX42" fmla="*/ 863808 w 3711008"/>
              <a:gd name="connsiteY42" fmla="*/ 555693 h 4045605"/>
              <a:gd name="connsiteX43" fmla="*/ 702368 w 3711008"/>
              <a:gd name="connsiteY43" fmla="*/ 439708 h 4045605"/>
              <a:gd name="connsiteX44" fmla="*/ 582981 w 3711008"/>
              <a:gd name="connsiteY44" fmla="*/ 486348 h 4045605"/>
              <a:gd name="connsiteX45" fmla="*/ 434042 w 3711008"/>
              <a:gd name="connsiteY45" fmla="*/ 387411 h 4045605"/>
              <a:gd name="connsiteX46" fmla="*/ 440451 w 3711008"/>
              <a:gd name="connsiteY46" fmla="*/ 159316 h 4045605"/>
              <a:gd name="connsiteX47" fmla="*/ 329251 w 3711008"/>
              <a:gd name="connsiteY47" fmla="*/ 86726 h 4045605"/>
              <a:gd name="connsiteX48" fmla="*/ 201873 w 3711008"/>
              <a:gd name="connsiteY48" fmla="*/ 488 h 4045605"/>
              <a:gd name="connsiteX49" fmla="*/ 146491 w 3711008"/>
              <a:gd name="connsiteY49" fmla="*/ 57453 h 4045605"/>
              <a:gd name="connsiteX50" fmla="*/ 3 w 3711008"/>
              <a:gd name="connsiteY50" fmla="*/ 175614 h 4045605"/>
              <a:gd name="connsiteX51" fmla="*/ 150050 w 3711008"/>
              <a:gd name="connsiteY51" fmla="*/ 292589 h 4045605"/>
              <a:gd name="connsiteX52" fmla="*/ 211208 w 3711008"/>
              <a:gd name="connsiteY52" fmla="*/ 350583 h 4045605"/>
              <a:gd name="connsiteX53" fmla="*/ 187394 w 3711008"/>
              <a:gd name="connsiteY53" fmla="*/ 518668 h 4045605"/>
              <a:gd name="connsiteX54" fmla="*/ 212434 w 3711008"/>
              <a:gd name="connsiteY54" fmla="*/ 658349 h 4045605"/>
              <a:gd name="connsiteX55" fmla="*/ 260142 w 3711008"/>
              <a:gd name="connsiteY55" fmla="*/ 785570 h 4045605"/>
              <a:gd name="connsiteX56" fmla="*/ 151078 w 3711008"/>
              <a:gd name="connsiteY56" fmla="*/ 833278 h 4045605"/>
              <a:gd name="connsiteX57" fmla="*/ 136323 w 3711008"/>
              <a:gd name="connsiteY57" fmla="*/ 973039 h 4045605"/>
              <a:gd name="connsiteX58" fmla="*/ 251043 w 3711008"/>
              <a:gd name="connsiteY58" fmla="*/ 1085505 h 4045605"/>
              <a:gd name="connsiteX59" fmla="*/ 355557 w 3711008"/>
              <a:gd name="connsiteY59" fmla="*/ 1055915 h 4045605"/>
              <a:gd name="connsiteX60" fmla="*/ 458924 w 3711008"/>
              <a:gd name="connsiteY60" fmla="*/ 1071817 h 4045605"/>
              <a:gd name="connsiteX61" fmla="*/ 530486 w 3711008"/>
              <a:gd name="connsiteY61" fmla="*/ 1222893 h 4045605"/>
              <a:gd name="connsiteX62" fmla="*/ 708816 w 3711008"/>
              <a:gd name="connsiteY62" fmla="*/ 1205883 h 4045605"/>
              <a:gd name="connsiteX63" fmla="*/ 808781 w 3711008"/>
              <a:gd name="connsiteY63" fmla="*/ 1294453 h 4045605"/>
              <a:gd name="connsiteX64" fmla="*/ 951826 w 3711008"/>
              <a:gd name="connsiteY64" fmla="*/ 1267159 h 4045605"/>
              <a:gd name="connsiteX65" fmla="*/ 1251798 w 3711008"/>
              <a:gd name="connsiteY65" fmla="*/ 1429626 h 4045605"/>
              <a:gd name="connsiteX66" fmla="*/ 1214298 w 3711008"/>
              <a:gd name="connsiteY66" fmla="*/ 1509138 h 4045605"/>
              <a:gd name="connsiteX67" fmla="*/ 1004122 w 3711008"/>
              <a:gd name="connsiteY67" fmla="*/ 1479628 h 4045605"/>
              <a:gd name="connsiteX68" fmla="*/ 784928 w 3711008"/>
              <a:gd name="connsiteY68" fmla="*/ 1604554 h 4045605"/>
              <a:gd name="connsiteX69" fmla="*/ 1036008 w 3711008"/>
              <a:gd name="connsiteY69" fmla="*/ 1778416 h 4045605"/>
              <a:gd name="connsiteX70" fmla="*/ 999614 w 3711008"/>
              <a:gd name="connsiteY70" fmla="*/ 1835143 h 4045605"/>
              <a:gd name="connsiteX71" fmla="*/ 928051 w 3711008"/>
              <a:gd name="connsiteY71" fmla="*/ 2121390 h 4045605"/>
              <a:gd name="connsiteX72" fmla="*/ 808781 w 3711008"/>
              <a:gd name="connsiteY72" fmla="*/ 2256562 h 4045605"/>
              <a:gd name="connsiteX73" fmla="*/ 848539 w 3711008"/>
              <a:gd name="connsiteY73" fmla="*/ 2415588 h 4045605"/>
              <a:gd name="connsiteX74" fmla="*/ 753123 w 3711008"/>
              <a:gd name="connsiteY74" fmla="*/ 2590516 h 4045605"/>
              <a:gd name="connsiteX75" fmla="*/ 1031418 w 3711008"/>
              <a:gd name="connsiteY75" fmla="*/ 3019886 h 4045605"/>
              <a:gd name="connsiteX76" fmla="*/ 1118883 w 3711008"/>
              <a:gd name="connsiteY76" fmla="*/ 3314084 h 4045605"/>
              <a:gd name="connsiteX77" fmla="*/ 1190445 w 3711008"/>
              <a:gd name="connsiteY77" fmla="*/ 3560575 h 4045605"/>
              <a:gd name="connsiteX78" fmla="*/ 1071174 w 3711008"/>
              <a:gd name="connsiteY78" fmla="*/ 3616233 h 4045605"/>
              <a:gd name="connsiteX79" fmla="*/ 888294 w 3711008"/>
              <a:gd name="connsiteY79" fmla="*/ 3870677 h 4045605"/>
              <a:gd name="connsiteX80" fmla="*/ 697464 w 3711008"/>
              <a:gd name="connsiteY80"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08542 w 3711008"/>
              <a:gd name="connsiteY3" fmla="*/ 2283462 h 4045605"/>
              <a:gd name="connsiteX4" fmla="*/ 3268987 w 3711008"/>
              <a:gd name="connsiteY4" fmla="*/ 2052881 h 4045605"/>
              <a:gd name="connsiteX5" fmla="*/ 3242396 w 3711008"/>
              <a:gd name="connsiteY5" fmla="*/ 1952036 h 4045605"/>
              <a:gd name="connsiteX6" fmla="*/ 3196903 w 3711008"/>
              <a:gd name="connsiteY6" fmla="*/ 1756418 h 4045605"/>
              <a:gd name="connsiteX7" fmla="*/ 3100418 w 3711008"/>
              <a:gd name="connsiteY7" fmla="*/ 1683039 h 4045605"/>
              <a:gd name="connsiteX8" fmla="*/ 2965089 w 3711008"/>
              <a:gd name="connsiteY8" fmla="*/ 1650086 h 4045605"/>
              <a:gd name="connsiteX9" fmla="*/ 2966275 w 3711008"/>
              <a:gd name="connsiteY9" fmla="*/ 1515944 h 4045605"/>
              <a:gd name="connsiteX10" fmla="*/ 2784344 w 3711008"/>
              <a:gd name="connsiteY10" fmla="*/ 1321552 h 4045605"/>
              <a:gd name="connsiteX11" fmla="*/ 2625161 w 3711008"/>
              <a:gd name="connsiteY11" fmla="*/ 1410321 h 4045605"/>
              <a:gd name="connsiteX12" fmla="*/ 2521674 w 3711008"/>
              <a:gd name="connsiteY12" fmla="*/ 1431960 h 4045605"/>
              <a:gd name="connsiteX13" fmla="*/ 2574051 w 3711008"/>
              <a:gd name="connsiteY13" fmla="*/ 1292120 h 4045605"/>
              <a:gd name="connsiteX14" fmla="*/ 2659418 w 3711008"/>
              <a:gd name="connsiteY14" fmla="*/ 1061374 h 4045605"/>
              <a:gd name="connsiteX15" fmla="*/ 2609416 w 3711008"/>
              <a:gd name="connsiteY15" fmla="*/ 899935 h 4045605"/>
              <a:gd name="connsiteX16" fmla="*/ 2447977 w 3711008"/>
              <a:gd name="connsiteY16" fmla="*/ 942183 h 4045605"/>
              <a:gd name="connsiteX17" fmla="*/ 2337687 w 3711008"/>
              <a:gd name="connsiteY17" fmla="*/ 877425 h 4045605"/>
              <a:gd name="connsiteX18" fmla="*/ 2246741 w 3711008"/>
              <a:gd name="connsiteY18" fmla="*/ 920703 h 4045605"/>
              <a:gd name="connsiteX19" fmla="*/ 2284321 w 3711008"/>
              <a:gd name="connsiteY19" fmla="*/ 1011766 h 4045605"/>
              <a:gd name="connsiteX20" fmla="*/ 2299156 w 3711008"/>
              <a:gd name="connsiteY20" fmla="*/ 1080085 h 4045605"/>
              <a:gd name="connsiteX21" fmla="*/ 2169522 w 3711008"/>
              <a:gd name="connsiteY21" fmla="*/ 1107421 h 4045605"/>
              <a:gd name="connsiteX22" fmla="*/ 2146026 w 3711008"/>
              <a:gd name="connsiteY22" fmla="*/ 1265099 h 4045605"/>
              <a:gd name="connsiteX23" fmla="*/ 2108167 w 3711008"/>
              <a:gd name="connsiteY23" fmla="*/ 1331560 h 4045605"/>
              <a:gd name="connsiteX24" fmla="*/ 2250381 w 3711008"/>
              <a:gd name="connsiteY24" fmla="*/ 1262254 h 4045605"/>
              <a:gd name="connsiteX25" fmla="*/ 2311854 w 3711008"/>
              <a:gd name="connsiteY25" fmla="*/ 1303274 h 4045605"/>
              <a:gd name="connsiteX26" fmla="*/ 2306238 w 3711008"/>
              <a:gd name="connsiteY26" fmla="*/ 1476226 h 4045605"/>
              <a:gd name="connsiteX27" fmla="*/ 2217548 w 3711008"/>
              <a:gd name="connsiteY27" fmla="*/ 1525160 h 4045605"/>
              <a:gd name="connsiteX28" fmla="*/ 2126642 w 3711008"/>
              <a:gd name="connsiteY28" fmla="*/ 1511592 h 4045605"/>
              <a:gd name="connsiteX29" fmla="*/ 1953809 w 3711008"/>
              <a:gd name="connsiteY29" fmla="*/ 1540074 h 4045605"/>
              <a:gd name="connsiteX30" fmla="*/ 1904914 w 3711008"/>
              <a:gd name="connsiteY30" fmla="*/ 1493474 h 4045605"/>
              <a:gd name="connsiteX31" fmla="*/ 1870854 w 3711008"/>
              <a:gd name="connsiteY31" fmla="*/ 1404822 h 4045605"/>
              <a:gd name="connsiteX32" fmla="*/ 1723064 w 3711008"/>
              <a:gd name="connsiteY32" fmla="*/ 1343466 h 4045605"/>
              <a:gd name="connsiteX33" fmla="*/ 1714004 w 3711008"/>
              <a:gd name="connsiteY33" fmla="*/ 1220676 h 4045605"/>
              <a:gd name="connsiteX34" fmla="*/ 1609215 w 3711008"/>
              <a:gd name="connsiteY34" fmla="*/ 1196860 h 4045605"/>
              <a:gd name="connsiteX35" fmla="*/ 1526377 w 3711008"/>
              <a:gd name="connsiteY35" fmla="*/ 1248011 h 4045605"/>
              <a:gd name="connsiteX36" fmla="*/ 1393342 w 3711008"/>
              <a:gd name="connsiteY36" fmla="*/ 1145672 h 4045605"/>
              <a:gd name="connsiteX37" fmla="*/ 1469610 w 3711008"/>
              <a:gd name="connsiteY37" fmla="*/ 946733 h 4045605"/>
              <a:gd name="connsiteX38" fmla="*/ 1396902 w 3711008"/>
              <a:gd name="connsiteY38" fmla="*/ 798941 h 4045605"/>
              <a:gd name="connsiteX39" fmla="*/ 1510673 w 3711008"/>
              <a:gd name="connsiteY39" fmla="*/ 696602 h 4045605"/>
              <a:gd name="connsiteX40" fmla="*/ 1274190 w 3711008"/>
              <a:gd name="connsiteY40" fmla="*/ 642051 h 4045605"/>
              <a:gd name="connsiteX41" fmla="*/ 1066112 w 3711008"/>
              <a:gd name="connsiteY41" fmla="*/ 514712 h 4045605"/>
              <a:gd name="connsiteX42" fmla="*/ 863808 w 3711008"/>
              <a:gd name="connsiteY42" fmla="*/ 555693 h 4045605"/>
              <a:gd name="connsiteX43" fmla="*/ 702368 w 3711008"/>
              <a:gd name="connsiteY43" fmla="*/ 439708 h 4045605"/>
              <a:gd name="connsiteX44" fmla="*/ 582981 w 3711008"/>
              <a:gd name="connsiteY44" fmla="*/ 486348 h 4045605"/>
              <a:gd name="connsiteX45" fmla="*/ 434042 w 3711008"/>
              <a:gd name="connsiteY45" fmla="*/ 387411 h 4045605"/>
              <a:gd name="connsiteX46" fmla="*/ 440451 w 3711008"/>
              <a:gd name="connsiteY46" fmla="*/ 159316 h 4045605"/>
              <a:gd name="connsiteX47" fmla="*/ 329251 w 3711008"/>
              <a:gd name="connsiteY47" fmla="*/ 86726 h 4045605"/>
              <a:gd name="connsiteX48" fmla="*/ 201873 w 3711008"/>
              <a:gd name="connsiteY48" fmla="*/ 488 h 4045605"/>
              <a:gd name="connsiteX49" fmla="*/ 146491 w 3711008"/>
              <a:gd name="connsiteY49" fmla="*/ 57453 h 4045605"/>
              <a:gd name="connsiteX50" fmla="*/ 3 w 3711008"/>
              <a:gd name="connsiteY50" fmla="*/ 175614 h 4045605"/>
              <a:gd name="connsiteX51" fmla="*/ 150050 w 3711008"/>
              <a:gd name="connsiteY51" fmla="*/ 292589 h 4045605"/>
              <a:gd name="connsiteX52" fmla="*/ 211208 w 3711008"/>
              <a:gd name="connsiteY52" fmla="*/ 350583 h 4045605"/>
              <a:gd name="connsiteX53" fmla="*/ 187394 w 3711008"/>
              <a:gd name="connsiteY53" fmla="*/ 518668 h 4045605"/>
              <a:gd name="connsiteX54" fmla="*/ 212434 w 3711008"/>
              <a:gd name="connsiteY54" fmla="*/ 658349 h 4045605"/>
              <a:gd name="connsiteX55" fmla="*/ 260142 w 3711008"/>
              <a:gd name="connsiteY55" fmla="*/ 785570 h 4045605"/>
              <a:gd name="connsiteX56" fmla="*/ 151078 w 3711008"/>
              <a:gd name="connsiteY56" fmla="*/ 833278 h 4045605"/>
              <a:gd name="connsiteX57" fmla="*/ 136323 w 3711008"/>
              <a:gd name="connsiteY57" fmla="*/ 973039 h 4045605"/>
              <a:gd name="connsiteX58" fmla="*/ 251043 w 3711008"/>
              <a:gd name="connsiteY58" fmla="*/ 1085505 h 4045605"/>
              <a:gd name="connsiteX59" fmla="*/ 355557 w 3711008"/>
              <a:gd name="connsiteY59" fmla="*/ 1055915 h 4045605"/>
              <a:gd name="connsiteX60" fmla="*/ 458924 w 3711008"/>
              <a:gd name="connsiteY60" fmla="*/ 1071817 h 4045605"/>
              <a:gd name="connsiteX61" fmla="*/ 530486 w 3711008"/>
              <a:gd name="connsiteY61" fmla="*/ 1222893 h 4045605"/>
              <a:gd name="connsiteX62" fmla="*/ 708816 w 3711008"/>
              <a:gd name="connsiteY62" fmla="*/ 1205883 h 4045605"/>
              <a:gd name="connsiteX63" fmla="*/ 808781 w 3711008"/>
              <a:gd name="connsiteY63" fmla="*/ 1294453 h 4045605"/>
              <a:gd name="connsiteX64" fmla="*/ 951826 w 3711008"/>
              <a:gd name="connsiteY64" fmla="*/ 1267159 h 4045605"/>
              <a:gd name="connsiteX65" fmla="*/ 1251798 w 3711008"/>
              <a:gd name="connsiteY65" fmla="*/ 1429626 h 4045605"/>
              <a:gd name="connsiteX66" fmla="*/ 1214298 w 3711008"/>
              <a:gd name="connsiteY66" fmla="*/ 1509138 h 4045605"/>
              <a:gd name="connsiteX67" fmla="*/ 1004122 w 3711008"/>
              <a:gd name="connsiteY67" fmla="*/ 1479628 h 4045605"/>
              <a:gd name="connsiteX68" fmla="*/ 784928 w 3711008"/>
              <a:gd name="connsiteY68" fmla="*/ 1604554 h 4045605"/>
              <a:gd name="connsiteX69" fmla="*/ 1036008 w 3711008"/>
              <a:gd name="connsiteY69" fmla="*/ 1778416 h 4045605"/>
              <a:gd name="connsiteX70" fmla="*/ 999614 w 3711008"/>
              <a:gd name="connsiteY70" fmla="*/ 1835143 h 4045605"/>
              <a:gd name="connsiteX71" fmla="*/ 928051 w 3711008"/>
              <a:gd name="connsiteY71" fmla="*/ 2121390 h 4045605"/>
              <a:gd name="connsiteX72" fmla="*/ 808781 w 3711008"/>
              <a:gd name="connsiteY72" fmla="*/ 2256562 h 4045605"/>
              <a:gd name="connsiteX73" fmla="*/ 848539 w 3711008"/>
              <a:gd name="connsiteY73" fmla="*/ 2415588 h 4045605"/>
              <a:gd name="connsiteX74" fmla="*/ 753123 w 3711008"/>
              <a:gd name="connsiteY74" fmla="*/ 2590516 h 4045605"/>
              <a:gd name="connsiteX75" fmla="*/ 1031418 w 3711008"/>
              <a:gd name="connsiteY75" fmla="*/ 3019886 h 4045605"/>
              <a:gd name="connsiteX76" fmla="*/ 1118883 w 3711008"/>
              <a:gd name="connsiteY76" fmla="*/ 3314084 h 4045605"/>
              <a:gd name="connsiteX77" fmla="*/ 1190445 w 3711008"/>
              <a:gd name="connsiteY77" fmla="*/ 3560575 h 4045605"/>
              <a:gd name="connsiteX78" fmla="*/ 1071174 w 3711008"/>
              <a:gd name="connsiteY78" fmla="*/ 3616233 h 4045605"/>
              <a:gd name="connsiteX79" fmla="*/ 888294 w 3711008"/>
              <a:gd name="connsiteY79" fmla="*/ 3870677 h 4045605"/>
              <a:gd name="connsiteX80" fmla="*/ 697464 w 3711008"/>
              <a:gd name="connsiteY80"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08542 w 3711008"/>
              <a:gd name="connsiteY3" fmla="*/ 2283462 h 4045605"/>
              <a:gd name="connsiteX4" fmla="*/ 3268987 w 3711008"/>
              <a:gd name="connsiteY4" fmla="*/ 2052881 h 4045605"/>
              <a:gd name="connsiteX5" fmla="*/ 3318116 w 3711008"/>
              <a:gd name="connsiteY5" fmla="*/ 2137931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08542 w 3711008"/>
              <a:gd name="connsiteY3" fmla="*/ 2283462 h 4045605"/>
              <a:gd name="connsiteX4" fmla="*/ 3268987 w 3711008"/>
              <a:gd name="connsiteY4" fmla="*/ 2052881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334870 w 3711008"/>
              <a:gd name="connsiteY3" fmla="*/ 2205457 h 4045605"/>
              <a:gd name="connsiteX4" fmla="*/ 3268987 w 3711008"/>
              <a:gd name="connsiteY4" fmla="*/ 2052881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30210 w 3711008"/>
              <a:gd name="connsiteY3" fmla="*/ 2261794 h 4045605"/>
              <a:gd name="connsiteX4" fmla="*/ 3268987 w 3711008"/>
              <a:gd name="connsiteY4" fmla="*/ 2052881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430210 w 3711008"/>
              <a:gd name="connsiteY3" fmla="*/ 2261794 h 4045605"/>
              <a:gd name="connsiteX4" fmla="*/ 3351326 w 3711008"/>
              <a:gd name="connsiteY4" fmla="*/ 2178556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71251 w 3711008"/>
              <a:gd name="connsiteY1" fmla="*/ 2598468 h 4045605"/>
              <a:gd name="connsiteX2" fmla="*/ 3492605 w 3711008"/>
              <a:gd name="connsiteY2" fmla="*/ 2297780 h 4045605"/>
              <a:gd name="connsiteX3" fmla="*/ 3395540 w 3711008"/>
              <a:gd name="connsiteY3" fmla="*/ 2309465 h 4045605"/>
              <a:gd name="connsiteX4" fmla="*/ 3351326 w 3711008"/>
              <a:gd name="connsiteY4" fmla="*/ 2178556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711008 w 3711008"/>
              <a:gd name="connsiteY0" fmla="*/ 2630273 h 4045605"/>
              <a:gd name="connsiteX1" fmla="*/ 3633151 w 3711008"/>
              <a:gd name="connsiteY1" fmla="*/ 2522268 h 4045605"/>
              <a:gd name="connsiteX2" fmla="*/ 3492605 w 3711008"/>
              <a:gd name="connsiteY2" fmla="*/ 2297780 h 4045605"/>
              <a:gd name="connsiteX3" fmla="*/ 3395540 w 3711008"/>
              <a:gd name="connsiteY3" fmla="*/ 2309465 h 4045605"/>
              <a:gd name="connsiteX4" fmla="*/ 3351326 w 3711008"/>
              <a:gd name="connsiteY4" fmla="*/ 2178556 h 4045605"/>
              <a:gd name="connsiteX5" fmla="*/ 3344118 w 3711008"/>
              <a:gd name="connsiteY5" fmla="*/ 2129264 h 4045605"/>
              <a:gd name="connsiteX6" fmla="*/ 3242396 w 3711008"/>
              <a:gd name="connsiteY6" fmla="*/ 1952036 h 4045605"/>
              <a:gd name="connsiteX7" fmla="*/ 3196903 w 3711008"/>
              <a:gd name="connsiteY7" fmla="*/ 1756418 h 4045605"/>
              <a:gd name="connsiteX8" fmla="*/ 3100418 w 3711008"/>
              <a:gd name="connsiteY8" fmla="*/ 1683039 h 4045605"/>
              <a:gd name="connsiteX9" fmla="*/ 2965089 w 3711008"/>
              <a:gd name="connsiteY9" fmla="*/ 1650086 h 4045605"/>
              <a:gd name="connsiteX10" fmla="*/ 2966275 w 3711008"/>
              <a:gd name="connsiteY10" fmla="*/ 1515944 h 4045605"/>
              <a:gd name="connsiteX11" fmla="*/ 2784344 w 3711008"/>
              <a:gd name="connsiteY11" fmla="*/ 1321552 h 4045605"/>
              <a:gd name="connsiteX12" fmla="*/ 2625161 w 3711008"/>
              <a:gd name="connsiteY12" fmla="*/ 1410321 h 4045605"/>
              <a:gd name="connsiteX13" fmla="*/ 2521674 w 3711008"/>
              <a:gd name="connsiteY13" fmla="*/ 1431960 h 4045605"/>
              <a:gd name="connsiteX14" fmla="*/ 2574051 w 3711008"/>
              <a:gd name="connsiteY14" fmla="*/ 1292120 h 4045605"/>
              <a:gd name="connsiteX15" fmla="*/ 2659418 w 3711008"/>
              <a:gd name="connsiteY15" fmla="*/ 1061374 h 4045605"/>
              <a:gd name="connsiteX16" fmla="*/ 2609416 w 3711008"/>
              <a:gd name="connsiteY16" fmla="*/ 899935 h 4045605"/>
              <a:gd name="connsiteX17" fmla="*/ 2447977 w 3711008"/>
              <a:gd name="connsiteY17" fmla="*/ 942183 h 4045605"/>
              <a:gd name="connsiteX18" fmla="*/ 2337687 w 3711008"/>
              <a:gd name="connsiteY18" fmla="*/ 877425 h 4045605"/>
              <a:gd name="connsiteX19" fmla="*/ 2246741 w 3711008"/>
              <a:gd name="connsiteY19" fmla="*/ 920703 h 4045605"/>
              <a:gd name="connsiteX20" fmla="*/ 2284321 w 3711008"/>
              <a:gd name="connsiteY20" fmla="*/ 1011766 h 4045605"/>
              <a:gd name="connsiteX21" fmla="*/ 2299156 w 3711008"/>
              <a:gd name="connsiteY21" fmla="*/ 1080085 h 4045605"/>
              <a:gd name="connsiteX22" fmla="*/ 2169522 w 3711008"/>
              <a:gd name="connsiteY22" fmla="*/ 1107421 h 4045605"/>
              <a:gd name="connsiteX23" fmla="*/ 2146026 w 3711008"/>
              <a:gd name="connsiteY23" fmla="*/ 1265099 h 4045605"/>
              <a:gd name="connsiteX24" fmla="*/ 2108167 w 3711008"/>
              <a:gd name="connsiteY24" fmla="*/ 1331560 h 4045605"/>
              <a:gd name="connsiteX25" fmla="*/ 2250381 w 3711008"/>
              <a:gd name="connsiteY25" fmla="*/ 1262254 h 4045605"/>
              <a:gd name="connsiteX26" fmla="*/ 2311854 w 3711008"/>
              <a:gd name="connsiteY26" fmla="*/ 1303274 h 4045605"/>
              <a:gd name="connsiteX27" fmla="*/ 2306238 w 3711008"/>
              <a:gd name="connsiteY27" fmla="*/ 1476226 h 4045605"/>
              <a:gd name="connsiteX28" fmla="*/ 2217548 w 3711008"/>
              <a:gd name="connsiteY28" fmla="*/ 1525160 h 4045605"/>
              <a:gd name="connsiteX29" fmla="*/ 2126642 w 3711008"/>
              <a:gd name="connsiteY29" fmla="*/ 1511592 h 4045605"/>
              <a:gd name="connsiteX30" fmla="*/ 1953809 w 3711008"/>
              <a:gd name="connsiteY30" fmla="*/ 1540074 h 4045605"/>
              <a:gd name="connsiteX31" fmla="*/ 1904914 w 3711008"/>
              <a:gd name="connsiteY31" fmla="*/ 1493474 h 4045605"/>
              <a:gd name="connsiteX32" fmla="*/ 1870854 w 3711008"/>
              <a:gd name="connsiteY32" fmla="*/ 1404822 h 4045605"/>
              <a:gd name="connsiteX33" fmla="*/ 1723064 w 3711008"/>
              <a:gd name="connsiteY33" fmla="*/ 1343466 h 4045605"/>
              <a:gd name="connsiteX34" fmla="*/ 1714004 w 3711008"/>
              <a:gd name="connsiteY34" fmla="*/ 1220676 h 4045605"/>
              <a:gd name="connsiteX35" fmla="*/ 1609215 w 3711008"/>
              <a:gd name="connsiteY35" fmla="*/ 1196860 h 4045605"/>
              <a:gd name="connsiteX36" fmla="*/ 1526377 w 3711008"/>
              <a:gd name="connsiteY36" fmla="*/ 1248011 h 4045605"/>
              <a:gd name="connsiteX37" fmla="*/ 1393342 w 3711008"/>
              <a:gd name="connsiteY37" fmla="*/ 1145672 h 4045605"/>
              <a:gd name="connsiteX38" fmla="*/ 1469610 w 3711008"/>
              <a:gd name="connsiteY38" fmla="*/ 946733 h 4045605"/>
              <a:gd name="connsiteX39" fmla="*/ 1396902 w 3711008"/>
              <a:gd name="connsiteY39" fmla="*/ 798941 h 4045605"/>
              <a:gd name="connsiteX40" fmla="*/ 1510673 w 3711008"/>
              <a:gd name="connsiteY40" fmla="*/ 696602 h 4045605"/>
              <a:gd name="connsiteX41" fmla="*/ 1274190 w 3711008"/>
              <a:gd name="connsiteY41" fmla="*/ 642051 h 4045605"/>
              <a:gd name="connsiteX42" fmla="*/ 1066112 w 3711008"/>
              <a:gd name="connsiteY42" fmla="*/ 514712 h 4045605"/>
              <a:gd name="connsiteX43" fmla="*/ 863808 w 3711008"/>
              <a:gd name="connsiteY43" fmla="*/ 555693 h 4045605"/>
              <a:gd name="connsiteX44" fmla="*/ 702368 w 3711008"/>
              <a:gd name="connsiteY44" fmla="*/ 439708 h 4045605"/>
              <a:gd name="connsiteX45" fmla="*/ 582981 w 3711008"/>
              <a:gd name="connsiteY45" fmla="*/ 486348 h 4045605"/>
              <a:gd name="connsiteX46" fmla="*/ 434042 w 3711008"/>
              <a:gd name="connsiteY46" fmla="*/ 387411 h 4045605"/>
              <a:gd name="connsiteX47" fmla="*/ 440451 w 3711008"/>
              <a:gd name="connsiteY47" fmla="*/ 159316 h 4045605"/>
              <a:gd name="connsiteX48" fmla="*/ 329251 w 3711008"/>
              <a:gd name="connsiteY48" fmla="*/ 86726 h 4045605"/>
              <a:gd name="connsiteX49" fmla="*/ 201873 w 3711008"/>
              <a:gd name="connsiteY49" fmla="*/ 488 h 4045605"/>
              <a:gd name="connsiteX50" fmla="*/ 146491 w 3711008"/>
              <a:gd name="connsiteY50" fmla="*/ 57453 h 4045605"/>
              <a:gd name="connsiteX51" fmla="*/ 3 w 3711008"/>
              <a:gd name="connsiteY51" fmla="*/ 175614 h 4045605"/>
              <a:gd name="connsiteX52" fmla="*/ 150050 w 3711008"/>
              <a:gd name="connsiteY52" fmla="*/ 292589 h 4045605"/>
              <a:gd name="connsiteX53" fmla="*/ 211208 w 3711008"/>
              <a:gd name="connsiteY53" fmla="*/ 350583 h 4045605"/>
              <a:gd name="connsiteX54" fmla="*/ 187394 w 3711008"/>
              <a:gd name="connsiteY54" fmla="*/ 518668 h 4045605"/>
              <a:gd name="connsiteX55" fmla="*/ 212434 w 3711008"/>
              <a:gd name="connsiteY55" fmla="*/ 658349 h 4045605"/>
              <a:gd name="connsiteX56" fmla="*/ 260142 w 3711008"/>
              <a:gd name="connsiteY56" fmla="*/ 785570 h 4045605"/>
              <a:gd name="connsiteX57" fmla="*/ 151078 w 3711008"/>
              <a:gd name="connsiteY57" fmla="*/ 833278 h 4045605"/>
              <a:gd name="connsiteX58" fmla="*/ 136323 w 3711008"/>
              <a:gd name="connsiteY58" fmla="*/ 973039 h 4045605"/>
              <a:gd name="connsiteX59" fmla="*/ 251043 w 3711008"/>
              <a:gd name="connsiteY59" fmla="*/ 1085505 h 4045605"/>
              <a:gd name="connsiteX60" fmla="*/ 355557 w 3711008"/>
              <a:gd name="connsiteY60" fmla="*/ 1055915 h 4045605"/>
              <a:gd name="connsiteX61" fmla="*/ 458924 w 3711008"/>
              <a:gd name="connsiteY61" fmla="*/ 1071817 h 4045605"/>
              <a:gd name="connsiteX62" fmla="*/ 530486 w 3711008"/>
              <a:gd name="connsiteY62" fmla="*/ 1222893 h 4045605"/>
              <a:gd name="connsiteX63" fmla="*/ 708816 w 3711008"/>
              <a:gd name="connsiteY63" fmla="*/ 1205883 h 4045605"/>
              <a:gd name="connsiteX64" fmla="*/ 808781 w 3711008"/>
              <a:gd name="connsiteY64" fmla="*/ 1294453 h 4045605"/>
              <a:gd name="connsiteX65" fmla="*/ 951826 w 3711008"/>
              <a:gd name="connsiteY65" fmla="*/ 1267159 h 4045605"/>
              <a:gd name="connsiteX66" fmla="*/ 1251798 w 3711008"/>
              <a:gd name="connsiteY66" fmla="*/ 1429626 h 4045605"/>
              <a:gd name="connsiteX67" fmla="*/ 1214298 w 3711008"/>
              <a:gd name="connsiteY67" fmla="*/ 1509138 h 4045605"/>
              <a:gd name="connsiteX68" fmla="*/ 1004122 w 3711008"/>
              <a:gd name="connsiteY68" fmla="*/ 1479628 h 4045605"/>
              <a:gd name="connsiteX69" fmla="*/ 784928 w 3711008"/>
              <a:gd name="connsiteY69" fmla="*/ 1604554 h 4045605"/>
              <a:gd name="connsiteX70" fmla="*/ 1036008 w 3711008"/>
              <a:gd name="connsiteY70" fmla="*/ 1778416 h 4045605"/>
              <a:gd name="connsiteX71" fmla="*/ 999614 w 3711008"/>
              <a:gd name="connsiteY71" fmla="*/ 1835143 h 4045605"/>
              <a:gd name="connsiteX72" fmla="*/ 928051 w 3711008"/>
              <a:gd name="connsiteY72" fmla="*/ 2121390 h 4045605"/>
              <a:gd name="connsiteX73" fmla="*/ 808781 w 3711008"/>
              <a:gd name="connsiteY73" fmla="*/ 2256562 h 4045605"/>
              <a:gd name="connsiteX74" fmla="*/ 848539 w 3711008"/>
              <a:gd name="connsiteY74" fmla="*/ 2415588 h 4045605"/>
              <a:gd name="connsiteX75" fmla="*/ 753123 w 3711008"/>
              <a:gd name="connsiteY75" fmla="*/ 2590516 h 4045605"/>
              <a:gd name="connsiteX76" fmla="*/ 1031418 w 3711008"/>
              <a:gd name="connsiteY76" fmla="*/ 3019886 h 4045605"/>
              <a:gd name="connsiteX77" fmla="*/ 1118883 w 3711008"/>
              <a:gd name="connsiteY77" fmla="*/ 3314084 h 4045605"/>
              <a:gd name="connsiteX78" fmla="*/ 1190445 w 3711008"/>
              <a:gd name="connsiteY78" fmla="*/ 3560575 h 4045605"/>
              <a:gd name="connsiteX79" fmla="*/ 1071174 w 3711008"/>
              <a:gd name="connsiteY79" fmla="*/ 3616233 h 4045605"/>
              <a:gd name="connsiteX80" fmla="*/ 888294 w 3711008"/>
              <a:gd name="connsiteY80" fmla="*/ 3870677 h 4045605"/>
              <a:gd name="connsiteX81" fmla="*/ 697464 w 3711008"/>
              <a:gd name="connsiteY81" fmla="*/ 4045605 h 4045605"/>
              <a:gd name="connsiteX0" fmla="*/ 3633151 w 3633151"/>
              <a:gd name="connsiteY0" fmla="*/ 2522268 h 4045605"/>
              <a:gd name="connsiteX1" fmla="*/ 3492605 w 3633151"/>
              <a:gd name="connsiteY1" fmla="*/ 2297780 h 4045605"/>
              <a:gd name="connsiteX2" fmla="*/ 3395540 w 3633151"/>
              <a:gd name="connsiteY2" fmla="*/ 2309465 h 4045605"/>
              <a:gd name="connsiteX3" fmla="*/ 3351326 w 3633151"/>
              <a:gd name="connsiteY3" fmla="*/ 2178556 h 4045605"/>
              <a:gd name="connsiteX4" fmla="*/ 3344118 w 3633151"/>
              <a:gd name="connsiteY4" fmla="*/ 2129264 h 4045605"/>
              <a:gd name="connsiteX5" fmla="*/ 3242396 w 3633151"/>
              <a:gd name="connsiteY5" fmla="*/ 1952036 h 4045605"/>
              <a:gd name="connsiteX6" fmla="*/ 3196903 w 3633151"/>
              <a:gd name="connsiteY6" fmla="*/ 1756418 h 4045605"/>
              <a:gd name="connsiteX7" fmla="*/ 3100418 w 3633151"/>
              <a:gd name="connsiteY7" fmla="*/ 1683039 h 4045605"/>
              <a:gd name="connsiteX8" fmla="*/ 2965089 w 3633151"/>
              <a:gd name="connsiteY8" fmla="*/ 1650086 h 4045605"/>
              <a:gd name="connsiteX9" fmla="*/ 2966275 w 3633151"/>
              <a:gd name="connsiteY9" fmla="*/ 1515944 h 4045605"/>
              <a:gd name="connsiteX10" fmla="*/ 2784344 w 3633151"/>
              <a:gd name="connsiteY10" fmla="*/ 1321552 h 4045605"/>
              <a:gd name="connsiteX11" fmla="*/ 2625161 w 3633151"/>
              <a:gd name="connsiteY11" fmla="*/ 1410321 h 4045605"/>
              <a:gd name="connsiteX12" fmla="*/ 2521674 w 3633151"/>
              <a:gd name="connsiteY12" fmla="*/ 1431960 h 4045605"/>
              <a:gd name="connsiteX13" fmla="*/ 2574051 w 3633151"/>
              <a:gd name="connsiteY13" fmla="*/ 1292120 h 4045605"/>
              <a:gd name="connsiteX14" fmla="*/ 2659418 w 3633151"/>
              <a:gd name="connsiteY14" fmla="*/ 1061374 h 4045605"/>
              <a:gd name="connsiteX15" fmla="*/ 2609416 w 3633151"/>
              <a:gd name="connsiteY15" fmla="*/ 899935 h 4045605"/>
              <a:gd name="connsiteX16" fmla="*/ 2447977 w 3633151"/>
              <a:gd name="connsiteY16" fmla="*/ 942183 h 4045605"/>
              <a:gd name="connsiteX17" fmla="*/ 2337687 w 3633151"/>
              <a:gd name="connsiteY17" fmla="*/ 877425 h 4045605"/>
              <a:gd name="connsiteX18" fmla="*/ 2246741 w 3633151"/>
              <a:gd name="connsiteY18" fmla="*/ 920703 h 4045605"/>
              <a:gd name="connsiteX19" fmla="*/ 2284321 w 3633151"/>
              <a:gd name="connsiteY19" fmla="*/ 1011766 h 4045605"/>
              <a:gd name="connsiteX20" fmla="*/ 2299156 w 3633151"/>
              <a:gd name="connsiteY20" fmla="*/ 1080085 h 4045605"/>
              <a:gd name="connsiteX21" fmla="*/ 2169522 w 3633151"/>
              <a:gd name="connsiteY21" fmla="*/ 1107421 h 4045605"/>
              <a:gd name="connsiteX22" fmla="*/ 2146026 w 3633151"/>
              <a:gd name="connsiteY22" fmla="*/ 1265099 h 4045605"/>
              <a:gd name="connsiteX23" fmla="*/ 2108167 w 3633151"/>
              <a:gd name="connsiteY23" fmla="*/ 1331560 h 4045605"/>
              <a:gd name="connsiteX24" fmla="*/ 2250381 w 3633151"/>
              <a:gd name="connsiteY24" fmla="*/ 1262254 h 4045605"/>
              <a:gd name="connsiteX25" fmla="*/ 2311854 w 3633151"/>
              <a:gd name="connsiteY25" fmla="*/ 1303274 h 4045605"/>
              <a:gd name="connsiteX26" fmla="*/ 2306238 w 3633151"/>
              <a:gd name="connsiteY26" fmla="*/ 1476226 h 4045605"/>
              <a:gd name="connsiteX27" fmla="*/ 2217548 w 3633151"/>
              <a:gd name="connsiteY27" fmla="*/ 1525160 h 4045605"/>
              <a:gd name="connsiteX28" fmla="*/ 2126642 w 3633151"/>
              <a:gd name="connsiteY28" fmla="*/ 1511592 h 4045605"/>
              <a:gd name="connsiteX29" fmla="*/ 1953809 w 3633151"/>
              <a:gd name="connsiteY29" fmla="*/ 1540074 h 4045605"/>
              <a:gd name="connsiteX30" fmla="*/ 1904914 w 3633151"/>
              <a:gd name="connsiteY30" fmla="*/ 1493474 h 4045605"/>
              <a:gd name="connsiteX31" fmla="*/ 1870854 w 3633151"/>
              <a:gd name="connsiteY31" fmla="*/ 1404822 h 4045605"/>
              <a:gd name="connsiteX32" fmla="*/ 1723064 w 3633151"/>
              <a:gd name="connsiteY32" fmla="*/ 1343466 h 4045605"/>
              <a:gd name="connsiteX33" fmla="*/ 1714004 w 3633151"/>
              <a:gd name="connsiteY33" fmla="*/ 1220676 h 4045605"/>
              <a:gd name="connsiteX34" fmla="*/ 1609215 w 3633151"/>
              <a:gd name="connsiteY34" fmla="*/ 1196860 h 4045605"/>
              <a:gd name="connsiteX35" fmla="*/ 1526377 w 3633151"/>
              <a:gd name="connsiteY35" fmla="*/ 1248011 h 4045605"/>
              <a:gd name="connsiteX36" fmla="*/ 1393342 w 3633151"/>
              <a:gd name="connsiteY36" fmla="*/ 1145672 h 4045605"/>
              <a:gd name="connsiteX37" fmla="*/ 1469610 w 3633151"/>
              <a:gd name="connsiteY37" fmla="*/ 946733 h 4045605"/>
              <a:gd name="connsiteX38" fmla="*/ 1396902 w 3633151"/>
              <a:gd name="connsiteY38" fmla="*/ 798941 h 4045605"/>
              <a:gd name="connsiteX39" fmla="*/ 1510673 w 3633151"/>
              <a:gd name="connsiteY39" fmla="*/ 696602 h 4045605"/>
              <a:gd name="connsiteX40" fmla="*/ 1274190 w 3633151"/>
              <a:gd name="connsiteY40" fmla="*/ 642051 h 4045605"/>
              <a:gd name="connsiteX41" fmla="*/ 1066112 w 3633151"/>
              <a:gd name="connsiteY41" fmla="*/ 514712 h 4045605"/>
              <a:gd name="connsiteX42" fmla="*/ 863808 w 3633151"/>
              <a:gd name="connsiteY42" fmla="*/ 555693 h 4045605"/>
              <a:gd name="connsiteX43" fmla="*/ 702368 w 3633151"/>
              <a:gd name="connsiteY43" fmla="*/ 439708 h 4045605"/>
              <a:gd name="connsiteX44" fmla="*/ 582981 w 3633151"/>
              <a:gd name="connsiteY44" fmla="*/ 486348 h 4045605"/>
              <a:gd name="connsiteX45" fmla="*/ 434042 w 3633151"/>
              <a:gd name="connsiteY45" fmla="*/ 387411 h 4045605"/>
              <a:gd name="connsiteX46" fmla="*/ 440451 w 3633151"/>
              <a:gd name="connsiteY46" fmla="*/ 159316 h 4045605"/>
              <a:gd name="connsiteX47" fmla="*/ 329251 w 3633151"/>
              <a:gd name="connsiteY47" fmla="*/ 86726 h 4045605"/>
              <a:gd name="connsiteX48" fmla="*/ 201873 w 3633151"/>
              <a:gd name="connsiteY48" fmla="*/ 488 h 4045605"/>
              <a:gd name="connsiteX49" fmla="*/ 146491 w 3633151"/>
              <a:gd name="connsiteY49" fmla="*/ 57453 h 4045605"/>
              <a:gd name="connsiteX50" fmla="*/ 3 w 3633151"/>
              <a:gd name="connsiteY50" fmla="*/ 175614 h 4045605"/>
              <a:gd name="connsiteX51" fmla="*/ 150050 w 3633151"/>
              <a:gd name="connsiteY51" fmla="*/ 292589 h 4045605"/>
              <a:gd name="connsiteX52" fmla="*/ 211208 w 3633151"/>
              <a:gd name="connsiteY52" fmla="*/ 350583 h 4045605"/>
              <a:gd name="connsiteX53" fmla="*/ 187394 w 3633151"/>
              <a:gd name="connsiteY53" fmla="*/ 518668 h 4045605"/>
              <a:gd name="connsiteX54" fmla="*/ 212434 w 3633151"/>
              <a:gd name="connsiteY54" fmla="*/ 658349 h 4045605"/>
              <a:gd name="connsiteX55" fmla="*/ 260142 w 3633151"/>
              <a:gd name="connsiteY55" fmla="*/ 785570 h 4045605"/>
              <a:gd name="connsiteX56" fmla="*/ 151078 w 3633151"/>
              <a:gd name="connsiteY56" fmla="*/ 833278 h 4045605"/>
              <a:gd name="connsiteX57" fmla="*/ 136323 w 3633151"/>
              <a:gd name="connsiteY57" fmla="*/ 973039 h 4045605"/>
              <a:gd name="connsiteX58" fmla="*/ 251043 w 3633151"/>
              <a:gd name="connsiteY58" fmla="*/ 1085505 h 4045605"/>
              <a:gd name="connsiteX59" fmla="*/ 355557 w 3633151"/>
              <a:gd name="connsiteY59" fmla="*/ 1055915 h 4045605"/>
              <a:gd name="connsiteX60" fmla="*/ 458924 w 3633151"/>
              <a:gd name="connsiteY60" fmla="*/ 1071817 h 4045605"/>
              <a:gd name="connsiteX61" fmla="*/ 530486 w 3633151"/>
              <a:gd name="connsiteY61" fmla="*/ 1222893 h 4045605"/>
              <a:gd name="connsiteX62" fmla="*/ 708816 w 3633151"/>
              <a:gd name="connsiteY62" fmla="*/ 1205883 h 4045605"/>
              <a:gd name="connsiteX63" fmla="*/ 808781 w 3633151"/>
              <a:gd name="connsiteY63" fmla="*/ 1294453 h 4045605"/>
              <a:gd name="connsiteX64" fmla="*/ 951826 w 3633151"/>
              <a:gd name="connsiteY64" fmla="*/ 1267159 h 4045605"/>
              <a:gd name="connsiteX65" fmla="*/ 1251798 w 3633151"/>
              <a:gd name="connsiteY65" fmla="*/ 1429626 h 4045605"/>
              <a:gd name="connsiteX66" fmla="*/ 1214298 w 3633151"/>
              <a:gd name="connsiteY66" fmla="*/ 1509138 h 4045605"/>
              <a:gd name="connsiteX67" fmla="*/ 1004122 w 3633151"/>
              <a:gd name="connsiteY67" fmla="*/ 1479628 h 4045605"/>
              <a:gd name="connsiteX68" fmla="*/ 784928 w 3633151"/>
              <a:gd name="connsiteY68" fmla="*/ 1604554 h 4045605"/>
              <a:gd name="connsiteX69" fmla="*/ 1036008 w 3633151"/>
              <a:gd name="connsiteY69" fmla="*/ 1778416 h 4045605"/>
              <a:gd name="connsiteX70" fmla="*/ 999614 w 3633151"/>
              <a:gd name="connsiteY70" fmla="*/ 1835143 h 4045605"/>
              <a:gd name="connsiteX71" fmla="*/ 928051 w 3633151"/>
              <a:gd name="connsiteY71" fmla="*/ 2121390 h 4045605"/>
              <a:gd name="connsiteX72" fmla="*/ 808781 w 3633151"/>
              <a:gd name="connsiteY72" fmla="*/ 2256562 h 4045605"/>
              <a:gd name="connsiteX73" fmla="*/ 848539 w 3633151"/>
              <a:gd name="connsiteY73" fmla="*/ 2415588 h 4045605"/>
              <a:gd name="connsiteX74" fmla="*/ 753123 w 3633151"/>
              <a:gd name="connsiteY74" fmla="*/ 2590516 h 4045605"/>
              <a:gd name="connsiteX75" fmla="*/ 1031418 w 3633151"/>
              <a:gd name="connsiteY75" fmla="*/ 3019886 h 4045605"/>
              <a:gd name="connsiteX76" fmla="*/ 1118883 w 3633151"/>
              <a:gd name="connsiteY76" fmla="*/ 3314084 h 4045605"/>
              <a:gd name="connsiteX77" fmla="*/ 1190445 w 3633151"/>
              <a:gd name="connsiteY77" fmla="*/ 3560575 h 4045605"/>
              <a:gd name="connsiteX78" fmla="*/ 1071174 w 3633151"/>
              <a:gd name="connsiteY78" fmla="*/ 3616233 h 4045605"/>
              <a:gd name="connsiteX79" fmla="*/ 888294 w 3633151"/>
              <a:gd name="connsiteY79" fmla="*/ 3870677 h 4045605"/>
              <a:gd name="connsiteX80" fmla="*/ 697464 w 3633151"/>
              <a:gd name="connsiteY80" fmla="*/ 4045605 h 4045605"/>
              <a:gd name="connsiteX0" fmla="*/ 3604576 w 3604576"/>
              <a:gd name="connsiteY0" fmla="*/ 2493693 h 4045605"/>
              <a:gd name="connsiteX1" fmla="*/ 3492605 w 3604576"/>
              <a:gd name="connsiteY1" fmla="*/ 2297780 h 4045605"/>
              <a:gd name="connsiteX2" fmla="*/ 3395540 w 3604576"/>
              <a:gd name="connsiteY2" fmla="*/ 2309465 h 4045605"/>
              <a:gd name="connsiteX3" fmla="*/ 3351326 w 3604576"/>
              <a:gd name="connsiteY3" fmla="*/ 2178556 h 4045605"/>
              <a:gd name="connsiteX4" fmla="*/ 3344118 w 3604576"/>
              <a:gd name="connsiteY4" fmla="*/ 2129264 h 4045605"/>
              <a:gd name="connsiteX5" fmla="*/ 3242396 w 3604576"/>
              <a:gd name="connsiteY5" fmla="*/ 1952036 h 4045605"/>
              <a:gd name="connsiteX6" fmla="*/ 3196903 w 3604576"/>
              <a:gd name="connsiteY6" fmla="*/ 1756418 h 4045605"/>
              <a:gd name="connsiteX7" fmla="*/ 3100418 w 3604576"/>
              <a:gd name="connsiteY7" fmla="*/ 1683039 h 4045605"/>
              <a:gd name="connsiteX8" fmla="*/ 2965089 w 3604576"/>
              <a:gd name="connsiteY8" fmla="*/ 1650086 h 4045605"/>
              <a:gd name="connsiteX9" fmla="*/ 2966275 w 3604576"/>
              <a:gd name="connsiteY9" fmla="*/ 1515944 h 4045605"/>
              <a:gd name="connsiteX10" fmla="*/ 2784344 w 3604576"/>
              <a:gd name="connsiteY10" fmla="*/ 1321552 h 4045605"/>
              <a:gd name="connsiteX11" fmla="*/ 2625161 w 3604576"/>
              <a:gd name="connsiteY11" fmla="*/ 1410321 h 4045605"/>
              <a:gd name="connsiteX12" fmla="*/ 2521674 w 3604576"/>
              <a:gd name="connsiteY12" fmla="*/ 1431960 h 4045605"/>
              <a:gd name="connsiteX13" fmla="*/ 2574051 w 3604576"/>
              <a:gd name="connsiteY13" fmla="*/ 1292120 h 4045605"/>
              <a:gd name="connsiteX14" fmla="*/ 2659418 w 3604576"/>
              <a:gd name="connsiteY14" fmla="*/ 1061374 h 4045605"/>
              <a:gd name="connsiteX15" fmla="*/ 2609416 w 3604576"/>
              <a:gd name="connsiteY15" fmla="*/ 899935 h 4045605"/>
              <a:gd name="connsiteX16" fmla="*/ 2447977 w 3604576"/>
              <a:gd name="connsiteY16" fmla="*/ 942183 h 4045605"/>
              <a:gd name="connsiteX17" fmla="*/ 2337687 w 3604576"/>
              <a:gd name="connsiteY17" fmla="*/ 877425 h 4045605"/>
              <a:gd name="connsiteX18" fmla="*/ 2246741 w 3604576"/>
              <a:gd name="connsiteY18" fmla="*/ 920703 h 4045605"/>
              <a:gd name="connsiteX19" fmla="*/ 2284321 w 3604576"/>
              <a:gd name="connsiteY19" fmla="*/ 1011766 h 4045605"/>
              <a:gd name="connsiteX20" fmla="*/ 2299156 w 3604576"/>
              <a:gd name="connsiteY20" fmla="*/ 1080085 h 4045605"/>
              <a:gd name="connsiteX21" fmla="*/ 2169522 w 3604576"/>
              <a:gd name="connsiteY21" fmla="*/ 1107421 h 4045605"/>
              <a:gd name="connsiteX22" fmla="*/ 2146026 w 3604576"/>
              <a:gd name="connsiteY22" fmla="*/ 1265099 h 4045605"/>
              <a:gd name="connsiteX23" fmla="*/ 2108167 w 3604576"/>
              <a:gd name="connsiteY23" fmla="*/ 1331560 h 4045605"/>
              <a:gd name="connsiteX24" fmla="*/ 2250381 w 3604576"/>
              <a:gd name="connsiteY24" fmla="*/ 1262254 h 4045605"/>
              <a:gd name="connsiteX25" fmla="*/ 2311854 w 3604576"/>
              <a:gd name="connsiteY25" fmla="*/ 1303274 h 4045605"/>
              <a:gd name="connsiteX26" fmla="*/ 2306238 w 3604576"/>
              <a:gd name="connsiteY26" fmla="*/ 1476226 h 4045605"/>
              <a:gd name="connsiteX27" fmla="*/ 2217548 w 3604576"/>
              <a:gd name="connsiteY27" fmla="*/ 1525160 h 4045605"/>
              <a:gd name="connsiteX28" fmla="*/ 2126642 w 3604576"/>
              <a:gd name="connsiteY28" fmla="*/ 1511592 h 4045605"/>
              <a:gd name="connsiteX29" fmla="*/ 1953809 w 3604576"/>
              <a:gd name="connsiteY29" fmla="*/ 1540074 h 4045605"/>
              <a:gd name="connsiteX30" fmla="*/ 1904914 w 3604576"/>
              <a:gd name="connsiteY30" fmla="*/ 1493474 h 4045605"/>
              <a:gd name="connsiteX31" fmla="*/ 1870854 w 3604576"/>
              <a:gd name="connsiteY31" fmla="*/ 1404822 h 4045605"/>
              <a:gd name="connsiteX32" fmla="*/ 1723064 w 3604576"/>
              <a:gd name="connsiteY32" fmla="*/ 1343466 h 4045605"/>
              <a:gd name="connsiteX33" fmla="*/ 1714004 w 3604576"/>
              <a:gd name="connsiteY33" fmla="*/ 1220676 h 4045605"/>
              <a:gd name="connsiteX34" fmla="*/ 1609215 w 3604576"/>
              <a:gd name="connsiteY34" fmla="*/ 1196860 h 4045605"/>
              <a:gd name="connsiteX35" fmla="*/ 1526377 w 3604576"/>
              <a:gd name="connsiteY35" fmla="*/ 1248011 h 4045605"/>
              <a:gd name="connsiteX36" fmla="*/ 1393342 w 3604576"/>
              <a:gd name="connsiteY36" fmla="*/ 1145672 h 4045605"/>
              <a:gd name="connsiteX37" fmla="*/ 1469610 w 3604576"/>
              <a:gd name="connsiteY37" fmla="*/ 946733 h 4045605"/>
              <a:gd name="connsiteX38" fmla="*/ 1396902 w 3604576"/>
              <a:gd name="connsiteY38" fmla="*/ 798941 h 4045605"/>
              <a:gd name="connsiteX39" fmla="*/ 1510673 w 3604576"/>
              <a:gd name="connsiteY39" fmla="*/ 696602 h 4045605"/>
              <a:gd name="connsiteX40" fmla="*/ 1274190 w 3604576"/>
              <a:gd name="connsiteY40" fmla="*/ 642051 h 4045605"/>
              <a:gd name="connsiteX41" fmla="*/ 1066112 w 3604576"/>
              <a:gd name="connsiteY41" fmla="*/ 514712 h 4045605"/>
              <a:gd name="connsiteX42" fmla="*/ 863808 w 3604576"/>
              <a:gd name="connsiteY42" fmla="*/ 555693 h 4045605"/>
              <a:gd name="connsiteX43" fmla="*/ 702368 w 3604576"/>
              <a:gd name="connsiteY43" fmla="*/ 439708 h 4045605"/>
              <a:gd name="connsiteX44" fmla="*/ 582981 w 3604576"/>
              <a:gd name="connsiteY44" fmla="*/ 486348 h 4045605"/>
              <a:gd name="connsiteX45" fmla="*/ 434042 w 3604576"/>
              <a:gd name="connsiteY45" fmla="*/ 387411 h 4045605"/>
              <a:gd name="connsiteX46" fmla="*/ 440451 w 3604576"/>
              <a:gd name="connsiteY46" fmla="*/ 159316 h 4045605"/>
              <a:gd name="connsiteX47" fmla="*/ 329251 w 3604576"/>
              <a:gd name="connsiteY47" fmla="*/ 86726 h 4045605"/>
              <a:gd name="connsiteX48" fmla="*/ 201873 w 3604576"/>
              <a:gd name="connsiteY48" fmla="*/ 488 h 4045605"/>
              <a:gd name="connsiteX49" fmla="*/ 146491 w 3604576"/>
              <a:gd name="connsiteY49" fmla="*/ 57453 h 4045605"/>
              <a:gd name="connsiteX50" fmla="*/ 3 w 3604576"/>
              <a:gd name="connsiteY50" fmla="*/ 175614 h 4045605"/>
              <a:gd name="connsiteX51" fmla="*/ 150050 w 3604576"/>
              <a:gd name="connsiteY51" fmla="*/ 292589 h 4045605"/>
              <a:gd name="connsiteX52" fmla="*/ 211208 w 3604576"/>
              <a:gd name="connsiteY52" fmla="*/ 350583 h 4045605"/>
              <a:gd name="connsiteX53" fmla="*/ 187394 w 3604576"/>
              <a:gd name="connsiteY53" fmla="*/ 518668 h 4045605"/>
              <a:gd name="connsiteX54" fmla="*/ 212434 w 3604576"/>
              <a:gd name="connsiteY54" fmla="*/ 658349 h 4045605"/>
              <a:gd name="connsiteX55" fmla="*/ 260142 w 3604576"/>
              <a:gd name="connsiteY55" fmla="*/ 785570 h 4045605"/>
              <a:gd name="connsiteX56" fmla="*/ 151078 w 3604576"/>
              <a:gd name="connsiteY56" fmla="*/ 833278 h 4045605"/>
              <a:gd name="connsiteX57" fmla="*/ 136323 w 3604576"/>
              <a:gd name="connsiteY57" fmla="*/ 973039 h 4045605"/>
              <a:gd name="connsiteX58" fmla="*/ 251043 w 3604576"/>
              <a:gd name="connsiteY58" fmla="*/ 1085505 h 4045605"/>
              <a:gd name="connsiteX59" fmla="*/ 355557 w 3604576"/>
              <a:gd name="connsiteY59" fmla="*/ 1055915 h 4045605"/>
              <a:gd name="connsiteX60" fmla="*/ 458924 w 3604576"/>
              <a:gd name="connsiteY60" fmla="*/ 1071817 h 4045605"/>
              <a:gd name="connsiteX61" fmla="*/ 530486 w 3604576"/>
              <a:gd name="connsiteY61" fmla="*/ 1222893 h 4045605"/>
              <a:gd name="connsiteX62" fmla="*/ 708816 w 3604576"/>
              <a:gd name="connsiteY62" fmla="*/ 1205883 h 4045605"/>
              <a:gd name="connsiteX63" fmla="*/ 808781 w 3604576"/>
              <a:gd name="connsiteY63" fmla="*/ 1294453 h 4045605"/>
              <a:gd name="connsiteX64" fmla="*/ 951826 w 3604576"/>
              <a:gd name="connsiteY64" fmla="*/ 1267159 h 4045605"/>
              <a:gd name="connsiteX65" fmla="*/ 1251798 w 3604576"/>
              <a:gd name="connsiteY65" fmla="*/ 1429626 h 4045605"/>
              <a:gd name="connsiteX66" fmla="*/ 1214298 w 3604576"/>
              <a:gd name="connsiteY66" fmla="*/ 1509138 h 4045605"/>
              <a:gd name="connsiteX67" fmla="*/ 1004122 w 3604576"/>
              <a:gd name="connsiteY67" fmla="*/ 1479628 h 4045605"/>
              <a:gd name="connsiteX68" fmla="*/ 784928 w 3604576"/>
              <a:gd name="connsiteY68" fmla="*/ 1604554 h 4045605"/>
              <a:gd name="connsiteX69" fmla="*/ 1036008 w 3604576"/>
              <a:gd name="connsiteY69" fmla="*/ 1778416 h 4045605"/>
              <a:gd name="connsiteX70" fmla="*/ 999614 w 3604576"/>
              <a:gd name="connsiteY70" fmla="*/ 1835143 h 4045605"/>
              <a:gd name="connsiteX71" fmla="*/ 928051 w 3604576"/>
              <a:gd name="connsiteY71" fmla="*/ 2121390 h 4045605"/>
              <a:gd name="connsiteX72" fmla="*/ 808781 w 3604576"/>
              <a:gd name="connsiteY72" fmla="*/ 2256562 h 4045605"/>
              <a:gd name="connsiteX73" fmla="*/ 848539 w 3604576"/>
              <a:gd name="connsiteY73" fmla="*/ 2415588 h 4045605"/>
              <a:gd name="connsiteX74" fmla="*/ 753123 w 3604576"/>
              <a:gd name="connsiteY74" fmla="*/ 2590516 h 4045605"/>
              <a:gd name="connsiteX75" fmla="*/ 1031418 w 3604576"/>
              <a:gd name="connsiteY75" fmla="*/ 3019886 h 4045605"/>
              <a:gd name="connsiteX76" fmla="*/ 1118883 w 3604576"/>
              <a:gd name="connsiteY76" fmla="*/ 3314084 h 4045605"/>
              <a:gd name="connsiteX77" fmla="*/ 1190445 w 3604576"/>
              <a:gd name="connsiteY77" fmla="*/ 3560575 h 4045605"/>
              <a:gd name="connsiteX78" fmla="*/ 1071174 w 3604576"/>
              <a:gd name="connsiteY78" fmla="*/ 3616233 h 4045605"/>
              <a:gd name="connsiteX79" fmla="*/ 888294 w 3604576"/>
              <a:gd name="connsiteY79" fmla="*/ 3870677 h 4045605"/>
              <a:gd name="connsiteX80" fmla="*/ 697464 w 3604576"/>
              <a:gd name="connsiteY80" fmla="*/ 4045605 h 4045605"/>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1190445 w 3604576"/>
              <a:gd name="connsiteY77" fmla="*/ 3560575 h 4465934"/>
              <a:gd name="connsiteX78" fmla="*/ 1071174 w 3604576"/>
              <a:gd name="connsiteY78" fmla="*/ 3616233 h 4465934"/>
              <a:gd name="connsiteX79" fmla="*/ 888294 w 3604576"/>
              <a:gd name="connsiteY79" fmla="*/ 3870677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1190445 w 3604576"/>
              <a:gd name="connsiteY77" fmla="*/ 3560575 h 4465934"/>
              <a:gd name="connsiteX78" fmla="*/ 1071174 w 3604576"/>
              <a:gd name="connsiteY78" fmla="*/ 3616233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1190445 w 3604576"/>
              <a:gd name="connsiteY77" fmla="*/ 3560575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1190445 w 3604576"/>
              <a:gd name="connsiteY77" fmla="*/ 3560575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1118883 w 3604576"/>
              <a:gd name="connsiteY76" fmla="*/ 3314084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031418 w 3604576"/>
              <a:gd name="connsiteY75" fmla="*/ 3019886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753123 w 3604576"/>
              <a:gd name="connsiteY74" fmla="*/ 2590516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848539 w 3604576"/>
              <a:gd name="connsiteY73" fmla="*/ 2415588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808781 w 3604576"/>
              <a:gd name="connsiteY72" fmla="*/ 2256562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928051 w 3604576"/>
              <a:gd name="connsiteY71" fmla="*/ 21213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999614 w 3604576"/>
              <a:gd name="connsiteY70" fmla="*/ 1835143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036008 w 3604576"/>
              <a:gd name="connsiteY69" fmla="*/ 1778416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2002028 w 3604576"/>
              <a:gd name="connsiteY69" fmla="*/ 2560080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2002028 w 3604576"/>
              <a:gd name="connsiteY69" fmla="*/ 2560080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784928 w 3604576"/>
              <a:gd name="connsiteY68" fmla="*/ 1604554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004122 w 3604576"/>
              <a:gd name="connsiteY67" fmla="*/ 1479628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214298 w 3604576"/>
              <a:gd name="connsiteY66" fmla="*/ 1509138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656749 w 3604576"/>
              <a:gd name="connsiteY66" fmla="*/ 2379293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597756 w 3604576"/>
              <a:gd name="connsiteY66" fmla="*/ 2349796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251798 w 3604576"/>
              <a:gd name="connsiteY65" fmla="*/ 142962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951826 w 3604576"/>
              <a:gd name="connsiteY64" fmla="*/ 126715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808781 w 3604576"/>
              <a:gd name="connsiteY63" fmla="*/ 1294453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708816 w 3604576"/>
              <a:gd name="connsiteY62" fmla="*/ 120588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530486 w 3604576"/>
              <a:gd name="connsiteY61" fmla="*/ 1222893 h 4465934"/>
              <a:gd name="connsiteX62" fmla="*/ 1335623 w 3604576"/>
              <a:gd name="connsiteY62" fmla="*/ 217190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1341647 w 3604576"/>
              <a:gd name="connsiteY61" fmla="*/ 2122545 h 4465934"/>
              <a:gd name="connsiteX62" fmla="*/ 1335623 w 3604576"/>
              <a:gd name="connsiteY62" fmla="*/ 217190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458924 w 3604576"/>
              <a:gd name="connsiteY60" fmla="*/ 1071817 h 4465934"/>
              <a:gd name="connsiteX61" fmla="*/ 1341647 w 3604576"/>
              <a:gd name="connsiteY61" fmla="*/ 2122545 h 4465934"/>
              <a:gd name="connsiteX62" fmla="*/ 1335623 w 3604576"/>
              <a:gd name="connsiteY62" fmla="*/ 2171903 h 4465934"/>
              <a:gd name="connsiteX63" fmla="*/ 1398716 w 3604576"/>
              <a:gd name="connsiteY63" fmla="*/ 2253098 h 4465934"/>
              <a:gd name="connsiteX64" fmla="*/ 1460645 w 3604576"/>
              <a:gd name="connsiteY64" fmla="*/ 2270049 h 4465934"/>
              <a:gd name="connsiteX65" fmla="*/ 1576262 w 3604576"/>
              <a:gd name="connsiteY65" fmla="*/ 2255536 h 4465934"/>
              <a:gd name="connsiteX66" fmla="*/ 1678872 w 3604576"/>
              <a:gd name="connsiteY66" fmla="*/ 2386667 h 4465934"/>
              <a:gd name="connsiteX67" fmla="*/ 1793161 w 3604576"/>
              <a:gd name="connsiteY67" fmla="*/ 2408777 h 4465934"/>
              <a:gd name="connsiteX68" fmla="*/ 2009044 w 3604576"/>
              <a:gd name="connsiteY68" fmla="*/ 2393593 h 4465934"/>
              <a:gd name="connsiteX69" fmla="*/ 1979905 w 3604576"/>
              <a:gd name="connsiteY69" fmla="*/ 2567454 h 4465934"/>
              <a:gd name="connsiteX70" fmla="*/ 1818150 w 3604576"/>
              <a:gd name="connsiteY70" fmla="*/ 2690549 h 4465934"/>
              <a:gd name="connsiteX71" fmla="*/ 1901445 w 3604576"/>
              <a:gd name="connsiteY71" fmla="*/ 2807190 h 4465934"/>
              <a:gd name="connsiteX72" fmla="*/ 1914910 w 3604576"/>
              <a:gd name="connsiteY72" fmla="*/ 3075097 h 4465934"/>
              <a:gd name="connsiteX73" fmla="*/ 1880926 w 3604576"/>
              <a:gd name="connsiteY73" fmla="*/ 3256246 h 4465934"/>
              <a:gd name="connsiteX74" fmla="*/ 1815007 w 3604576"/>
              <a:gd name="connsiteY74" fmla="*/ 3372180 h 4465934"/>
              <a:gd name="connsiteX75" fmla="*/ 1901573 w 3604576"/>
              <a:gd name="connsiteY75" fmla="*/ 3550828 h 4465934"/>
              <a:gd name="connsiteX76" fmla="*/ 2033283 w 3604576"/>
              <a:gd name="connsiteY76" fmla="*/ 3793407 h 4465934"/>
              <a:gd name="connsiteX77" fmla="*/ 2097470 w 3604576"/>
              <a:gd name="connsiteY77" fmla="*/ 4054646 h 4465934"/>
              <a:gd name="connsiteX78" fmla="*/ 2022445 w 3604576"/>
              <a:gd name="connsiteY78" fmla="*/ 4176671 h 4465934"/>
              <a:gd name="connsiteX79" fmla="*/ 1957552 w 3604576"/>
              <a:gd name="connsiteY79" fmla="*/ 4305754 h 4465934"/>
              <a:gd name="connsiteX80" fmla="*/ 1759348 w 3604576"/>
              <a:gd name="connsiteY80"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355557 w 3604576"/>
              <a:gd name="connsiteY59" fmla="*/ 1055915 h 4465934"/>
              <a:gd name="connsiteX60" fmla="*/ 1341647 w 3604576"/>
              <a:gd name="connsiteY60" fmla="*/ 2122545 h 4465934"/>
              <a:gd name="connsiteX61" fmla="*/ 1335623 w 3604576"/>
              <a:gd name="connsiteY61" fmla="*/ 2171903 h 4465934"/>
              <a:gd name="connsiteX62" fmla="*/ 1398716 w 3604576"/>
              <a:gd name="connsiteY62" fmla="*/ 2253098 h 4465934"/>
              <a:gd name="connsiteX63" fmla="*/ 1460645 w 3604576"/>
              <a:gd name="connsiteY63" fmla="*/ 2270049 h 4465934"/>
              <a:gd name="connsiteX64" fmla="*/ 1576262 w 3604576"/>
              <a:gd name="connsiteY64" fmla="*/ 2255536 h 4465934"/>
              <a:gd name="connsiteX65" fmla="*/ 1678872 w 3604576"/>
              <a:gd name="connsiteY65" fmla="*/ 2386667 h 4465934"/>
              <a:gd name="connsiteX66" fmla="*/ 1793161 w 3604576"/>
              <a:gd name="connsiteY66" fmla="*/ 2408777 h 4465934"/>
              <a:gd name="connsiteX67" fmla="*/ 2009044 w 3604576"/>
              <a:gd name="connsiteY67" fmla="*/ 2393593 h 4465934"/>
              <a:gd name="connsiteX68" fmla="*/ 1979905 w 3604576"/>
              <a:gd name="connsiteY68" fmla="*/ 2567454 h 4465934"/>
              <a:gd name="connsiteX69" fmla="*/ 1818150 w 3604576"/>
              <a:gd name="connsiteY69" fmla="*/ 2690549 h 4465934"/>
              <a:gd name="connsiteX70" fmla="*/ 1901445 w 3604576"/>
              <a:gd name="connsiteY70" fmla="*/ 2807190 h 4465934"/>
              <a:gd name="connsiteX71" fmla="*/ 1914910 w 3604576"/>
              <a:gd name="connsiteY71" fmla="*/ 3075097 h 4465934"/>
              <a:gd name="connsiteX72" fmla="*/ 1880926 w 3604576"/>
              <a:gd name="connsiteY72" fmla="*/ 3256246 h 4465934"/>
              <a:gd name="connsiteX73" fmla="*/ 1815007 w 3604576"/>
              <a:gd name="connsiteY73" fmla="*/ 3372180 h 4465934"/>
              <a:gd name="connsiteX74" fmla="*/ 1901573 w 3604576"/>
              <a:gd name="connsiteY74" fmla="*/ 3550828 h 4465934"/>
              <a:gd name="connsiteX75" fmla="*/ 2033283 w 3604576"/>
              <a:gd name="connsiteY75" fmla="*/ 3793407 h 4465934"/>
              <a:gd name="connsiteX76" fmla="*/ 2097470 w 3604576"/>
              <a:gd name="connsiteY76" fmla="*/ 4054646 h 4465934"/>
              <a:gd name="connsiteX77" fmla="*/ 2022445 w 3604576"/>
              <a:gd name="connsiteY77" fmla="*/ 4176671 h 4465934"/>
              <a:gd name="connsiteX78" fmla="*/ 1957552 w 3604576"/>
              <a:gd name="connsiteY78" fmla="*/ 4305754 h 4465934"/>
              <a:gd name="connsiteX79" fmla="*/ 1759348 w 3604576"/>
              <a:gd name="connsiteY79"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251043 w 3604576"/>
              <a:gd name="connsiteY58" fmla="*/ 1085505 h 4465934"/>
              <a:gd name="connsiteX59" fmla="*/ 1341647 w 3604576"/>
              <a:gd name="connsiteY59" fmla="*/ 2122545 h 4465934"/>
              <a:gd name="connsiteX60" fmla="*/ 1335623 w 3604576"/>
              <a:gd name="connsiteY60" fmla="*/ 2171903 h 4465934"/>
              <a:gd name="connsiteX61" fmla="*/ 1398716 w 3604576"/>
              <a:gd name="connsiteY61" fmla="*/ 2253098 h 4465934"/>
              <a:gd name="connsiteX62" fmla="*/ 1460645 w 3604576"/>
              <a:gd name="connsiteY62" fmla="*/ 2270049 h 4465934"/>
              <a:gd name="connsiteX63" fmla="*/ 1576262 w 3604576"/>
              <a:gd name="connsiteY63" fmla="*/ 2255536 h 4465934"/>
              <a:gd name="connsiteX64" fmla="*/ 1678872 w 3604576"/>
              <a:gd name="connsiteY64" fmla="*/ 2386667 h 4465934"/>
              <a:gd name="connsiteX65" fmla="*/ 1793161 w 3604576"/>
              <a:gd name="connsiteY65" fmla="*/ 2408777 h 4465934"/>
              <a:gd name="connsiteX66" fmla="*/ 2009044 w 3604576"/>
              <a:gd name="connsiteY66" fmla="*/ 2393593 h 4465934"/>
              <a:gd name="connsiteX67" fmla="*/ 1979905 w 3604576"/>
              <a:gd name="connsiteY67" fmla="*/ 2567454 h 4465934"/>
              <a:gd name="connsiteX68" fmla="*/ 1818150 w 3604576"/>
              <a:gd name="connsiteY68" fmla="*/ 2690549 h 4465934"/>
              <a:gd name="connsiteX69" fmla="*/ 1901445 w 3604576"/>
              <a:gd name="connsiteY69" fmla="*/ 2807190 h 4465934"/>
              <a:gd name="connsiteX70" fmla="*/ 1914910 w 3604576"/>
              <a:gd name="connsiteY70" fmla="*/ 3075097 h 4465934"/>
              <a:gd name="connsiteX71" fmla="*/ 1880926 w 3604576"/>
              <a:gd name="connsiteY71" fmla="*/ 3256246 h 4465934"/>
              <a:gd name="connsiteX72" fmla="*/ 1815007 w 3604576"/>
              <a:gd name="connsiteY72" fmla="*/ 3372180 h 4465934"/>
              <a:gd name="connsiteX73" fmla="*/ 1901573 w 3604576"/>
              <a:gd name="connsiteY73" fmla="*/ 3550828 h 4465934"/>
              <a:gd name="connsiteX74" fmla="*/ 2033283 w 3604576"/>
              <a:gd name="connsiteY74" fmla="*/ 3793407 h 4465934"/>
              <a:gd name="connsiteX75" fmla="*/ 2097470 w 3604576"/>
              <a:gd name="connsiteY75" fmla="*/ 4054646 h 4465934"/>
              <a:gd name="connsiteX76" fmla="*/ 2022445 w 3604576"/>
              <a:gd name="connsiteY76" fmla="*/ 4176671 h 4465934"/>
              <a:gd name="connsiteX77" fmla="*/ 1957552 w 3604576"/>
              <a:gd name="connsiteY77" fmla="*/ 4305754 h 4465934"/>
              <a:gd name="connsiteX78" fmla="*/ 1759348 w 3604576"/>
              <a:gd name="connsiteY78" fmla="*/ 4465934 h 4465934"/>
              <a:gd name="connsiteX0" fmla="*/ 3604576 w 3604576"/>
              <a:gd name="connsiteY0" fmla="*/ 2493693 h 4465934"/>
              <a:gd name="connsiteX1" fmla="*/ 3492605 w 3604576"/>
              <a:gd name="connsiteY1" fmla="*/ 2297780 h 4465934"/>
              <a:gd name="connsiteX2" fmla="*/ 3395540 w 3604576"/>
              <a:gd name="connsiteY2" fmla="*/ 2309465 h 4465934"/>
              <a:gd name="connsiteX3" fmla="*/ 3351326 w 3604576"/>
              <a:gd name="connsiteY3" fmla="*/ 2178556 h 4465934"/>
              <a:gd name="connsiteX4" fmla="*/ 3344118 w 3604576"/>
              <a:gd name="connsiteY4" fmla="*/ 2129264 h 4465934"/>
              <a:gd name="connsiteX5" fmla="*/ 3242396 w 3604576"/>
              <a:gd name="connsiteY5" fmla="*/ 1952036 h 4465934"/>
              <a:gd name="connsiteX6" fmla="*/ 3196903 w 3604576"/>
              <a:gd name="connsiteY6" fmla="*/ 1756418 h 4465934"/>
              <a:gd name="connsiteX7" fmla="*/ 3100418 w 3604576"/>
              <a:gd name="connsiteY7" fmla="*/ 1683039 h 4465934"/>
              <a:gd name="connsiteX8" fmla="*/ 2965089 w 3604576"/>
              <a:gd name="connsiteY8" fmla="*/ 1650086 h 4465934"/>
              <a:gd name="connsiteX9" fmla="*/ 2966275 w 3604576"/>
              <a:gd name="connsiteY9" fmla="*/ 1515944 h 4465934"/>
              <a:gd name="connsiteX10" fmla="*/ 2784344 w 3604576"/>
              <a:gd name="connsiteY10" fmla="*/ 1321552 h 4465934"/>
              <a:gd name="connsiteX11" fmla="*/ 2625161 w 3604576"/>
              <a:gd name="connsiteY11" fmla="*/ 1410321 h 4465934"/>
              <a:gd name="connsiteX12" fmla="*/ 2521674 w 3604576"/>
              <a:gd name="connsiteY12" fmla="*/ 1431960 h 4465934"/>
              <a:gd name="connsiteX13" fmla="*/ 2574051 w 3604576"/>
              <a:gd name="connsiteY13" fmla="*/ 1292120 h 4465934"/>
              <a:gd name="connsiteX14" fmla="*/ 2659418 w 3604576"/>
              <a:gd name="connsiteY14" fmla="*/ 1061374 h 4465934"/>
              <a:gd name="connsiteX15" fmla="*/ 2609416 w 3604576"/>
              <a:gd name="connsiteY15" fmla="*/ 899935 h 4465934"/>
              <a:gd name="connsiteX16" fmla="*/ 2447977 w 3604576"/>
              <a:gd name="connsiteY16" fmla="*/ 942183 h 4465934"/>
              <a:gd name="connsiteX17" fmla="*/ 2337687 w 3604576"/>
              <a:gd name="connsiteY17" fmla="*/ 877425 h 4465934"/>
              <a:gd name="connsiteX18" fmla="*/ 2246741 w 3604576"/>
              <a:gd name="connsiteY18" fmla="*/ 920703 h 4465934"/>
              <a:gd name="connsiteX19" fmla="*/ 2284321 w 3604576"/>
              <a:gd name="connsiteY19" fmla="*/ 1011766 h 4465934"/>
              <a:gd name="connsiteX20" fmla="*/ 2299156 w 3604576"/>
              <a:gd name="connsiteY20" fmla="*/ 1080085 h 4465934"/>
              <a:gd name="connsiteX21" fmla="*/ 2169522 w 3604576"/>
              <a:gd name="connsiteY21" fmla="*/ 1107421 h 4465934"/>
              <a:gd name="connsiteX22" fmla="*/ 2146026 w 3604576"/>
              <a:gd name="connsiteY22" fmla="*/ 1265099 h 4465934"/>
              <a:gd name="connsiteX23" fmla="*/ 2108167 w 3604576"/>
              <a:gd name="connsiteY23" fmla="*/ 1331560 h 4465934"/>
              <a:gd name="connsiteX24" fmla="*/ 2250381 w 3604576"/>
              <a:gd name="connsiteY24" fmla="*/ 1262254 h 4465934"/>
              <a:gd name="connsiteX25" fmla="*/ 2311854 w 3604576"/>
              <a:gd name="connsiteY25" fmla="*/ 1303274 h 4465934"/>
              <a:gd name="connsiteX26" fmla="*/ 2306238 w 3604576"/>
              <a:gd name="connsiteY26" fmla="*/ 1476226 h 4465934"/>
              <a:gd name="connsiteX27" fmla="*/ 2217548 w 3604576"/>
              <a:gd name="connsiteY27" fmla="*/ 1525160 h 4465934"/>
              <a:gd name="connsiteX28" fmla="*/ 2126642 w 3604576"/>
              <a:gd name="connsiteY28" fmla="*/ 1511592 h 4465934"/>
              <a:gd name="connsiteX29" fmla="*/ 1953809 w 3604576"/>
              <a:gd name="connsiteY29" fmla="*/ 1540074 h 4465934"/>
              <a:gd name="connsiteX30" fmla="*/ 1904914 w 3604576"/>
              <a:gd name="connsiteY30" fmla="*/ 1493474 h 4465934"/>
              <a:gd name="connsiteX31" fmla="*/ 1870854 w 3604576"/>
              <a:gd name="connsiteY31" fmla="*/ 1404822 h 4465934"/>
              <a:gd name="connsiteX32" fmla="*/ 1723064 w 3604576"/>
              <a:gd name="connsiteY32" fmla="*/ 1343466 h 4465934"/>
              <a:gd name="connsiteX33" fmla="*/ 1714004 w 3604576"/>
              <a:gd name="connsiteY33" fmla="*/ 1220676 h 4465934"/>
              <a:gd name="connsiteX34" fmla="*/ 1609215 w 3604576"/>
              <a:gd name="connsiteY34" fmla="*/ 1196860 h 4465934"/>
              <a:gd name="connsiteX35" fmla="*/ 1526377 w 3604576"/>
              <a:gd name="connsiteY35" fmla="*/ 1248011 h 4465934"/>
              <a:gd name="connsiteX36" fmla="*/ 1393342 w 3604576"/>
              <a:gd name="connsiteY36" fmla="*/ 1145672 h 4465934"/>
              <a:gd name="connsiteX37" fmla="*/ 1469610 w 3604576"/>
              <a:gd name="connsiteY37" fmla="*/ 946733 h 4465934"/>
              <a:gd name="connsiteX38" fmla="*/ 1396902 w 3604576"/>
              <a:gd name="connsiteY38" fmla="*/ 798941 h 4465934"/>
              <a:gd name="connsiteX39" fmla="*/ 1510673 w 3604576"/>
              <a:gd name="connsiteY39" fmla="*/ 696602 h 4465934"/>
              <a:gd name="connsiteX40" fmla="*/ 1274190 w 3604576"/>
              <a:gd name="connsiteY40" fmla="*/ 642051 h 4465934"/>
              <a:gd name="connsiteX41" fmla="*/ 1066112 w 3604576"/>
              <a:gd name="connsiteY41" fmla="*/ 514712 h 4465934"/>
              <a:gd name="connsiteX42" fmla="*/ 863808 w 3604576"/>
              <a:gd name="connsiteY42" fmla="*/ 555693 h 4465934"/>
              <a:gd name="connsiteX43" fmla="*/ 702368 w 3604576"/>
              <a:gd name="connsiteY43" fmla="*/ 439708 h 4465934"/>
              <a:gd name="connsiteX44" fmla="*/ 582981 w 3604576"/>
              <a:gd name="connsiteY44" fmla="*/ 486348 h 4465934"/>
              <a:gd name="connsiteX45" fmla="*/ 434042 w 3604576"/>
              <a:gd name="connsiteY45" fmla="*/ 387411 h 4465934"/>
              <a:gd name="connsiteX46" fmla="*/ 440451 w 3604576"/>
              <a:gd name="connsiteY46" fmla="*/ 159316 h 4465934"/>
              <a:gd name="connsiteX47" fmla="*/ 329251 w 3604576"/>
              <a:gd name="connsiteY47" fmla="*/ 86726 h 4465934"/>
              <a:gd name="connsiteX48" fmla="*/ 201873 w 3604576"/>
              <a:gd name="connsiteY48" fmla="*/ 488 h 4465934"/>
              <a:gd name="connsiteX49" fmla="*/ 146491 w 3604576"/>
              <a:gd name="connsiteY49" fmla="*/ 57453 h 4465934"/>
              <a:gd name="connsiteX50" fmla="*/ 3 w 3604576"/>
              <a:gd name="connsiteY50" fmla="*/ 175614 h 4465934"/>
              <a:gd name="connsiteX51" fmla="*/ 150050 w 3604576"/>
              <a:gd name="connsiteY51" fmla="*/ 292589 h 4465934"/>
              <a:gd name="connsiteX52" fmla="*/ 211208 w 3604576"/>
              <a:gd name="connsiteY52" fmla="*/ 350583 h 4465934"/>
              <a:gd name="connsiteX53" fmla="*/ 187394 w 3604576"/>
              <a:gd name="connsiteY53" fmla="*/ 518668 h 4465934"/>
              <a:gd name="connsiteX54" fmla="*/ 212434 w 3604576"/>
              <a:gd name="connsiteY54" fmla="*/ 658349 h 4465934"/>
              <a:gd name="connsiteX55" fmla="*/ 260142 w 3604576"/>
              <a:gd name="connsiteY55" fmla="*/ 785570 h 4465934"/>
              <a:gd name="connsiteX56" fmla="*/ 151078 w 3604576"/>
              <a:gd name="connsiteY56" fmla="*/ 833278 h 4465934"/>
              <a:gd name="connsiteX57" fmla="*/ 136323 w 3604576"/>
              <a:gd name="connsiteY57" fmla="*/ 973039 h 4465934"/>
              <a:gd name="connsiteX58" fmla="*/ 1341647 w 3604576"/>
              <a:gd name="connsiteY58" fmla="*/ 2122545 h 4465934"/>
              <a:gd name="connsiteX59" fmla="*/ 1335623 w 3604576"/>
              <a:gd name="connsiteY59" fmla="*/ 2171903 h 4465934"/>
              <a:gd name="connsiteX60" fmla="*/ 1398716 w 3604576"/>
              <a:gd name="connsiteY60" fmla="*/ 2253098 h 4465934"/>
              <a:gd name="connsiteX61" fmla="*/ 1460645 w 3604576"/>
              <a:gd name="connsiteY61" fmla="*/ 2270049 h 4465934"/>
              <a:gd name="connsiteX62" fmla="*/ 1576262 w 3604576"/>
              <a:gd name="connsiteY62" fmla="*/ 2255536 h 4465934"/>
              <a:gd name="connsiteX63" fmla="*/ 1678872 w 3604576"/>
              <a:gd name="connsiteY63" fmla="*/ 2386667 h 4465934"/>
              <a:gd name="connsiteX64" fmla="*/ 1793161 w 3604576"/>
              <a:gd name="connsiteY64" fmla="*/ 2408777 h 4465934"/>
              <a:gd name="connsiteX65" fmla="*/ 2009044 w 3604576"/>
              <a:gd name="connsiteY65" fmla="*/ 2393593 h 4465934"/>
              <a:gd name="connsiteX66" fmla="*/ 1979905 w 3604576"/>
              <a:gd name="connsiteY66" fmla="*/ 2567454 h 4465934"/>
              <a:gd name="connsiteX67" fmla="*/ 1818150 w 3604576"/>
              <a:gd name="connsiteY67" fmla="*/ 2690549 h 4465934"/>
              <a:gd name="connsiteX68" fmla="*/ 1901445 w 3604576"/>
              <a:gd name="connsiteY68" fmla="*/ 2807190 h 4465934"/>
              <a:gd name="connsiteX69" fmla="*/ 1914910 w 3604576"/>
              <a:gd name="connsiteY69" fmla="*/ 3075097 h 4465934"/>
              <a:gd name="connsiteX70" fmla="*/ 1880926 w 3604576"/>
              <a:gd name="connsiteY70" fmla="*/ 3256246 h 4465934"/>
              <a:gd name="connsiteX71" fmla="*/ 1815007 w 3604576"/>
              <a:gd name="connsiteY71" fmla="*/ 3372180 h 4465934"/>
              <a:gd name="connsiteX72" fmla="*/ 1901573 w 3604576"/>
              <a:gd name="connsiteY72" fmla="*/ 3550828 h 4465934"/>
              <a:gd name="connsiteX73" fmla="*/ 2033283 w 3604576"/>
              <a:gd name="connsiteY73" fmla="*/ 3793407 h 4465934"/>
              <a:gd name="connsiteX74" fmla="*/ 2097470 w 3604576"/>
              <a:gd name="connsiteY74" fmla="*/ 4054646 h 4465934"/>
              <a:gd name="connsiteX75" fmla="*/ 2022445 w 3604576"/>
              <a:gd name="connsiteY75" fmla="*/ 4176671 h 4465934"/>
              <a:gd name="connsiteX76" fmla="*/ 1957552 w 3604576"/>
              <a:gd name="connsiteY76" fmla="*/ 4305754 h 4465934"/>
              <a:gd name="connsiteX77" fmla="*/ 1759348 w 3604576"/>
              <a:gd name="connsiteY77"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510673 w 3492605"/>
              <a:gd name="connsiteY38" fmla="*/ 696602 h 4465934"/>
              <a:gd name="connsiteX39" fmla="*/ 1274190 w 3492605"/>
              <a:gd name="connsiteY39" fmla="*/ 642051 h 4465934"/>
              <a:gd name="connsiteX40" fmla="*/ 1066112 w 3492605"/>
              <a:gd name="connsiteY40" fmla="*/ 514712 h 4465934"/>
              <a:gd name="connsiteX41" fmla="*/ 863808 w 3492605"/>
              <a:gd name="connsiteY41" fmla="*/ 555693 h 4465934"/>
              <a:gd name="connsiteX42" fmla="*/ 702368 w 3492605"/>
              <a:gd name="connsiteY42" fmla="*/ 439708 h 4465934"/>
              <a:gd name="connsiteX43" fmla="*/ 582981 w 3492605"/>
              <a:gd name="connsiteY43" fmla="*/ 486348 h 4465934"/>
              <a:gd name="connsiteX44" fmla="*/ 434042 w 3492605"/>
              <a:gd name="connsiteY44" fmla="*/ 387411 h 4465934"/>
              <a:gd name="connsiteX45" fmla="*/ 440451 w 3492605"/>
              <a:gd name="connsiteY45" fmla="*/ 159316 h 4465934"/>
              <a:gd name="connsiteX46" fmla="*/ 329251 w 3492605"/>
              <a:gd name="connsiteY46" fmla="*/ 86726 h 4465934"/>
              <a:gd name="connsiteX47" fmla="*/ 201873 w 3492605"/>
              <a:gd name="connsiteY47" fmla="*/ 488 h 4465934"/>
              <a:gd name="connsiteX48" fmla="*/ 146491 w 3492605"/>
              <a:gd name="connsiteY48" fmla="*/ 57453 h 4465934"/>
              <a:gd name="connsiteX49" fmla="*/ 3 w 3492605"/>
              <a:gd name="connsiteY49" fmla="*/ 175614 h 4465934"/>
              <a:gd name="connsiteX50" fmla="*/ 150050 w 3492605"/>
              <a:gd name="connsiteY50" fmla="*/ 292589 h 4465934"/>
              <a:gd name="connsiteX51" fmla="*/ 211208 w 3492605"/>
              <a:gd name="connsiteY51" fmla="*/ 350583 h 4465934"/>
              <a:gd name="connsiteX52" fmla="*/ 187394 w 3492605"/>
              <a:gd name="connsiteY52" fmla="*/ 518668 h 4465934"/>
              <a:gd name="connsiteX53" fmla="*/ 212434 w 3492605"/>
              <a:gd name="connsiteY53" fmla="*/ 658349 h 4465934"/>
              <a:gd name="connsiteX54" fmla="*/ 260142 w 3492605"/>
              <a:gd name="connsiteY54" fmla="*/ 785570 h 4465934"/>
              <a:gd name="connsiteX55" fmla="*/ 151078 w 3492605"/>
              <a:gd name="connsiteY55" fmla="*/ 833278 h 4465934"/>
              <a:gd name="connsiteX56" fmla="*/ 136323 w 3492605"/>
              <a:gd name="connsiteY56" fmla="*/ 973039 h 4465934"/>
              <a:gd name="connsiteX57" fmla="*/ 1341647 w 3492605"/>
              <a:gd name="connsiteY57" fmla="*/ 2122545 h 4465934"/>
              <a:gd name="connsiteX58" fmla="*/ 1335623 w 3492605"/>
              <a:gd name="connsiteY58" fmla="*/ 2171903 h 4465934"/>
              <a:gd name="connsiteX59" fmla="*/ 1398716 w 3492605"/>
              <a:gd name="connsiteY59" fmla="*/ 2253098 h 4465934"/>
              <a:gd name="connsiteX60" fmla="*/ 1460645 w 3492605"/>
              <a:gd name="connsiteY60" fmla="*/ 2270049 h 4465934"/>
              <a:gd name="connsiteX61" fmla="*/ 1576262 w 3492605"/>
              <a:gd name="connsiteY61" fmla="*/ 2255536 h 4465934"/>
              <a:gd name="connsiteX62" fmla="*/ 1678872 w 3492605"/>
              <a:gd name="connsiteY62" fmla="*/ 2386667 h 4465934"/>
              <a:gd name="connsiteX63" fmla="*/ 1793161 w 3492605"/>
              <a:gd name="connsiteY63" fmla="*/ 2408777 h 4465934"/>
              <a:gd name="connsiteX64" fmla="*/ 2009044 w 3492605"/>
              <a:gd name="connsiteY64" fmla="*/ 2393593 h 4465934"/>
              <a:gd name="connsiteX65" fmla="*/ 1979905 w 3492605"/>
              <a:gd name="connsiteY65" fmla="*/ 2567454 h 4465934"/>
              <a:gd name="connsiteX66" fmla="*/ 1818150 w 3492605"/>
              <a:gd name="connsiteY66" fmla="*/ 2690549 h 4465934"/>
              <a:gd name="connsiteX67" fmla="*/ 1901445 w 3492605"/>
              <a:gd name="connsiteY67" fmla="*/ 2807190 h 4465934"/>
              <a:gd name="connsiteX68" fmla="*/ 1914910 w 3492605"/>
              <a:gd name="connsiteY68" fmla="*/ 3075097 h 4465934"/>
              <a:gd name="connsiteX69" fmla="*/ 1880926 w 3492605"/>
              <a:gd name="connsiteY69" fmla="*/ 3256246 h 4465934"/>
              <a:gd name="connsiteX70" fmla="*/ 1815007 w 3492605"/>
              <a:gd name="connsiteY70" fmla="*/ 3372180 h 4465934"/>
              <a:gd name="connsiteX71" fmla="*/ 1901573 w 3492605"/>
              <a:gd name="connsiteY71" fmla="*/ 3550828 h 4465934"/>
              <a:gd name="connsiteX72" fmla="*/ 2033283 w 3492605"/>
              <a:gd name="connsiteY72" fmla="*/ 3793407 h 4465934"/>
              <a:gd name="connsiteX73" fmla="*/ 2097470 w 3492605"/>
              <a:gd name="connsiteY73" fmla="*/ 4054646 h 4465934"/>
              <a:gd name="connsiteX74" fmla="*/ 2022445 w 3492605"/>
              <a:gd name="connsiteY74" fmla="*/ 4176671 h 4465934"/>
              <a:gd name="connsiteX75" fmla="*/ 1957552 w 3492605"/>
              <a:gd name="connsiteY75" fmla="*/ 4305754 h 4465934"/>
              <a:gd name="connsiteX76" fmla="*/ 1759348 w 3492605"/>
              <a:gd name="connsiteY76"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510673 w 3492605"/>
              <a:gd name="connsiteY38" fmla="*/ 696602 h 4465934"/>
              <a:gd name="connsiteX39" fmla="*/ 1274190 w 3492605"/>
              <a:gd name="connsiteY39" fmla="*/ 642051 h 4465934"/>
              <a:gd name="connsiteX40" fmla="*/ 1066112 w 3492605"/>
              <a:gd name="connsiteY40" fmla="*/ 514712 h 4465934"/>
              <a:gd name="connsiteX41" fmla="*/ 863808 w 3492605"/>
              <a:gd name="connsiteY41" fmla="*/ 555693 h 4465934"/>
              <a:gd name="connsiteX42" fmla="*/ 702368 w 3492605"/>
              <a:gd name="connsiteY42" fmla="*/ 439708 h 4465934"/>
              <a:gd name="connsiteX43" fmla="*/ 582981 w 3492605"/>
              <a:gd name="connsiteY43" fmla="*/ 486348 h 4465934"/>
              <a:gd name="connsiteX44" fmla="*/ 434042 w 3492605"/>
              <a:gd name="connsiteY44" fmla="*/ 387411 h 4465934"/>
              <a:gd name="connsiteX45" fmla="*/ 440451 w 3492605"/>
              <a:gd name="connsiteY45" fmla="*/ 159316 h 4465934"/>
              <a:gd name="connsiteX46" fmla="*/ 329251 w 3492605"/>
              <a:gd name="connsiteY46" fmla="*/ 86726 h 4465934"/>
              <a:gd name="connsiteX47" fmla="*/ 201873 w 3492605"/>
              <a:gd name="connsiteY47" fmla="*/ 488 h 4465934"/>
              <a:gd name="connsiteX48" fmla="*/ 146491 w 3492605"/>
              <a:gd name="connsiteY48" fmla="*/ 57453 h 4465934"/>
              <a:gd name="connsiteX49" fmla="*/ 3 w 3492605"/>
              <a:gd name="connsiteY49" fmla="*/ 175614 h 4465934"/>
              <a:gd name="connsiteX50" fmla="*/ 150050 w 3492605"/>
              <a:gd name="connsiteY50" fmla="*/ 292589 h 4465934"/>
              <a:gd name="connsiteX51" fmla="*/ 211208 w 3492605"/>
              <a:gd name="connsiteY51" fmla="*/ 350583 h 4465934"/>
              <a:gd name="connsiteX52" fmla="*/ 187394 w 3492605"/>
              <a:gd name="connsiteY52" fmla="*/ 518668 h 4465934"/>
              <a:gd name="connsiteX53" fmla="*/ 212434 w 3492605"/>
              <a:gd name="connsiteY53" fmla="*/ 658349 h 4465934"/>
              <a:gd name="connsiteX54" fmla="*/ 260142 w 3492605"/>
              <a:gd name="connsiteY54" fmla="*/ 785570 h 4465934"/>
              <a:gd name="connsiteX55" fmla="*/ 151078 w 3492605"/>
              <a:gd name="connsiteY55" fmla="*/ 833278 h 4465934"/>
              <a:gd name="connsiteX56" fmla="*/ 1341647 w 3492605"/>
              <a:gd name="connsiteY56" fmla="*/ 2122545 h 4465934"/>
              <a:gd name="connsiteX57" fmla="*/ 1335623 w 3492605"/>
              <a:gd name="connsiteY57" fmla="*/ 2171903 h 4465934"/>
              <a:gd name="connsiteX58" fmla="*/ 1398716 w 3492605"/>
              <a:gd name="connsiteY58" fmla="*/ 2253098 h 4465934"/>
              <a:gd name="connsiteX59" fmla="*/ 1460645 w 3492605"/>
              <a:gd name="connsiteY59" fmla="*/ 2270049 h 4465934"/>
              <a:gd name="connsiteX60" fmla="*/ 1576262 w 3492605"/>
              <a:gd name="connsiteY60" fmla="*/ 2255536 h 4465934"/>
              <a:gd name="connsiteX61" fmla="*/ 1678872 w 3492605"/>
              <a:gd name="connsiteY61" fmla="*/ 2386667 h 4465934"/>
              <a:gd name="connsiteX62" fmla="*/ 1793161 w 3492605"/>
              <a:gd name="connsiteY62" fmla="*/ 2408777 h 4465934"/>
              <a:gd name="connsiteX63" fmla="*/ 2009044 w 3492605"/>
              <a:gd name="connsiteY63" fmla="*/ 2393593 h 4465934"/>
              <a:gd name="connsiteX64" fmla="*/ 1979905 w 3492605"/>
              <a:gd name="connsiteY64" fmla="*/ 2567454 h 4465934"/>
              <a:gd name="connsiteX65" fmla="*/ 1818150 w 3492605"/>
              <a:gd name="connsiteY65" fmla="*/ 2690549 h 4465934"/>
              <a:gd name="connsiteX66" fmla="*/ 1901445 w 3492605"/>
              <a:gd name="connsiteY66" fmla="*/ 2807190 h 4465934"/>
              <a:gd name="connsiteX67" fmla="*/ 1914910 w 3492605"/>
              <a:gd name="connsiteY67" fmla="*/ 3075097 h 4465934"/>
              <a:gd name="connsiteX68" fmla="*/ 1880926 w 3492605"/>
              <a:gd name="connsiteY68" fmla="*/ 3256246 h 4465934"/>
              <a:gd name="connsiteX69" fmla="*/ 1815007 w 3492605"/>
              <a:gd name="connsiteY69" fmla="*/ 3372180 h 4465934"/>
              <a:gd name="connsiteX70" fmla="*/ 1901573 w 3492605"/>
              <a:gd name="connsiteY70" fmla="*/ 3550828 h 4465934"/>
              <a:gd name="connsiteX71" fmla="*/ 2033283 w 3492605"/>
              <a:gd name="connsiteY71" fmla="*/ 3793407 h 4465934"/>
              <a:gd name="connsiteX72" fmla="*/ 2097470 w 3492605"/>
              <a:gd name="connsiteY72" fmla="*/ 4054646 h 4465934"/>
              <a:gd name="connsiteX73" fmla="*/ 2022445 w 3492605"/>
              <a:gd name="connsiteY73" fmla="*/ 4176671 h 4465934"/>
              <a:gd name="connsiteX74" fmla="*/ 1957552 w 3492605"/>
              <a:gd name="connsiteY74" fmla="*/ 4305754 h 4465934"/>
              <a:gd name="connsiteX75" fmla="*/ 1759348 w 3492605"/>
              <a:gd name="connsiteY75"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510673 w 3492605"/>
              <a:gd name="connsiteY38" fmla="*/ 696602 h 4465934"/>
              <a:gd name="connsiteX39" fmla="*/ 1274190 w 3492605"/>
              <a:gd name="connsiteY39" fmla="*/ 642051 h 4465934"/>
              <a:gd name="connsiteX40" fmla="*/ 1066112 w 3492605"/>
              <a:gd name="connsiteY40" fmla="*/ 514712 h 4465934"/>
              <a:gd name="connsiteX41" fmla="*/ 863808 w 3492605"/>
              <a:gd name="connsiteY41" fmla="*/ 555693 h 4465934"/>
              <a:gd name="connsiteX42" fmla="*/ 702368 w 3492605"/>
              <a:gd name="connsiteY42" fmla="*/ 439708 h 4465934"/>
              <a:gd name="connsiteX43" fmla="*/ 434042 w 3492605"/>
              <a:gd name="connsiteY43" fmla="*/ 387411 h 4465934"/>
              <a:gd name="connsiteX44" fmla="*/ 440451 w 3492605"/>
              <a:gd name="connsiteY44" fmla="*/ 159316 h 4465934"/>
              <a:gd name="connsiteX45" fmla="*/ 329251 w 3492605"/>
              <a:gd name="connsiteY45" fmla="*/ 86726 h 4465934"/>
              <a:gd name="connsiteX46" fmla="*/ 201873 w 3492605"/>
              <a:gd name="connsiteY46" fmla="*/ 488 h 4465934"/>
              <a:gd name="connsiteX47" fmla="*/ 146491 w 3492605"/>
              <a:gd name="connsiteY47" fmla="*/ 57453 h 4465934"/>
              <a:gd name="connsiteX48" fmla="*/ 3 w 3492605"/>
              <a:gd name="connsiteY48" fmla="*/ 175614 h 4465934"/>
              <a:gd name="connsiteX49" fmla="*/ 150050 w 3492605"/>
              <a:gd name="connsiteY49" fmla="*/ 292589 h 4465934"/>
              <a:gd name="connsiteX50" fmla="*/ 211208 w 3492605"/>
              <a:gd name="connsiteY50" fmla="*/ 350583 h 4465934"/>
              <a:gd name="connsiteX51" fmla="*/ 187394 w 3492605"/>
              <a:gd name="connsiteY51" fmla="*/ 518668 h 4465934"/>
              <a:gd name="connsiteX52" fmla="*/ 212434 w 3492605"/>
              <a:gd name="connsiteY52" fmla="*/ 658349 h 4465934"/>
              <a:gd name="connsiteX53" fmla="*/ 260142 w 3492605"/>
              <a:gd name="connsiteY53" fmla="*/ 785570 h 4465934"/>
              <a:gd name="connsiteX54" fmla="*/ 151078 w 3492605"/>
              <a:gd name="connsiteY54" fmla="*/ 833278 h 4465934"/>
              <a:gd name="connsiteX55" fmla="*/ 1341647 w 3492605"/>
              <a:gd name="connsiteY55" fmla="*/ 2122545 h 4465934"/>
              <a:gd name="connsiteX56" fmla="*/ 1335623 w 3492605"/>
              <a:gd name="connsiteY56" fmla="*/ 2171903 h 4465934"/>
              <a:gd name="connsiteX57" fmla="*/ 1398716 w 3492605"/>
              <a:gd name="connsiteY57" fmla="*/ 2253098 h 4465934"/>
              <a:gd name="connsiteX58" fmla="*/ 1460645 w 3492605"/>
              <a:gd name="connsiteY58" fmla="*/ 2270049 h 4465934"/>
              <a:gd name="connsiteX59" fmla="*/ 1576262 w 3492605"/>
              <a:gd name="connsiteY59" fmla="*/ 2255536 h 4465934"/>
              <a:gd name="connsiteX60" fmla="*/ 1678872 w 3492605"/>
              <a:gd name="connsiteY60" fmla="*/ 2386667 h 4465934"/>
              <a:gd name="connsiteX61" fmla="*/ 1793161 w 3492605"/>
              <a:gd name="connsiteY61" fmla="*/ 2408777 h 4465934"/>
              <a:gd name="connsiteX62" fmla="*/ 2009044 w 3492605"/>
              <a:gd name="connsiteY62" fmla="*/ 2393593 h 4465934"/>
              <a:gd name="connsiteX63" fmla="*/ 1979905 w 3492605"/>
              <a:gd name="connsiteY63" fmla="*/ 2567454 h 4465934"/>
              <a:gd name="connsiteX64" fmla="*/ 1818150 w 3492605"/>
              <a:gd name="connsiteY64" fmla="*/ 2690549 h 4465934"/>
              <a:gd name="connsiteX65" fmla="*/ 1901445 w 3492605"/>
              <a:gd name="connsiteY65" fmla="*/ 2807190 h 4465934"/>
              <a:gd name="connsiteX66" fmla="*/ 1914910 w 3492605"/>
              <a:gd name="connsiteY66" fmla="*/ 3075097 h 4465934"/>
              <a:gd name="connsiteX67" fmla="*/ 1880926 w 3492605"/>
              <a:gd name="connsiteY67" fmla="*/ 3256246 h 4465934"/>
              <a:gd name="connsiteX68" fmla="*/ 1815007 w 3492605"/>
              <a:gd name="connsiteY68" fmla="*/ 3372180 h 4465934"/>
              <a:gd name="connsiteX69" fmla="*/ 1901573 w 3492605"/>
              <a:gd name="connsiteY69" fmla="*/ 3550828 h 4465934"/>
              <a:gd name="connsiteX70" fmla="*/ 2033283 w 3492605"/>
              <a:gd name="connsiteY70" fmla="*/ 3793407 h 4465934"/>
              <a:gd name="connsiteX71" fmla="*/ 2097470 w 3492605"/>
              <a:gd name="connsiteY71" fmla="*/ 4054646 h 4465934"/>
              <a:gd name="connsiteX72" fmla="*/ 2022445 w 3492605"/>
              <a:gd name="connsiteY72" fmla="*/ 4176671 h 4465934"/>
              <a:gd name="connsiteX73" fmla="*/ 1957552 w 3492605"/>
              <a:gd name="connsiteY73" fmla="*/ 4305754 h 4465934"/>
              <a:gd name="connsiteX74" fmla="*/ 1759348 w 3492605"/>
              <a:gd name="connsiteY74"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510673 w 3492605"/>
              <a:gd name="connsiteY38" fmla="*/ 696602 h 4465934"/>
              <a:gd name="connsiteX39" fmla="*/ 1274190 w 3492605"/>
              <a:gd name="connsiteY39" fmla="*/ 642051 h 4465934"/>
              <a:gd name="connsiteX40" fmla="*/ 1066112 w 3492605"/>
              <a:gd name="connsiteY40" fmla="*/ 514712 h 4465934"/>
              <a:gd name="connsiteX41" fmla="*/ 863808 w 3492605"/>
              <a:gd name="connsiteY41" fmla="*/ 555693 h 4465934"/>
              <a:gd name="connsiteX42" fmla="*/ 702368 w 3492605"/>
              <a:gd name="connsiteY42" fmla="*/ 439708 h 4465934"/>
              <a:gd name="connsiteX43" fmla="*/ 434042 w 3492605"/>
              <a:gd name="connsiteY43" fmla="*/ 387411 h 4465934"/>
              <a:gd name="connsiteX44" fmla="*/ 440451 w 3492605"/>
              <a:gd name="connsiteY44" fmla="*/ 159316 h 4465934"/>
              <a:gd name="connsiteX45" fmla="*/ 329251 w 3492605"/>
              <a:gd name="connsiteY45" fmla="*/ 86726 h 4465934"/>
              <a:gd name="connsiteX46" fmla="*/ 201873 w 3492605"/>
              <a:gd name="connsiteY46" fmla="*/ 488 h 4465934"/>
              <a:gd name="connsiteX47" fmla="*/ 146491 w 3492605"/>
              <a:gd name="connsiteY47" fmla="*/ 57453 h 4465934"/>
              <a:gd name="connsiteX48" fmla="*/ 3 w 3492605"/>
              <a:gd name="connsiteY48" fmla="*/ 175614 h 4465934"/>
              <a:gd name="connsiteX49" fmla="*/ 150050 w 3492605"/>
              <a:gd name="connsiteY49" fmla="*/ 292589 h 4465934"/>
              <a:gd name="connsiteX50" fmla="*/ 211208 w 3492605"/>
              <a:gd name="connsiteY50" fmla="*/ 350583 h 4465934"/>
              <a:gd name="connsiteX51" fmla="*/ 187394 w 3492605"/>
              <a:gd name="connsiteY51" fmla="*/ 518668 h 4465934"/>
              <a:gd name="connsiteX52" fmla="*/ 212434 w 3492605"/>
              <a:gd name="connsiteY52" fmla="*/ 658349 h 4465934"/>
              <a:gd name="connsiteX53" fmla="*/ 151078 w 3492605"/>
              <a:gd name="connsiteY53" fmla="*/ 833278 h 4465934"/>
              <a:gd name="connsiteX54" fmla="*/ 1341647 w 3492605"/>
              <a:gd name="connsiteY54" fmla="*/ 2122545 h 4465934"/>
              <a:gd name="connsiteX55" fmla="*/ 1335623 w 3492605"/>
              <a:gd name="connsiteY55" fmla="*/ 2171903 h 4465934"/>
              <a:gd name="connsiteX56" fmla="*/ 1398716 w 3492605"/>
              <a:gd name="connsiteY56" fmla="*/ 2253098 h 4465934"/>
              <a:gd name="connsiteX57" fmla="*/ 1460645 w 3492605"/>
              <a:gd name="connsiteY57" fmla="*/ 2270049 h 4465934"/>
              <a:gd name="connsiteX58" fmla="*/ 1576262 w 3492605"/>
              <a:gd name="connsiteY58" fmla="*/ 2255536 h 4465934"/>
              <a:gd name="connsiteX59" fmla="*/ 1678872 w 3492605"/>
              <a:gd name="connsiteY59" fmla="*/ 2386667 h 4465934"/>
              <a:gd name="connsiteX60" fmla="*/ 1793161 w 3492605"/>
              <a:gd name="connsiteY60" fmla="*/ 2408777 h 4465934"/>
              <a:gd name="connsiteX61" fmla="*/ 2009044 w 3492605"/>
              <a:gd name="connsiteY61" fmla="*/ 2393593 h 4465934"/>
              <a:gd name="connsiteX62" fmla="*/ 1979905 w 3492605"/>
              <a:gd name="connsiteY62" fmla="*/ 2567454 h 4465934"/>
              <a:gd name="connsiteX63" fmla="*/ 1818150 w 3492605"/>
              <a:gd name="connsiteY63" fmla="*/ 2690549 h 4465934"/>
              <a:gd name="connsiteX64" fmla="*/ 1901445 w 3492605"/>
              <a:gd name="connsiteY64" fmla="*/ 2807190 h 4465934"/>
              <a:gd name="connsiteX65" fmla="*/ 1914910 w 3492605"/>
              <a:gd name="connsiteY65" fmla="*/ 3075097 h 4465934"/>
              <a:gd name="connsiteX66" fmla="*/ 1880926 w 3492605"/>
              <a:gd name="connsiteY66" fmla="*/ 3256246 h 4465934"/>
              <a:gd name="connsiteX67" fmla="*/ 1815007 w 3492605"/>
              <a:gd name="connsiteY67" fmla="*/ 3372180 h 4465934"/>
              <a:gd name="connsiteX68" fmla="*/ 1901573 w 3492605"/>
              <a:gd name="connsiteY68" fmla="*/ 3550828 h 4465934"/>
              <a:gd name="connsiteX69" fmla="*/ 2033283 w 3492605"/>
              <a:gd name="connsiteY69" fmla="*/ 3793407 h 4465934"/>
              <a:gd name="connsiteX70" fmla="*/ 2097470 w 3492605"/>
              <a:gd name="connsiteY70" fmla="*/ 4054646 h 4465934"/>
              <a:gd name="connsiteX71" fmla="*/ 2022445 w 3492605"/>
              <a:gd name="connsiteY71" fmla="*/ 4176671 h 4465934"/>
              <a:gd name="connsiteX72" fmla="*/ 1957552 w 3492605"/>
              <a:gd name="connsiteY72" fmla="*/ 4305754 h 4465934"/>
              <a:gd name="connsiteX73" fmla="*/ 1759348 w 3492605"/>
              <a:gd name="connsiteY73"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274190 w 3492605"/>
              <a:gd name="connsiteY38" fmla="*/ 642051 h 4465934"/>
              <a:gd name="connsiteX39" fmla="*/ 1066112 w 3492605"/>
              <a:gd name="connsiteY39" fmla="*/ 514712 h 4465934"/>
              <a:gd name="connsiteX40" fmla="*/ 863808 w 3492605"/>
              <a:gd name="connsiteY40" fmla="*/ 555693 h 4465934"/>
              <a:gd name="connsiteX41" fmla="*/ 702368 w 3492605"/>
              <a:gd name="connsiteY41" fmla="*/ 439708 h 4465934"/>
              <a:gd name="connsiteX42" fmla="*/ 434042 w 3492605"/>
              <a:gd name="connsiteY42" fmla="*/ 387411 h 4465934"/>
              <a:gd name="connsiteX43" fmla="*/ 440451 w 3492605"/>
              <a:gd name="connsiteY43" fmla="*/ 159316 h 4465934"/>
              <a:gd name="connsiteX44" fmla="*/ 329251 w 3492605"/>
              <a:gd name="connsiteY44" fmla="*/ 86726 h 4465934"/>
              <a:gd name="connsiteX45" fmla="*/ 201873 w 3492605"/>
              <a:gd name="connsiteY45" fmla="*/ 488 h 4465934"/>
              <a:gd name="connsiteX46" fmla="*/ 146491 w 3492605"/>
              <a:gd name="connsiteY46" fmla="*/ 57453 h 4465934"/>
              <a:gd name="connsiteX47" fmla="*/ 3 w 3492605"/>
              <a:gd name="connsiteY47" fmla="*/ 175614 h 4465934"/>
              <a:gd name="connsiteX48" fmla="*/ 150050 w 3492605"/>
              <a:gd name="connsiteY48" fmla="*/ 292589 h 4465934"/>
              <a:gd name="connsiteX49" fmla="*/ 211208 w 3492605"/>
              <a:gd name="connsiteY49" fmla="*/ 350583 h 4465934"/>
              <a:gd name="connsiteX50" fmla="*/ 187394 w 3492605"/>
              <a:gd name="connsiteY50" fmla="*/ 518668 h 4465934"/>
              <a:gd name="connsiteX51" fmla="*/ 212434 w 3492605"/>
              <a:gd name="connsiteY51" fmla="*/ 658349 h 4465934"/>
              <a:gd name="connsiteX52" fmla="*/ 151078 w 3492605"/>
              <a:gd name="connsiteY52" fmla="*/ 833278 h 4465934"/>
              <a:gd name="connsiteX53" fmla="*/ 1341647 w 3492605"/>
              <a:gd name="connsiteY53" fmla="*/ 2122545 h 4465934"/>
              <a:gd name="connsiteX54" fmla="*/ 1335623 w 3492605"/>
              <a:gd name="connsiteY54" fmla="*/ 2171903 h 4465934"/>
              <a:gd name="connsiteX55" fmla="*/ 1398716 w 3492605"/>
              <a:gd name="connsiteY55" fmla="*/ 2253098 h 4465934"/>
              <a:gd name="connsiteX56" fmla="*/ 1460645 w 3492605"/>
              <a:gd name="connsiteY56" fmla="*/ 2270049 h 4465934"/>
              <a:gd name="connsiteX57" fmla="*/ 1576262 w 3492605"/>
              <a:gd name="connsiteY57" fmla="*/ 2255536 h 4465934"/>
              <a:gd name="connsiteX58" fmla="*/ 1678872 w 3492605"/>
              <a:gd name="connsiteY58" fmla="*/ 2386667 h 4465934"/>
              <a:gd name="connsiteX59" fmla="*/ 1793161 w 3492605"/>
              <a:gd name="connsiteY59" fmla="*/ 2408777 h 4465934"/>
              <a:gd name="connsiteX60" fmla="*/ 2009044 w 3492605"/>
              <a:gd name="connsiteY60" fmla="*/ 2393593 h 4465934"/>
              <a:gd name="connsiteX61" fmla="*/ 1979905 w 3492605"/>
              <a:gd name="connsiteY61" fmla="*/ 2567454 h 4465934"/>
              <a:gd name="connsiteX62" fmla="*/ 1818150 w 3492605"/>
              <a:gd name="connsiteY62" fmla="*/ 2690549 h 4465934"/>
              <a:gd name="connsiteX63" fmla="*/ 1901445 w 3492605"/>
              <a:gd name="connsiteY63" fmla="*/ 2807190 h 4465934"/>
              <a:gd name="connsiteX64" fmla="*/ 1914910 w 3492605"/>
              <a:gd name="connsiteY64" fmla="*/ 3075097 h 4465934"/>
              <a:gd name="connsiteX65" fmla="*/ 1880926 w 3492605"/>
              <a:gd name="connsiteY65" fmla="*/ 3256246 h 4465934"/>
              <a:gd name="connsiteX66" fmla="*/ 1815007 w 3492605"/>
              <a:gd name="connsiteY66" fmla="*/ 3372180 h 4465934"/>
              <a:gd name="connsiteX67" fmla="*/ 1901573 w 3492605"/>
              <a:gd name="connsiteY67" fmla="*/ 3550828 h 4465934"/>
              <a:gd name="connsiteX68" fmla="*/ 2033283 w 3492605"/>
              <a:gd name="connsiteY68" fmla="*/ 3793407 h 4465934"/>
              <a:gd name="connsiteX69" fmla="*/ 2097470 w 3492605"/>
              <a:gd name="connsiteY69" fmla="*/ 4054646 h 4465934"/>
              <a:gd name="connsiteX70" fmla="*/ 2022445 w 3492605"/>
              <a:gd name="connsiteY70" fmla="*/ 4176671 h 4465934"/>
              <a:gd name="connsiteX71" fmla="*/ 1957552 w 3492605"/>
              <a:gd name="connsiteY71" fmla="*/ 4305754 h 4465934"/>
              <a:gd name="connsiteX72" fmla="*/ 1759348 w 3492605"/>
              <a:gd name="connsiteY72" fmla="*/ 4465934 h 4465934"/>
              <a:gd name="connsiteX0" fmla="*/ 3492605 w 3492605"/>
              <a:gd name="connsiteY0" fmla="*/ 2297780 h 4465934"/>
              <a:gd name="connsiteX1" fmla="*/ 3395540 w 3492605"/>
              <a:gd name="connsiteY1" fmla="*/ 2309465 h 4465934"/>
              <a:gd name="connsiteX2" fmla="*/ 3351326 w 3492605"/>
              <a:gd name="connsiteY2" fmla="*/ 2178556 h 4465934"/>
              <a:gd name="connsiteX3" fmla="*/ 3344118 w 3492605"/>
              <a:gd name="connsiteY3" fmla="*/ 2129264 h 4465934"/>
              <a:gd name="connsiteX4" fmla="*/ 3242396 w 3492605"/>
              <a:gd name="connsiteY4" fmla="*/ 1952036 h 4465934"/>
              <a:gd name="connsiteX5" fmla="*/ 3196903 w 3492605"/>
              <a:gd name="connsiteY5" fmla="*/ 1756418 h 4465934"/>
              <a:gd name="connsiteX6" fmla="*/ 3100418 w 3492605"/>
              <a:gd name="connsiteY6" fmla="*/ 1683039 h 4465934"/>
              <a:gd name="connsiteX7" fmla="*/ 2965089 w 3492605"/>
              <a:gd name="connsiteY7" fmla="*/ 1650086 h 4465934"/>
              <a:gd name="connsiteX8" fmla="*/ 2966275 w 3492605"/>
              <a:gd name="connsiteY8" fmla="*/ 1515944 h 4465934"/>
              <a:gd name="connsiteX9" fmla="*/ 2784344 w 3492605"/>
              <a:gd name="connsiteY9" fmla="*/ 1321552 h 4465934"/>
              <a:gd name="connsiteX10" fmla="*/ 2625161 w 3492605"/>
              <a:gd name="connsiteY10" fmla="*/ 1410321 h 4465934"/>
              <a:gd name="connsiteX11" fmla="*/ 2521674 w 3492605"/>
              <a:gd name="connsiteY11" fmla="*/ 1431960 h 4465934"/>
              <a:gd name="connsiteX12" fmla="*/ 2574051 w 3492605"/>
              <a:gd name="connsiteY12" fmla="*/ 1292120 h 4465934"/>
              <a:gd name="connsiteX13" fmla="*/ 2659418 w 3492605"/>
              <a:gd name="connsiteY13" fmla="*/ 1061374 h 4465934"/>
              <a:gd name="connsiteX14" fmla="*/ 2609416 w 3492605"/>
              <a:gd name="connsiteY14" fmla="*/ 899935 h 4465934"/>
              <a:gd name="connsiteX15" fmla="*/ 2447977 w 3492605"/>
              <a:gd name="connsiteY15" fmla="*/ 942183 h 4465934"/>
              <a:gd name="connsiteX16" fmla="*/ 2337687 w 3492605"/>
              <a:gd name="connsiteY16" fmla="*/ 877425 h 4465934"/>
              <a:gd name="connsiteX17" fmla="*/ 2246741 w 3492605"/>
              <a:gd name="connsiteY17" fmla="*/ 920703 h 4465934"/>
              <a:gd name="connsiteX18" fmla="*/ 2284321 w 3492605"/>
              <a:gd name="connsiteY18" fmla="*/ 1011766 h 4465934"/>
              <a:gd name="connsiteX19" fmla="*/ 2299156 w 3492605"/>
              <a:gd name="connsiteY19" fmla="*/ 1080085 h 4465934"/>
              <a:gd name="connsiteX20" fmla="*/ 2169522 w 3492605"/>
              <a:gd name="connsiteY20" fmla="*/ 1107421 h 4465934"/>
              <a:gd name="connsiteX21" fmla="*/ 2146026 w 3492605"/>
              <a:gd name="connsiteY21" fmla="*/ 1265099 h 4465934"/>
              <a:gd name="connsiteX22" fmla="*/ 2108167 w 3492605"/>
              <a:gd name="connsiteY22" fmla="*/ 1331560 h 4465934"/>
              <a:gd name="connsiteX23" fmla="*/ 2250381 w 3492605"/>
              <a:gd name="connsiteY23" fmla="*/ 1262254 h 4465934"/>
              <a:gd name="connsiteX24" fmla="*/ 2311854 w 3492605"/>
              <a:gd name="connsiteY24" fmla="*/ 1303274 h 4465934"/>
              <a:gd name="connsiteX25" fmla="*/ 2306238 w 3492605"/>
              <a:gd name="connsiteY25" fmla="*/ 1476226 h 4465934"/>
              <a:gd name="connsiteX26" fmla="*/ 2217548 w 3492605"/>
              <a:gd name="connsiteY26" fmla="*/ 1525160 h 4465934"/>
              <a:gd name="connsiteX27" fmla="*/ 2126642 w 3492605"/>
              <a:gd name="connsiteY27" fmla="*/ 1511592 h 4465934"/>
              <a:gd name="connsiteX28" fmla="*/ 1953809 w 3492605"/>
              <a:gd name="connsiteY28" fmla="*/ 1540074 h 4465934"/>
              <a:gd name="connsiteX29" fmla="*/ 1904914 w 3492605"/>
              <a:gd name="connsiteY29" fmla="*/ 1493474 h 4465934"/>
              <a:gd name="connsiteX30" fmla="*/ 1870854 w 3492605"/>
              <a:gd name="connsiteY30" fmla="*/ 1404822 h 4465934"/>
              <a:gd name="connsiteX31" fmla="*/ 1723064 w 3492605"/>
              <a:gd name="connsiteY31" fmla="*/ 1343466 h 4465934"/>
              <a:gd name="connsiteX32" fmla="*/ 1714004 w 3492605"/>
              <a:gd name="connsiteY32" fmla="*/ 1220676 h 4465934"/>
              <a:gd name="connsiteX33" fmla="*/ 1609215 w 3492605"/>
              <a:gd name="connsiteY33" fmla="*/ 1196860 h 4465934"/>
              <a:gd name="connsiteX34" fmla="*/ 1526377 w 3492605"/>
              <a:gd name="connsiteY34" fmla="*/ 1248011 h 4465934"/>
              <a:gd name="connsiteX35" fmla="*/ 1393342 w 3492605"/>
              <a:gd name="connsiteY35" fmla="*/ 1145672 h 4465934"/>
              <a:gd name="connsiteX36" fmla="*/ 1469610 w 3492605"/>
              <a:gd name="connsiteY36" fmla="*/ 946733 h 4465934"/>
              <a:gd name="connsiteX37" fmla="*/ 1396902 w 3492605"/>
              <a:gd name="connsiteY37" fmla="*/ 798941 h 4465934"/>
              <a:gd name="connsiteX38" fmla="*/ 1274190 w 3492605"/>
              <a:gd name="connsiteY38" fmla="*/ 642051 h 4465934"/>
              <a:gd name="connsiteX39" fmla="*/ 1066112 w 3492605"/>
              <a:gd name="connsiteY39" fmla="*/ 514712 h 4465934"/>
              <a:gd name="connsiteX40" fmla="*/ 863808 w 3492605"/>
              <a:gd name="connsiteY40" fmla="*/ 555693 h 4465934"/>
              <a:gd name="connsiteX41" fmla="*/ 702368 w 3492605"/>
              <a:gd name="connsiteY41" fmla="*/ 439708 h 4465934"/>
              <a:gd name="connsiteX42" fmla="*/ 434042 w 3492605"/>
              <a:gd name="connsiteY42" fmla="*/ 387411 h 4465934"/>
              <a:gd name="connsiteX43" fmla="*/ 440451 w 3492605"/>
              <a:gd name="connsiteY43" fmla="*/ 159316 h 4465934"/>
              <a:gd name="connsiteX44" fmla="*/ 329251 w 3492605"/>
              <a:gd name="connsiteY44" fmla="*/ 86726 h 4465934"/>
              <a:gd name="connsiteX45" fmla="*/ 201873 w 3492605"/>
              <a:gd name="connsiteY45" fmla="*/ 488 h 4465934"/>
              <a:gd name="connsiteX46" fmla="*/ 146491 w 3492605"/>
              <a:gd name="connsiteY46" fmla="*/ 57453 h 4465934"/>
              <a:gd name="connsiteX47" fmla="*/ 3 w 3492605"/>
              <a:gd name="connsiteY47" fmla="*/ 175614 h 4465934"/>
              <a:gd name="connsiteX48" fmla="*/ 150050 w 3492605"/>
              <a:gd name="connsiteY48" fmla="*/ 292589 h 4465934"/>
              <a:gd name="connsiteX49" fmla="*/ 211208 w 3492605"/>
              <a:gd name="connsiteY49" fmla="*/ 350583 h 4465934"/>
              <a:gd name="connsiteX50" fmla="*/ 187394 w 3492605"/>
              <a:gd name="connsiteY50" fmla="*/ 518668 h 4465934"/>
              <a:gd name="connsiteX51" fmla="*/ 212434 w 3492605"/>
              <a:gd name="connsiteY51" fmla="*/ 658349 h 4465934"/>
              <a:gd name="connsiteX52" fmla="*/ 1341647 w 3492605"/>
              <a:gd name="connsiteY52" fmla="*/ 2122545 h 4465934"/>
              <a:gd name="connsiteX53" fmla="*/ 1335623 w 3492605"/>
              <a:gd name="connsiteY53" fmla="*/ 2171903 h 4465934"/>
              <a:gd name="connsiteX54" fmla="*/ 1398716 w 3492605"/>
              <a:gd name="connsiteY54" fmla="*/ 2253098 h 4465934"/>
              <a:gd name="connsiteX55" fmla="*/ 1460645 w 3492605"/>
              <a:gd name="connsiteY55" fmla="*/ 2270049 h 4465934"/>
              <a:gd name="connsiteX56" fmla="*/ 1576262 w 3492605"/>
              <a:gd name="connsiteY56" fmla="*/ 2255536 h 4465934"/>
              <a:gd name="connsiteX57" fmla="*/ 1678872 w 3492605"/>
              <a:gd name="connsiteY57" fmla="*/ 2386667 h 4465934"/>
              <a:gd name="connsiteX58" fmla="*/ 1793161 w 3492605"/>
              <a:gd name="connsiteY58" fmla="*/ 2408777 h 4465934"/>
              <a:gd name="connsiteX59" fmla="*/ 2009044 w 3492605"/>
              <a:gd name="connsiteY59" fmla="*/ 2393593 h 4465934"/>
              <a:gd name="connsiteX60" fmla="*/ 1979905 w 3492605"/>
              <a:gd name="connsiteY60" fmla="*/ 2567454 h 4465934"/>
              <a:gd name="connsiteX61" fmla="*/ 1818150 w 3492605"/>
              <a:gd name="connsiteY61" fmla="*/ 2690549 h 4465934"/>
              <a:gd name="connsiteX62" fmla="*/ 1901445 w 3492605"/>
              <a:gd name="connsiteY62" fmla="*/ 2807190 h 4465934"/>
              <a:gd name="connsiteX63" fmla="*/ 1914910 w 3492605"/>
              <a:gd name="connsiteY63" fmla="*/ 3075097 h 4465934"/>
              <a:gd name="connsiteX64" fmla="*/ 1880926 w 3492605"/>
              <a:gd name="connsiteY64" fmla="*/ 3256246 h 4465934"/>
              <a:gd name="connsiteX65" fmla="*/ 1815007 w 3492605"/>
              <a:gd name="connsiteY65" fmla="*/ 3372180 h 4465934"/>
              <a:gd name="connsiteX66" fmla="*/ 1901573 w 3492605"/>
              <a:gd name="connsiteY66" fmla="*/ 3550828 h 4465934"/>
              <a:gd name="connsiteX67" fmla="*/ 2033283 w 3492605"/>
              <a:gd name="connsiteY67" fmla="*/ 3793407 h 4465934"/>
              <a:gd name="connsiteX68" fmla="*/ 2097470 w 3492605"/>
              <a:gd name="connsiteY68" fmla="*/ 4054646 h 4465934"/>
              <a:gd name="connsiteX69" fmla="*/ 2022445 w 3492605"/>
              <a:gd name="connsiteY69" fmla="*/ 4176671 h 4465934"/>
              <a:gd name="connsiteX70" fmla="*/ 1957552 w 3492605"/>
              <a:gd name="connsiteY70" fmla="*/ 4305754 h 4465934"/>
              <a:gd name="connsiteX71" fmla="*/ 1759348 w 3492605"/>
              <a:gd name="connsiteY71" fmla="*/ 4465934 h 4465934"/>
              <a:gd name="connsiteX0" fmla="*/ 3492605 w 3492605"/>
              <a:gd name="connsiteY0" fmla="*/ 2244602 h 4412756"/>
              <a:gd name="connsiteX1" fmla="*/ 3395540 w 3492605"/>
              <a:gd name="connsiteY1" fmla="*/ 2256287 h 4412756"/>
              <a:gd name="connsiteX2" fmla="*/ 3351326 w 3492605"/>
              <a:gd name="connsiteY2" fmla="*/ 2125378 h 4412756"/>
              <a:gd name="connsiteX3" fmla="*/ 3344118 w 3492605"/>
              <a:gd name="connsiteY3" fmla="*/ 2076086 h 4412756"/>
              <a:gd name="connsiteX4" fmla="*/ 3242396 w 3492605"/>
              <a:gd name="connsiteY4" fmla="*/ 1898858 h 4412756"/>
              <a:gd name="connsiteX5" fmla="*/ 3196903 w 3492605"/>
              <a:gd name="connsiteY5" fmla="*/ 1703240 h 4412756"/>
              <a:gd name="connsiteX6" fmla="*/ 3100418 w 3492605"/>
              <a:gd name="connsiteY6" fmla="*/ 1629861 h 4412756"/>
              <a:gd name="connsiteX7" fmla="*/ 2965089 w 3492605"/>
              <a:gd name="connsiteY7" fmla="*/ 1596908 h 4412756"/>
              <a:gd name="connsiteX8" fmla="*/ 2966275 w 3492605"/>
              <a:gd name="connsiteY8" fmla="*/ 1462766 h 4412756"/>
              <a:gd name="connsiteX9" fmla="*/ 2784344 w 3492605"/>
              <a:gd name="connsiteY9" fmla="*/ 1268374 h 4412756"/>
              <a:gd name="connsiteX10" fmla="*/ 2625161 w 3492605"/>
              <a:gd name="connsiteY10" fmla="*/ 1357143 h 4412756"/>
              <a:gd name="connsiteX11" fmla="*/ 2521674 w 3492605"/>
              <a:gd name="connsiteY11" fmla="*/ 1378782 h 4412756"/>
              <a:gd name="connsiteX12" fmla="*/ 2574051 w 3492605"/>
              <a:gd name="connsiteY12" fmla="*/ 1238942 h 4412756"/>
              <a:gd name="connsiteX13" fmla="*/ 2659418 w 3492605"/>
              <a:gd name="connsiteY13" fmla="*/ 1008196 h 4412756"/>
              <a:gd name="connsiteX14" fmla="*/ 2609416 w 3492605"/>
              <a:gd name="connsiteY14" fmla="*/ 846757 h 4412756"/>
              <a:gd name="connsiteX15" fmla="*/ 2447977 w 3492605"/>
              <a:gd name="connsiteY15" fmla="*/ 889005 h 4412756"/>
              <a:gd name="connsiteX16" fmla="*/ 2337687 w 3492605"/>
              <a:gd name="connsiteY16" fmla="*/ 824247 h 4412756"/>
              <a:gd name="connsiteX17" fmla="*/ 2246741 w 3492605"/>
              <a:gd name="connsiteY17" fmla="*/ 867525 h 4412756"/>
              <a:gd name="connsiteX18" fmla="*/ 2284321 w 3492605"/>
              <a:gd name="connsiteY18" fmla="*/ 958588 h 4412756"/>
              <a:gd name="connsiteX19" fmla="*/ 2299156 w 3492605"/>
              <a:gd name="connsiteY19" fmla="*/ 1026907 h 4412756"/>
              <a:gd name="connsiteX20" fmla="*/ 2169522 w 3492605"/>
              <a:gd name="connsiteY20" fmla="*/ 1054243 h 4412756"/>
              <a:gd name="connsiteX21" fmla="*/ 2146026 w 3492605"/>
              <a:gd name="connsiteY21" fmla="*/ 1211921 h 4412756"/>
              <a:gd name="connsiteX22" fmla="*/ 2108167 w 3492605"/>
              <a:gd name="connsiteY22" fmla="*/ 1278382 h 4412756"/>
              <a:gd name="connsiteX23" fmla="*/ 2250381 w 3492605"/>
              <a:gd name="connsiteY23" fmla="*/ 1209076 h 4412756"/>
              <a:gd name="connsiteX24" fmla="*/ 2311854 w 3492605"/>
              <a:gd name="connsiteY24" fmla="*/ 1250096 h 4412756"/>
              <a:gd name="connsiteX25" fmla="*/ 2306238 w 3492605"/>
              <a:gd name="connsiteY25" fmla="*/ 1423048 h 4412756"/>
              <a:gd name="connsiteX26" fmla="*/ 2217548 w 3492605"/>
              <a:gd name="connsiteY26" fmla="*/ 1471982 h 4412756"/>
              <a:gd name="connsiteX27" fmla="*/ 2126642 w 3492605"/>
              <a:gd name="connsiteY27" fmla="*/ 1458414 h 4412756"/>
              <a:gd name="connsiteX28" fmla="*/ 1953809 w 3492605"/>
              <a:gd name="connsiteY28" fmla="*/ 1486896 h 4412756"/>
              <a:gd name="connsiteX29" fmla="*/ 1904914 w 3492605"/>
              <a:gd name="connsiteY29" fmla="*/ 1440296 h 4412756"/>
              <a:gd name="connsiteX30" fmla="*/ 1870854 w 3492605"/>
              <a:gd name="connsiteY30" fmla="*/ 1351644 h 4412756"/>
              <a:gd name="connsiteX31" fmla="*/ 1723064 w 3492605"/>
              <a:gd name="connsiteY31" fmla="*/ 1290288 h 4412756"/>
              <a:gd name="connsiteX32" fmla="*/ 1714004 w 3492605"/>
              <a:gd name="connsiteY32" fmla="*/ 1167498 h 4412756"/>
              <a:gd name="connsiteX33" fmla="*/ 1609215 w 3492605"/>
              <a:gd name="connsiteY33" fmla="*/ 1143682 h 4412756"/>
              <a:gd name="connsiteX34" fmla="*/ 1526377 w 3492605"/>
              <a:gd name="connsiteY34" fmla="*/ 1194833 h 4412756"/>
              <a:gd name="connsiteX35" fmla="*/ 1393342 w 3492605"/>
              <a:gd name="connsiteY35" fmla="*/ 1092494 h 4412756"/>
              <a:gd name="connsiteX36" fmla="*/ 1469610 w 3492605"/>
              <a:gd name="connsiteY36" fmla="*/ 893555 h 4412756"/>
              <a:gd name="connsiteX37" fmla="*/ 1396902 w 3492605"/>
              <a:gd name="connsiteY37" fmla="*/ 745763 h 4412756"/>
              <a:gd name="connsiteX38" fmla="*/ 1274190 w 3492605"/>
              <a:gd name="connsiteY38" fmla="*/ 588873 h 4412756"/>
              <a:gd name="connsiteX39" fmla="*/ 1066112 w 3492605"/>
              <a:gd name="connsiteY39" fmla="*/ 461534 h 4412756"/>
              <a:gd name="connsiteX40" fmla="*/ 863808 w 3492605"/>
              <a:gd name="connsiteY40" fmla="*/ 502515 h 4412756"/>
              <a:gd name="connsiteX41" fmla="*/ 702368 w 3492605"/>
              <a:gd name="connsiteY41" fmla="*/ 386530 h 4412756"/>
              <a:gd name="connsiteX42" fmla="*/ 434042 w 3492605"/>
              <a:gd name="connsiteY42" fmla="*/ 334233 h 4412756"/>
              <a:gd name="connsiteX43" fmla="*/ 440451 w 3492605"/>
              <a:gd name="connsiteY43" fmla="*/ 106138 h 4412756"/>
              <a:gd name="connsiteX44" fmla="*/ 329251 w 3492605"/>
              <a:gd name="connsiteY44" fmla="*/ 33548 h 4412756"/>
              <a:gd name="connsiteX45" fmla="*/ 146491 w 3492605"/>
              <a:gd name="connsiteY45" fmla="*/ 4275 h 4412756"/>
              <a:gd name="connsiteX46" fmla="*/ 3 w 3492605"/>
              <a:gd name="connsiteY46" fmla="*/ 122436 h 4412756"/>
              <a:gd name="connsiteX47" fmla="*/ 150050 w 3492605"/>
              <a:gd name="connsiteY47" fmla="*/ 239411 h 4412756"/>
              <a:gd name="connsiteX48" fmla="*/ 211208 w 3492605"/>
              <a:gd name="connsiteY48" fmla="*/ 297405 h 4412756"/>
              <a:gd name="connsiteX49" fmla="*/ 187394 w 3492605"/>
              <a:gd name="connsiteY49" fmla="*/ 465490 h 4412756"/>
              <a:gd name="connsiteX50" fmla="*/ 212434 w 3492605"/>
              <a:gd name="connsiteY50" fmla="*/ 605171 h 4412756"/>
              <a:gd name="connsiteX51" fmla="*/ 1341647 w 3492605"/>
              <a:gd name="connsiteY51" fmla="*/ 2069367 h 4412756"/>
              <a:gd name="connsiteX52" fmla="*/ 1335623 w 3492605"/>
              <a:gd name="connsiteY52" fmla="*/ 2118725 h 4412756"/>
              <a:gd name="connsiteX53" fmla="*/ 1398716 w 3492605"/>
              <a:gd name="connsiteY53" fmla="*/ 2199920 h 4412756"/>
              <a:gd name="connsiteX54" fmla="*/ 1460645 w 3492605"/>
              <a:gd name="connsiteY54" fmla="*/ 2216871 h 4412756"/>
              <a:gd name="connsiteX55" fmla="*/ 1576262 w 3492605"/>
              <a:gd name="connsiteY55" fmla="*/ 2202358 h 4412756"/>
              <a:gd name="connsiteX56" fmla="*/ 1678872 w 3492605"/>
              <a:gd name="connsiteY56" fmla="*/ 2333489 h 4412756"/>
              <a:gd name="connsiteX57" fmla="*/ 1793161 w 3492605"/>
              <a:gd name="connsiteY57" fmla="*/ 2355599 h 4412756"/>
              <a:gd name="connsiteX58" fmla="*/ 2009044 w 3492605"/>
              <a:gd name="connsiteY58" fmla="*/ 2340415 h 4412756"/>
              <a:gd name="connsiteX59" fmla="*/ 1979905 w 3492605"/>
              <a:gd name="connsiteY59" fmla="*/ 2514276 h 4412756"/>
              <a:gd name="connsiteX60" fmla="*/ 1818150 w 3492605"/>
              <a:gd name="connsiteY60" fmla="*/ 2637371 h 4412756"/>
              <a:gd name="connsiteX61" fmla="*/ 1901445 w 3492605"/>
              <a:gd name="connsiteY61" fmla="*/ 2754012 h 4412756"/>
              <a:gd name="connsiteX62" fmla="*/ 1914910 w 3492605"/>
              <a:gd name="connsiteY62" fmla="*/ 3021919 h 4412756"/>
              <a:gd name="connsiteX63" fmla="*/ 1880926 w 3492605"/>
              <a:gd name="connsiteY63" fmla="*/ 3203068 h 4412756"/>
              <a:gd name="connsiteX64" fmla="*/ 1815007 w 3492605"/>
              <a:gd name="connsiteY64" fmla="*/ 3319002 h 4412756"/>
              <a:gd name="connsiteX65" fmla="*/ 1901573 w 3492605"/>
              <a:gd name="connsiteY65" fmla="*/ 3497650 h 4412756"/>
              <a:gd name="connsiteX66" fmla="*/ 2033283 w 3492605"/>
              <a:gd name="connsiteY66" fmla="*/ 3740229 h 4412756"/>
              <a:gd name="connsiteX67" fmla="*/ 2097470 w 3492605"/>
              <a:gd name="connsiteY67" fmla="*/ 4001468 h 4412756"/>
              <a:gd name="connsiteX68" fmla="*/ 2022445 w 3492605"/>
              <a:gd name="connsiteY68" fmla="*/ 4123493 h 4412756"/>
              <a:gd name="connsiteX69" fmla="*/ 1957552 w 3492605"/>
              <a:gd name="connsiteY69" fmla="*/ 4252576 h 4412756"/>
              <a:gd name="connsiteX70" fmla="*/ 1759348 w 3492605"/>
              <a:gd name="connsiteY70" fmla="*/ 4412756 h 4412756"/>
              <a:gd name="connsiteX0" fmla="*/ 3493391 w 3493391"/>
              <a:gd name="connsiteY0" fmla="*/ 2244602 h 4412756"/>
              <a:gd name="connsiteX1" fmla="*/ 3396326 w 3493391"/>
              <a:gd name="connsiteY1" fmla="*/ 2256287 h 4412756"/>
              <a:gd name="connsiteX2" fmla="*/ 3352112 w 3493391"/>
              <a:gd name="connsiteY2" fmla="*/ 2125378 h 4412756"/>
              <a:gd name="connsiteX3" fmla="*/ 3344904 w 3493391"/>
              <a:gd name="connsiteY3" fmla="*/ 2076086 h 4412756"/>
              <a:gd name="connsiteX4" fmla="*/ 3243182 w 3493391"/>
              <a:gd name="connsiteY4" fmla="*/ 1898858 h 4412756"/>
              <a:gd name="connsiteX5" fmla="*/ 3197689 w 3493391"/>
              <a:gd name="connsiteY5" fmla="*/ 1703240 h 4412756"/>
              <a:gd name="connsiteX6" fmla="*/ 3101204 w 3493391"/>
              <a:gd name="connsiteY6" fmla="*/ 1629861 h 4412756"/>
              <a:gd name="connsiteX7" fmla="*/ 2965875 w 3493391"/>
              <a:gd name="connsiteY7" fmla="*/ 1596908 h 4412756"/>
              <a:gd name="connsiteX8" fmla="*/ 2967061 w 3493391"/>
              <a:gd name="connsiteY8" fmla="*/ 1462766 h 4412756"/>
              <a:gd name="connsiteX9" fmla="*/ 2785130 w 3493391"/>
              <a:gd name="connsiteY9" fmla="*/ 1268374 h 4412756"/>
              <a:gd name="connsiteX10" fmla="*/ 2625947 w 3493391"/>
              <a:gd name="connsiteY10" fmla="*/ 1357143 h 4412756"/>
              <a:gd name="connsiteX11" fmla="*/ 2522460 w 3493391"/>
              <a:gd name="connsiteY11" fmla="*/ 1378782 h 4412756"/>
              <a:gd name="connsiteX12" fmla="*/ 2574837 w 3493391"/>
              <a:gd name="connsiteY12" fmla="*/ 1238942 h 4412756"/>
              <a:gd name="connsiteX13" fmla="*/ 2660204 w 3493391"/>
              <a:gd name="connsiteY13" fmla="*/ 1008196 h 4412756"/>
              <a:gd name="connsiteX14" fmla="*/ 2610202 w 3493391"/>
              <a:gd name="connsiteY14" fmla="*/ 846757 h 4412756"/>
              <a:gd name="connsiteX15" fmla="*/ 2448763 w 3493391"/>
              <a:gd name="connsiteY15" fmla="*/ 889005 h 4412756"/>
              <a:gd name="connsiteX16" fmla="*/ 2338473 w 3493391"/>
              <a:gd name="connsiteY16" fmla="*/ 824247 h 4412756"/>
              <a:gd name="connsiteX17" fmla="*/ 2247527 w 3493391"/>
              <a:gd name="connsiteY17" fmla="*/ 867525 h 4412756"/>
              <a:gd name="connsiteX18" fmla="*/ 2285107 w 3493391"/>
              <a:gd name="connsiteY18" fmla="*/ 958588 h 4412756"/>
              <a:gd name="connsiteX19" fmla="*/ 2299942 w 3493391"/>
              <a:gd name="connsiteY19" fmla="*/ 1026907 h 4412756"/>
              <a:gd name="connsiteX20" fmla="*/ 2170308 w 3493391"/>
              <a:gd name="connsiteY20" fmla="*/ 1054243 h 4412756"/>
              <a:gd name="connsiteX21" fmla="*/ 2146812 w 3493391"/>
              <a:gd name="connsiteY21" fmla="*/ 1211921 h 4412756"/>
              <a:gd name="connsiteX22" fmla="*/ 2108953 w 3493391"/>
              <a:gd name="connsiteY22" fmla="*/ 1278382 h 4412756"/>
              <a:gd name="connsiteX23" fmla="*/ 2251167 w 3493391"/>
              <a:gd name="connsiteY23" fmla="*/ 1209076 h 4412756"/>
              <a:gd name="connsiteX24" fmla="*/ 2312640 w 3493391"/>
              <a:gd name="connsiteY24" fmla="*/ 1250096 h 4412756"/>
              <a:gd name="connsiteX25" fmla="*/ 2307024 w 3493391"/>
              <a:gd name="connsiteY25" fmla="*/ 1423048 h 4412756"/>
              <a:gd name="connsiteX26" fmla="*/ 2218334 w 3493391"/>
              <a:gd name="connsiteY26" fmla="*/ 1471982 h 4412756"/>
              <a:gd name="connsiteX27" fmla="*/ 2127428 w 3493391"/>
              <a:gd name="connsiteY27" fmla="*/ 1458414 h 4412756"/>
              <a:gd name="connsiteX28" fmla="*/ 1954595 w 3493391"/>
              <a:gd name="connsiteY28" fmla="*/ 1486896 h 4412756"/>
              <a:gd name="connsiteX29" fmla="*/ 1905700 w 3493391"/>
              <a:gd name="connsiteY29" fmla="*/ 1440296 h 4412756"/>
              <a:gd name="connsiteX30" fmla="*/ 1871640 w 3493391"/>
              <a:gd name="connsiteY30" fmla="*/ 1351644 h 4412756"/>
              <a:gd name="connsiteX31" fmla="*/ 1723850 w 3493391"/>
              <a:gd name="connsiteY31" fmla="*/ 1290288 h 4412756"/>
              <a:gd name="connsiteX32" fmla="*/ 1714790 w 3493391"/>
              <a:gd name="connsiteY32" fmla="*/ 1167498 h 4412756"/>
              <a:gd name="connsiteX33" fmla="*/ 1610001 w 3493391"/>
              <a:gd name="connsiteY33" fmla="*/ 1143682 h 4412756"/>
              <a:gd name="connsiteX34" fmla="*/ 1527163 w 3493391"/>
              <a:gd name="connsiteY34" fmla="*/ 1194833 h 4412756"/>
              <a:gd name="connsiteX35" fmla="*/ 1394128 w 3493391"/>
              <a:gd name="connsiteY35" fmla="*/ 1092494 h 4412756"/>
              <a:gd name="connsiteX36" fmla="*/ 1470396 w 3493391"/>
              <a:gd name="connsiteY36" fmla="*/ 893555 h 4412756"/>
              <a:gd name="connsiteX37" fmla="*/ 1397688 w 3493391"/>
              <a:gd name="connsiteY37" fmla="*/ 745763 h 4412756"/>
              <a:gd name="connsiteX38" fmla="*/ 1274976 w 3493391"/>
              <a:gd name="connsiteY38" fmla="*/ 588873 h 4412756"/>
              <a:gd name="connsiteX39" fmla="*/ 1066898 w 3493391"/>
              <a:gd name="connsiteY39" fmla="*/ 461534 h 4412756"/>
              <a:gd name="connsiteX40" fmla="*/ 864594 w 3493391"/>
              <a:gd name="connsiteY40" fmla="*/ 502515 h 4412756"/>
              <a:gd name="connsiteX41" fmla="*/ 703154 w 3493391"/>
              <a:gd name="connsiteY41" fmla="*/ 386530 h 4412756"/>
              <a:gd name="connsiteX42" fmla="*/ 434828 w 3493391"/>
              <a:gd name="connsiteY42" fmla="*/ 334233 h 4412756"/>
              <a:gd name="connsiteX43" fmla="*/ 441237 w 3493391"/>
              <a:gd name="connsiteY43" fmla="*/ 106138 h 4412756"/>
              <a:gd name="connsiteX44" fmla="*/ 330037 w 3493391"/>
              <a:gd name="connsiteY44" fmla="*/ 33548 h 4412756"/>
              <a:gd name="connsiteX45" fmla="*/ 147277 w 3493391"/>
              <a:gd name="connsiteY45" fmla="*/ 4275 h 4412756"/>
              <a:gd name="connsiteX46" fmla="*/ 789 w 3493391"/>
              <a:gd name="connsiteY46" fmla="*/ 122436 h 4412756"/>
              <a:gd name="connsiteX47" fmla="*/ 211994 w 3493391"/>
              <a:gd name="connsiteY47" fmla="*/ 297405 h 4412756"/>
              <a:gd name="connsiteX48" fmla="*/ 188180 w 3493391"/>
              <a:gd name="connsiteY48" fmla="*/ 465490 h 4412756"/>
              <a:gd name="connsiteX49" fmla="*/ 213220 w 3493391"/>
              <a:gd name="connsiteY49" fmla="*/ 605171 h 4412756"/>
              <a:gd name="connsiteX50" fmla="*/ 1342433 w 3493391"/>
              <a:gd name="connsiteY50" fmla="*/ 2069367 h 4412756"/>
              <a:gd name="connsiteX51" fmla="*/ 1336409 w 3493391"/>
              <a:gd name="connsiteY51" fmla="*/ 2118725 h 4412756"/>
              <a:gd name="connsiteX52" fmla="*/ 1399502 w 3493391"/>
              <a:gd name="connsiteY52" fmla="*/ 2199920 h 4412756"/>
              <a:gd name="connsiteX53" fmla="*/ 1461431 w 3493391"/>
              <a:gd name="connsiteY53" fmla="*/ 2216871 h 4412756"/>
              <a:gd name="connsiteX54" fmla="*/ 1577048 w 3493391"/>
              <a:gd name="connsiteY54" fmla="*/ 2202358 h 4412756"/>
              <a:gd name="connsiteX55" fmla="*/ 1679658 w 3493391"/>
              <a:gd name="connsiteY55" fmla="*/ 2333489 h 4412756"/>
              <a:gd name="connsiteX56" fmla="*/ 1793947 w 3493391"/>
              <a:gd name="connsiteY56" fmla="*/ 2355599 h 4412756"/>
              <a:gd name="connsiteX57" fmla="*/ 2009830 w 3493391"/>
              <a:gd name="connsiteY57" fmla="*/ 2340415 h 4412756"/>
              <a:gd name="connsiteX58" fmla="*/ 1980691 w 3493391"/>
              <a:gd name="connsiteY58" fmla="*/ 2514276 h 4412756"/>
              <a:gd name="connsiteX59" fmla="*/ 1818936 w 3493391"/>
              <a:gd name="connsiteY59" fmla="*/ 2637371 h 4412756"/>
              <a:gd name="connsiteX60" fmla="*/ 1902231 w 3493391"/>
              <a:gd name="connsiteY60" fmla="*/ 2754012 h 4412756"/>
              <a:gd name="connsiteX61" fmla="*/ 1915696 w 3493391"/>
              <a:gd name="connsiteY61" fmla="*/ 3021919 h 4412756"/>
              <a:gd name="connsiteX62" fmla="*/ 1881712 w 3493391"/>
              <a:gd name="connsiteY62" fmla="*/ 3203068 h 4412756"/>
              <a:gd name="connsiteX63" fmla="*/ 1815793 w 3493391"/>
              <a:gd name="connsiteY63" fmla="*/ 3319002 h 4412756"/>
              <a:gd name="connsiteX64" fmla="*/ 1902359 w 3493391"/>
              <a:gd name="connsiteY64" fmla="*/ 3497650 h 4412756"/>
              <a:gd name="connsiteX65" fmla="*/ 2034069 w 3493391"/>
              <a:gd name="connsiteY65" fmla="*/ 3740229 h 4412756"/>
              <a:gd name="connsiteX66" fmla="*/ 2098256 w 3493391"/>
              <a:gd name="connsiteY66" fmla="*/ 4001468 h 4412756"/>
              <a:gd name="connsiteX67" fmla="*/ 2023231 w 3493391"/>
              <a:gd name="connsiteY67" fmla="*/ 4123493 h 4412756"/>
              <a:gd name="connsiteX68" fmla="*/ 1958338 w 3493391"/>
              <a:gd name="connsiteY68" fmla="*/ 4252576 h 4412756"/>
              <a:gd name="connsiteX69" fmla="*/ 1760134 w 3493391"/>
              <a:gd name="connsiteY69" fmla="*/ 4412756 h 4412756"/>
              <a:gd name="connsiteX0" fmla="*/ 3493391 w 3493391"/>
              <a:gd name="connsiteY0" fmla="*/ 2244602 h 4412756"/>
              <a:gd name="connsiteX1" fmla="*/ 3396326 w 3493391"/>
              <a:gd name="connsiteY1" fmla="*/ 2256287 h 4412756"/>
              <a:gd name="connsiteX2" fmla="*/ 3352112 w 3493391"/>
              <a:gd name="connsiteY2" fmla="*/ 2125378 h 4412756"/>
              <a:gd name="connsiteX3" fmla="*/ 3344904 w 3493391"/>
              <a:gd name="connsiteY3" fmla="*/ 2076086 h 4412756"/>
              <a:gd name="connsiteX4" fmla="*/ 3243182 w 3493391"/>
              <a:gd name="connsiteY4" fmla="*/ 1898858 h 4412756"/>
              <a:gd name="connsiteX5" fmla="*/ 3197689 w 3493391"/>
              <a:gd name="connsiteY5" fmla="*/ 1703240 h 4412756"/>
              <a:gd name="connsiteX6" fmla="*/ 3101204 w 3493391"/>
              <a:gd name="connsiteY6" fmla="*/ 1629861 h 4412756"/>
              <a:gd name="connsiteX7" fmla="*/ 2965875 w 3493391"/>
              <a:gd name="connsiteY7" fmla="*/ 1596908 h 4412756"/>
              <a:gd name="connsiteX8" fmla="*/ 2967061 w 3493391"/>
              <a:gd name="connsiteY8" fmla="*/ 1462766 h 4412756"/>
              <a:gd name="connsiteX9" fmla="*/ 2785130 w 3493391"/>
              <a:gd name="connsiteY9" fmla="*/ 1268374 h 4412756"/>
              <a:gd name="connsiteX10" fmla="*/ 2625947 w 3493391"/>
              <a:gd name="connsiteY10" fmla="*/ 1357143 h 4412756"/>
              <a:gd name="connsiteX11" fmla="*/ 2522460 w 3493391"/>
              <a:gd name="connsiteY11" fmla="*/ 1378782 h 4412756"/>
              <a:gd name="connsiteX12" fmla="*/ 2574837 w 3493391"/>
              <a:gd name="connsiteY12" fmla="*/ 1238942 h 4412756"/>
              <a:gd name="connsiteX13" fmla="*/ 2660204 w 3493391"/>
              <a:gd name="connsiteY13" fmla="*/ 1008196 h 4412756"/>
              <a:gd name="connsiteX14" fmla="*/ 2610202 w 3493391"/>
              <a:gd name="connsiteY14" fmla="*/ 846757 h 4412756"/>
              <a:gd name="connsiteX15" fmla="*/ 2448763 w 3493391"/>
              <a:gd name="connsiteY15" fmla="*/ 889005 h 4412756"/>
              <a:gd name="connsiteX16" fmla="*/ 2338473 w 3493391"/>
              <a:gd name="connsiteY16" fmla="*/ 824247 h 4412756"/>
              <a:gd name="connsiteX17" fmla="*/ 2247527 w 3493391"/>
              <a:gd name="connsiteY17" fmla="*/ 867525 h 4412756"/>
              <a:gd name="connsiteX18" fmla="*/ 2285107 w 3493391"/>
              <a:gd name="connsiteY18" fmla="*/ 958588 h 4412756"/>
              <a:gd name="connsiteX19" fmla="*/ 2299942 w 3493391"/>
              <a:gd name="connsiteY19" fmla="*/ 1026907 h 4412756"/>
              <a:gd name="connsiteX20" fmla="*/ 2170308 w 3493391"/>
              <a:gd name="connsiteY20" fmla="*/ 1054243 h 4412756"/>
              <a:gd name="connsiteX21" fmla="*/ 2146812 w 3493391"/>
              <a:gd name="connsiteY21" fmla="*/ 1211921 h 4412756"/>
              <a:gd name="connsiteX22" fmla="*/ 2108953 w 3493391"/>
              <a:gd name="connsiteY22" fmla="*/ 1278382 h 4412756"/>
              <a:gd name="connsiteX23" fmla="*/ 2251167 w 3493391"/>
              <a:gd name="connsiteY23" fmla="*/ 1209076 h 4412756"/>
              <a:gd name="connsiteX24" fmla="*/ 2312640 w 3493391"/>
              <a:gd name="connsiteY24" fmla="*/ 1250096 h 4412756"/>
              <a:gd name="connsiteX25" fmla="*/ 2307024 w 3493391"/>
              <a:gd name="connsiteY25" fmla="*/ 1423048 h 4412756"/>
              <a:gd name="connsiteX26" fmla="*/ 2218334 w 3493391"/>
              <a:gd name="connsiteY26" fmla="*/ 1471982 h 4412756"/>
              <a:gd name="connsiteX27" fmla="*/ 2127428 w 3493391"/>
              <a:gd name="connsiteY27" fmla="*/ 1458414 h 4412756"/>
              <a:gd name="connsiteX28" fmla="*/ 1954595 w 3493391"/>
              <a:gd name="connsiteY28" fmla="*/ 1486896 h 4412756"/>
              <a:gd name="connsiteX29" fmla="*/ 1905700 w 3493391"/>
              <a:gd name="connsiteY29" fmla="*/ 1440296 h 4412756"/>
              <a:gd name="connsiteX30" fmla="*/ 1871640 w 3493391"/>
              <a:gd name="connsiteY30" fmla="*/ 1351644 h 4412756"/>
              <a:gd name="connsiteX31" fmla="*/ 1723850 w 3493391"/>
              <a:gd name="connsiteY31" fmla="*/ 1290288 h 4412756"/>
              <a:gd name="connsiteX32" fmla="*/ 1714790 w 3493391"/>
              <a:gd name="connsiteY32" fmla="*/ 1167498 h 4412756"/>
              <a:gd name="connsiteX33" fmla="*/ 1610001 w 3493391"/>
              <a:gd name="connsiteY33" fmla="*/ 1143682 h 4412756"/>
              <a:gd name="connsiteX34" fmla="*/ 1527163 w 3493391"/>
              <a:gd name="connsiteY34" fmla="*/ 1194833 h 4412756"/>
              <a:gd name="connsiteX35" fmla="*/ 1394128 w 3493391"/>
              <a:gd name="connsiteY35" fmla="*/ 1092494 h 4412756"/>
              <a:gd name="connsiteX36" fmla="*/ 1470396 w 3493391"/>
              <a:gd name="connsiteY36" fmla="*/ 893555 h 4412756"/>
              <a:gd name="connsiteX37" fmla="*/ 1397688 w 3493391"/>
              <a:gd name="connsiteY37" fmla="*/ 745763 h 4412756"/>
              <a:gd name="connsiteX38" fmla="*/ 1274976 w 3493391"/>
              <a:gd name="connsiteY38" fmla="*/ 588873 h 4412756"/>
              <a:gd name="connsiteX39" fmla="*/ 1066898 w 3493391"/>
              <a:gd name="connsiteY39" fmla="*/ 461534 h 4412756"/>
              <a:gd name="connsiteX40" fmla="*/ 864594 w 3493391"/>
              <a:gd name="connsiteY40" fmla="*/ 502515 h 4412756"/>
              <a:gd name="connsiteX41" fmla="*/ 703154 w 3493391"/>
              <a:gd name="connsiteY41" fmla="*/ 386530 h 4412756"/>
              <a:gd name="connsiteX42" fmla="*/ 434828 w 3493391"/>
              <a:gd name="connsiteY42" fmla="*/ 334233 h 4412756"/>
              <a:gd name="connsiteX43" fmla="*/ 441237 w 3493391"/>
              <a:gd name="connsiteY43" fmla="*/ 106138 h 4412756"/>
              <a:gd name="connsiteX44" fmla="*/ 330037 w 3493391"/>
              <a:gd name="connsiteY44" fmla="*/ 33548 h 4412756"/>
              <a:gd name="connsiteX45" fmla="*/ 147277 w 3493391"/>
              <a:gd name="connsiteY45" fmla="*/ 4275 h 4412756"/>
              <a:gd name="connsiteX46" fmla="*/ 789 w 3493391"/>
              <a:gd name="connsiteY46" fmla="*/ 122436 h 4412756"/>
              <a:gd name="connsiteX47" fmla="*/ 211994 w 3493391"/>
              <a:gd name="connsiteY47" fmla="*/ 297405 h 4412756"/>
              <a:gd name="connsiteX48" fmla="*/ 188180 w 3493391"/>
              <a:gd name="connsiteY48" fmla="*/ 465490 h 4412756"/>
              <a:gd name="connsiteX49" fmla="*/ 1342433 w 3493391"/>
              <a:gd name="connsiteY49" fmla="*/ 2069367 h 4412756"/>
              <a:gd name="connsiteX50" fmla="*/ 1336409 w 3493391"/>
              <a:gd name="connsiteY50" fmla="*/ 2118725 h 4412756"/>
              <a:gd name="connsiteX51" fmla="*/ 1399502 w 3493391"/>
              <a:gd name="connsiteY51" fmla="*/ 2199920 h 4412756"/>
              <a:gd name="connsiteX52" fmla="*/ 1461431 w 3493391"/>
              <a:gd name="connsiteY52" fmla="*/ 2216871 h 4412756"/>
              <a:gd name="connsiteX53" fmla="*/ 1577048 w 3493391"/>
              <a:gd name="connsiteY53" fmla="*/ 2202358 h 4412756"/>
              <a:gd name="connsiteX54" fmla="*/ 1679658 w 3493391"/>
              <a:gd name="connsiteY54" fmla="*/ 2333489 h 4412756"/>
              <a:gd name="connsiteX55" fmla="*/ 1793947 w 3493391"/>
              <a:gd name="connsiteY55" fmla="*/ 2355599 h 4412756"/>
              <a:gd name="connsiteX56" fmla="*/ 2009830 w 3493391"/>
              <a:gd name="connsiteY56" fmla="*/ 2340415 h 4412756"/>
              <a:gd name="connsiteX57" fmla="*/ 1980691 w 3493391"/>
              <a:gd name="connsiteY57" fmla="*/ 2514276 h 4412756"/>
              <a:gd name="connsiteX58" fmla="*/ 1818936 w 3493391"/>
              <a:gd name="connsiteY58" fmla="*/ 2637371 h 4412756"/>
              <a:gd name="connsiteX59" fmla="*/ 1902231 w 3493391"/>
              <a:gd name="connsiteY59" fmla="*/ 2754012 h 4412756"/>
              <a:gd name="connsiteX60" fmla="*/ 1915696 w 3493391"/>
              <a:gd name="connsiteY60" fmla="*/ 3021919 h 4412756"/>
              <a:gd name="connsiteX61" fmla="*/ 1881712 w 3493391"/>
              <a:gd name="connsiteY61" fmla="*/ 3203068 h 4412756"/>
              <a:gd name="connsiteX62" fmla="*/ 1815793 w 3493391"/>
              <a:gd name="connsiteY62" fmla="*/ 3319002 h 4412756"/>
              <a:gd name="connsiteX63" fmla="*/ 1902359 w 3493391"/>
              <a:gd name="connsiteY63" fmla="*/ 3497650 h 4412756"/>
              <a:gd name="connsiteX64" fmla="*/ 2034069 w 3493391"/>
              <a:gd name="connsiteY64" fmla="*/ 3740229 h 4412756"/>
              <a:gd name="connsiteX65" fmla="*/ 2098256 w 3493391"/>
              <a:gd name="connsiteY65" fmla="*/ 4001468 h 4412756"/>
              <a:gd name="connsiteX66" fmla="*/ 2023231 w 3493391"/>
              <a:gd name="connsiteY66" fmla="*/ 4123493 h 4412756"/>
              <a:gd name="connsiteX67" fmla="*/ 1958338 w 3493391"/>
              <a:gd name="connsiteY67" fmla="*/ 4252576 h 4412756"/>
              <a:gd name="connsiteX68" fmla="*/ 1760134 w 3493391"/>
              <a:gd name="connsiteY68" fmla="*/ 4412756 h 4412756"/>
              <a:gd name="connsiteX0" fmla="*/ 3493391 w 3493391"/>
              <a:gd name="connsiteY0" fmla="*/ 2244602 h 4412756"/>
              <a:gd name="connsiteX1" fmla="*/ 3396326 w 3493391"/>
              <a:gd name="connsiteY1" fmla="*/ 2256287 h 4412756"/>
              <a:gd name="connsiteX2" fmla="*/ 3352112 w 3493391"/>
              <a:gd name="connsiteY2" fmla="*/ 2125378 h 4412756"/>
              <a:gd name="connsiteX3" fmla="*/ 3344904 w 3493391"/>
              <a:gd name="connsiteY3" fmla="*/ 2076086 h 4412756"/>
              <a:gd name="connsiteX4" fmla="*/ 3243182 w 3493391"/>
              <a:gd name="connsiteY4" fmla="*/ 1898858 h 4412756"/>
              <a:gd name="connsiteX5" fmla="*/ 3197689 w 3493391"/>
              <a:gd name="connsiteY5" fmla="*/ 1703240 h 4412756"/>
              <a:gd name="connsiteX6" fmla="*/ 3101204 w 3493391"/>
              <a:gd name="connsiteY6" fmla="*/ 1629861 h 4412756"/>
              <a:gd name="connsiteX7" fmla="*/ 2965875 w 3493391"/>
              <a:gd name="connsiteY7" fmla="*/ 1596908 h 4412756"/>
              <a:gd name="connsiteX8" fmla="*/ 2967061 w 3493391"/>
              <a:gd name="connsiteY8" fmla="*/ 1462766 h 4412756"/>
              <a:gd name="connsiteX9" fmla="*/ 2785130 w 3493391"/>
              <a:gd name="connsiteY9" fmla="*/ 1268374 h 4412756"/>
              <a:gd name="connsiteX10" fmla="*/ 2625947 w 3493391"/>
              <a:gd name="connsiteY10" fmla="*/ 1357143 h 4412756"/>
              <a:gd name="connsiteX11" fmla="*/ 2522460 w 3493391"/>
              <a:gd name="connsiteY11" fmla="*/ 1378782 h 4412756"/>
              <a:gd name="connsiteX12" fmla="*/ 2574837 w 3493391"/>
              <a:gd name="connsiteY12" fmla="*/ 1238942 h 4412756"/>
              <a:gd name="connsiteX13" fmla="*/ 2660204 w 3493391"/>
              <a:gd name="connsiteY13" fmla="*/ 1008196 h 4412756"/>
              <a:gd name="connsiteX14" fmla="*/ 2610202 w 3493391"/>
              <a:gd name="connsiteY14" fmla="*/ 846757 h 4412756"/>
              <a:gd name="connsiteX15" fmla="*/ 2448763 w 3493391"/>
              <a:gd name="connsiteY15" fmla="*/ 889005 h 4412756"/>
              <a:gd name="connsiteX16" fmla="*/ 2338473 w 3493391"/>
              <a:gd name="connsiteY16" fmla="*/ 824247 h 4412756"/>
              <a:gd name="connsiteX17" fmla="*/ 2247527 w 3493391"/>
              <a:gd name="connsiteY17" fmla="*/ 867525 h 4412756"/>
              <a:gd name="connsiteX18" fmla="*/ 2285107 w 3493391"/>
              <a:gd name="connsiteY18" fmla="*/ 958588 h 4412756"/>
              <a:gd name="connsiteX19" fmla="*/ 2299942 w 3493391"/>
              <a:gd name="connsiteY19" fmla="*/ 1026907 h 4412756"/>
              <a:gd name="connsiteX20" fmla="*/ 2170308 w 3493391"/>
              <a:gd name="connsiteY20" fmla="*/ 1054243 h 4412756"/>
              <a:gd name="connsiteX21" fmla="*/ 2146812 w 3493391"/>
              <a:gd name="connsiteY21" fmla="*/ 1211921 h 4412756"/>
              <a:gd name="connsiteX22" fmla="*/ 2108953 w 3493391"/>
              <a:gd name="connsiteY22" fmla="*/ 1278382 h 4412756"/>
              <a:gd name="connsiteX23" fmla="*/ 2251167 w 3493391"/>
              <a:gd name="connsiteY23" fmla="*/ 1209076 h 4412756"/>
              <a:gd name="connsiteX24" fmla="*/ 2312640 w 3493391"/>
              <a:gd name="connsiteY24" fmla="*/ 1250096 h 4412756"/>
              <a:gd name="connsiteX25" fmla="*/ 2307024 w 3493391"/>
              <a:gd name="connsiteY25" fmla="*/ 1423048 h 4412756"/>
              <a:gd name="connsiteX26" fmla="*/ 2218334 w 3493391"/>
              <a:gd name="connsiteY26" fmla="*/ 1471982 h 4412756"/>
              <a:gd name="connsiteX27" fmla="*/ 2127428 w 3493391"/>
              <a:gd name="connsiteY27" fmla="*/ 1458414 h 4412756"/>
              <a:gd name="connsiteX28" fmla="*/ 1954595 w 3493391"/>
              <a:gd name="connsiteY28" fmla="*/ 1486896 h 4412756"/>
              <a:gd name="connsiteX29" fmla="*/ 1905700 w 3493391"/>
              <a:gd name="connsiteY29" fmla="*/ 1440296 h 4412756"/>
              <a:gd name="connsiteX30" fmla="*/ 1871640 w 3493391"/>
              <a:gd name="connsiteY30" fmla="*/ 1351644 h 4412756"/>
              <a:gd name="connsiteX31" fmla="*/ 1723850 w 3493391"/>
              <a:gd name="connsiteY31" fmla="*/ 1290288 h 4412756"/>
              <a:gd name="connsiteX32" fmla="*/ 1714790 w 3493391"/>
              <a:gd name="connsiteY32" fmla="*/ 1167498 h 4412756"/>
              <a:gd name="connsiteX33" fmla="*/ 1610001 w 3493391"/>
              <a:gd name="connsiteY33" fmla="*/ 1143682 h 4412756"/>
              <a:gd name="connsiteX34" fmla="*/ 1527163 w 3493391"/>
              <a:gd name="connsiteY34" fmla="*/ 1194833 h 4412756"/>
              <a:gd name="connsiteX35" fmla="*/ 1394128 w 3493391"/>
              <a:gd name="connsiteY35" fmla="*/ 1092494 h 4412756"/>
              <a:gd name="connsiteX36" fmla="*/ 1470396 w 3493391"/>
              <a:gd name="connsiteY36" fmla="*/ 893555 h 4412756"/>
              <a:gd name="connsiteX37" fmla="*/ 1397688 w 3493391"/>
              <a:gd name="connsiteY37" fmla="*/ 745763 h 4412756"/>
              <a:gd name="connsiteX38" fmla="*/ 1274976 w 3493391"/>
              <a:gd name="connsiteY38" fmla="*/ 588873 h 4412756"/>
              <a:gd name="connsiteX39" fmla="*/ 1066898 w 3493391"/>
              <a:gd name="connsiteY39" fmla="*/ 461534 h 4412756"/>
              <a:gd name="connsiteX40" fmla="*/ 864594 w 3493391"/>
              <a:gd name="connsiteY40" fmla="*/ 502515 h 4412756"/>
              <a:gd name="connsiteX41" fmla="*/ 703154 w 3493391"/>
              <a:gd name="connsiteY41" fmla="*/ 386530 h 4412756"/>
              <a:gd name="connsiteX42" fmla="*/ 434828 w 3493391"/>
              <a:gd name="connsiteY42" fmla="*/ 334233 h 4412756"/>
              <a:gd name="connsiteX43" fmla="*/ 441237 w 3493391"/>
              <a:gd name="connsiteY43" fmla="*/ 106138 h 4412756"/>
              <a:gd name="connsiteX44" fmla="*/ 330037 w 3493391"/>
              <a:gd name="connsiteY44" fmla="*/ 33548 h 4412756"/>
              <a:gd name="connsiteX45" fmla="*/ 147277 w 3493391"/>
              <a:gd name="connsiteY45" fmla="*/ 4275 h 4412756"/>
              <a:gd name="connsiteX46" fmla="*/ 789 w 3493391"/>
              <a:gd name="connsiteY46" fmla="*/ 122436 h 4412756"/>
              <a:gd name="connsiteX47" fmla="*/ 211994 w 3493391"/>
              <a:gd name="connsiteY47" fmla="*/ 297405 h 4412756"/>
              <a:gd name="connsiteX48" fmla="*/ 1342433 w 3493391"/>
              <a:gd name="connsiteY48" fmla="*/ 2069367 h 4412756"/>
              <a:gd name="connsiteX49" fmla="*/ 1336409 w 3493391"/>
              <a:gd name="connsiteY49" fmla="*/ 2118725 h 4412756"/>
              <a:gd name="connsiteX50" fmla="*/ 1399502 w 3493391"/>
              <a:gd name="connsiteY50" fmla="*/ 2199920 h 4412756"/>
              <a:gd name="connsiteX51" fmla="*/ 1461431 w 3493391"/>
              <a:gd name="connsiteY51" fmla="*/ 2216871 h 4412756"/>
              <a:gd name="connsiteX52" fmla="*/ 1577048 w 3493391"/>
              <a:gd name="connsiteY52" fmla="*/ 2202358 h 4412756"/>
              <a:gd name="connsiteX53" fmla="*/ 1679658 w 3493391"/>
              <a:gd name="connsiteY53" fmla="*/ 2333489 h 4412756"/>
              <a:gd name="connsiteX54" fmla="*/ 1793947 w 3493391"/>
              <a:gd name="connsiteY54" fmla="*/ 2355599 h 4412756"/>
              <a:gd name="connsiteX55" fmla="*/ 2009830 w 3493391"/>
              <a:gd name="connsiteY55" fmla="*/ 2340415 h 4412756"/>
              <a:gd name="connsiteX56" fmla="*/ 1980691 w 3493391"/>
              <a:gd name="connsiteY56" fmla="*/ 2514276 h 4412756"/>
              <a:gd name="connsiteX57" fmla="*/ 1818936 w 3493391"/>
              <a:gd name="connsiteY57" fmla="*/ 2637371 h 4412756"/>
              <a:gd name="connsiteX58" fmla="*/ 1902231 w 3493391"/>
              <a:gd name="connsiteY58" fmla="*/ 2754012 h 4412756"/>
              <a:gd name="connsiteX59" fmla="*/ 1915696 w 3493391"/>
              <a:gd name="connsiteY59" fmla="*/ 3021919 h 4412756"/>
              <a:gd name="connsiteX60" fmla="*/ 1881712 w 3493391"/>
              <a:gd name="connsiteY60" fmla="*/ 3203068 h 4412756"/>
              <a:gd name="connsiteX61" fmla="*/ 1815793 w 3493391"/>
              <a:gd name="connsiteY61" fmla="*/ 3319002 h 4412756"/>
              <a:gd name="connsiteX62" fmla="*/ 1902359 w 3493391"/>
              <a:gd name="connsiteY62" fmla="*/ 3497650 h 4412756"/>
              <a:gd name="connsiteX63" fmla="*/ 2034069 w 3493391"/>
              <a:gd name="connsiteY63" fmla="*/ 3740229 h 4412756"/>
              <a:gd name="connsiteX64" fmla="*/ 2098256 w 3493391"/>
              <a:gd name="connsiteY64" fmla="*/ 4001468 h 4412756"/>
              <a:gd name="connsiteX65" fmla="*/ 2023231 w 3493391"/>
              <a:gd name="connsiteY65" fmla="*/ 4123493 h 4412756"/>
              <a:gd name="connsiteX66" fmla="*/ 1958338 w 3493391"/>
              <a:gd name="connsiteY66" fmla="*/ 4252576 h 4412756"/>
              <a:gd name="connsiteX67" fmla="*/ 1760134 w 3493391"/>
              <a:gd name="connsiteY67" fmla="*/ 4412756 h 4412756"/>
              <a:gd name="connsiteX0" fmla="*/ 3561465 w 3561465"/>
              <a:gd name="connsiteY0" fmla="*/ 2308530 h 4476684"/>
              <a:gd name="connsiteX1" fmla="*/ 3464400 w 3561465"/>
              <a:gd name="connsiteY1" fmla="*/ 2320215 h 4476684"/>
              <a:gd name="connsiteX2" fmla="*/ 3420186 w 3561465"/>
              <a:gd name="connsiteY2" fmla="*/ 2189306 h 4476684"/>
              <a:gd name="connsiteX3" fmla="*/ 3412978 w 3561465"/>
              <a:gd name="connsiteY3" fmla="*/ 2140014 h 4476684"/>
              <a:gd name="connsiteX4" fmla="*/ 3311256 w 3561465"/>
              <a:gd name="connsiteY4" fmla="*/ 1962786 h 4476684"/>
              <a:gd name="connsiteX5" fmla="*/ 3265763 w 3561465"/>
              <a:gd name="connsiteY5" fmla="*/ 1767168 h 4476684"/>
              <a:gd name="connsiteX6" fmla="*/ 3169278 w 3561465"/>
              <a:gd name="connsiteY6" fmla="*/ 1693789 h 4476684"/>
              <a:gd name="connsiteX7" fmla="*/ 3033949 w 3561465"/>
              <a:gd name="connsiteY7" fmla="*/ 1660836 h 4476684"/>
              <a:gd name="connsiteX8" fmla="*/ 3035135 w 3561465"/>
              <a:gd name="connsiteY8" fmla="*/ 1526694 h 4476684"/>
              <a:gd name="connsiteX9" fmla="*/ 2853204 w 3561465"/>
              <a:gd name="connsiteY9" fmla="*/ 1332302 h 4476684"/>
              <a:gd name="connsiteX10" fmla="*/ 2694021 w 3561465"/>
              <a:gd name="connsiteY10" fmla="*/ 1421071 h 4476684"/>
              <a:gd name="connsiteX11" fmla="*/ 2590534 w 3561465"/>
              <a:gd name="connsiteY11" fmla="*/ 1442710 h 4476684"/>
              <a:gd name="connsiteX12" fmla="*/ 2642911 w 3561465"/>
              <a:gd name="connsiteY12" fmla="*/ 1302870 h 4476684"/>
              <a:gd name="connsiteX13" fmla="*/ 2728278 w 3561465"/>
              <a:gd name="connsiteY13" fmla="*/ 1072124 h 4476684"/>
              <a:gd name="connsiteX14" fmla="*/ 2678276 w 3561465"/>
              <a:gd name="connsiteY14" fmla="*/ 910685 h 4476684"/>
              <a:gd name="connsiteX15" fmla="*/ 2516837 w 3561465"/>
              <a:gd name="connsiteY15" fmla="*/ 952933 h 4476684"/>
              <a:gd name="connsiteX16" fmla="*/ 2406547 w 3561465"/>
              <a:gd name="connsiteY16" fmla="*/ 888175 h 4476684"/>
              <a:gd name="connsiteX17" fmla="*/ 2315601 w 3561465"/>
              <a:gd name="connsiteY17" fmla="*/ 931453 h 4476684"/>
              <a:gd name="connsiteX18" fmla="*/ 2353181 w 3561465"/>
              <a:gd name="connsiteY18" fmla="*/ 1022516 h 4476684"/>
              <a:gd name="connsiteX19" fmla="*/ 2368016 w 3561465"/>
              <a:gd name="connsiteY19" fmla="*/ 1090835 h 4476684"/>
              <a:gd name="connsiteX20" fmla="*/ 2238382 w 3561465"/>
              <a:gd name="connsiteY20" fmla="*/ 1118171 h 4476684"/>
              <a:gd name="connsiteX21" fmla="*/ 2214886 w 3561465"/>
              <a:gd name="connsiteY21" fmla="*/ 1275849 h 4476684"/>
              <a:gd name="connsiteX22" fmla="*/ 2177027 w 3561465"/>
              <a:gd name="connsiteY22" fmla="*/ 1342310 h 4476684"/>
              <a:gd name="connsiteX23" fmla="*/ 2319241 w 3561465"/>
              <a:gd name="connsiteY23" fmla="*/ 1273004 h 4476684"/>
              <a:gd name="connsiteX24" fmla="*/ 2380714 w 3561465"/>
              <a:gd name="connsiteY24" fmla="*/ 1314024 h 4476684"/>
              <a:gd name="connsiteX25" fmla="*/ 2375098 w 3561465"/>
              <a:gd name="connsiteY25" fmla="*/ 1486976 h 4476684"/>
              <a:gd name="connsiteX26" fmla="*/ 2286408 w 3561465"/>
              <a:gd name="connsiteY26" fmla="*/ 1535910 h 4476684"/>
              <a:gd name="connsiteX27" fmla="*/ 2195502 w 3561465"/>
              <a:gd name="connsiteY27" fmla="*/ 1522342 h 4476684"/>
              <a:gd name="connsiteX28" fmla="*/ 2022669 w 3561465"/>
              <a:gd name="connsiteY28" fmla="*/ 1550824 h 4476684"/>
              <a:gd name="connsiteX29" fmla="*/ 1973774 w 3561465"/>
              <a:gd name="connsiteY29" fmla="*/ 1504224 h 4476684"/>
              <a:gd name="connsiteX30" fmla="*/ 1939714 w 3561465"/>
              <a:gd name="connsiteY30" fmla="*/ 1415572 h 4476684"/>
              <a:gd name="connsiteX31" fmla="*/ 1791924 w 3561465"/>
              <a:gd name="connsiteY31" fmla="*/ 1354216 h 4476684"/>
              <a:gd name="connsiteX32" fmla="*/ 1782864 w 3561465"/>
              <a:gd name="connsiteY32" fmla="*/ 1231426 h 4476684"/>
              <a:gd name="connsiteX33" fmla="*/ 1678075 w 3561465"/>
              <a:gd name="connsiteY33" fmla="*/ 1207610 h 4476684"/>
              <a:gd name="connsiteX34" fmla="*/ 1595237 w 3561465"/>
              <a:gd name="connsiteY34" fmla="*/ 1258761 h 4476684"/>
              <a:gd name="connsiteX35" fmla="*/ 1462202 w 3561465"/>
              <a:gd name="connsiteY35" fmla="*/ 1156422 h 4476684"/>
              <a:gd name="connsiteX36" fmla="*/ 1538470 w 3561465"/>
              <a:gd name="connsiteY36" fmla="*/ 957483 h 4476684"/>
              <a:gd name="connsiteX37" fmla="*/ 1465762 w 3561465"/>
              <a:gd name="connsiteY37" fmla="*/ 809691 h 4476684"/>
              <a:gd name="connsiteX38" fmla="*/ 1343050 w 3561465"/>
              <a:gd name="connsiteY38" fmla="*/ 652801 h 4476684"/>
              <a:gd name="connsiteX39" fmla="*/ 1134972 w 3561465"/>
              <a:gd name="connsiteY39" fmla="*/ 525462 h 4476684"/>
              <a:gd name="connsiteX40" fmla="*/ 932668 w 3561465"/>
              <a:gd name="connsiteY40" fmla="*/ 566443 h 4476684"/>
              <a:gd name="connsiteX41" fmla="*/ 771228 w 3561465"/>
              <a:gd name="connsiteY41" fmla="*/ 450458 h 4476684"/>
              <a:gd name="connsiteX42" fmla="*/ 502902 w 3561465"/>
              <a:gd name="connsiteY42" fmla="*/ 398161 h 4476684"/>
              <a:gd name="connsiteX43" fmla="*/ 509311 w 3561465"/>
              <a:gd name="connsiteY43" fmla="*/ 170066 h 4476684"/>
              <a:gd name="connsiteX44" fmla="*/ 398111 w 3561465"/>
              <a:gd name="connsiteY44" fmla="*/ 97476 h 4476684"/>
              <a:gd name="connsiteX45" fmla="*/ 215351 w 3561465"/>
              <a:gd name="connsiteY45" fmla="*/ 68203 h 4476684"/>
              <a:gd name="connsiteX46" fmla="*/ 68863 w 3561465"/>
              <a:gd name="connsiteY46" fmla="*/ 186364 h 4476684"/>
              <a:gd name="connsiteX47" fmla="*/ 1410507 w 3561465"/>
              <a:gd name="connsiteY47" fmla="*/ 2133295 h 4476684"/>
              <a:gd name="connsiteX48" fmla="*/ 1404483 w 3561465"/>
              <a:gd name="connsiteY48" fmla="*/ 2182653 h 4476684"/>
              <a:gd name="connsiteX49" fmla="*/ 1467576 w 3561465"/>
              <a:gd name="connsiteY49" fmla="*/ 2263848 h 4476684"/>
              <a:gd name="connsiteX50" fmla="*/ 1529505 w 3561465"/>
              <a:gd name="connsiteY50" fmla="*/ 2280799 h 4476684"/>
              <a:gd name="connsiteX51" fmla="*/ 1645122 w 3561465"/>
              <a:gd name="connsiteY51" fmla="*/ 2266286 h 4476684"/>
              <a:gd name="connsiteX52" fmla="*/ 1747732 w 3561465"/>
              <a:gd name="connsiteY52" fmla="*/ 2397417 h 4476684"/>
              <a:gd name="connsiteX53" fmla="*/ 1862021 w 3561465"/>
              <a:gd name="connsiteY53" fmla="*/ 2419527 h 4476684"/>
              <a:gd name="connsiteX54" fmla="*/ 2077904 w 3561465"/>
              <a:gd name="connsiteY54" fmla="*/ 2404343 h 4476684"/>
              <a:gd name="connsiteX55" fmla="*/ 2048765 w 3561465"/>
              <a:gd name="connsiteY55" fmla="*/ 2578204 h 4476684"/>
              <a:gd name="connsiteX56" fmla="*/ 1887010 w 3561465"/>
              <a:gd name="connsiteY56" fmla="*/ 2701299 h 4476684"/>
              <a:gd name="connsiteX57" fmla="*/ 1970305 w 3561465"/>
              <a:gd name="connsiteY57" fmla="*/ 2817940 h 4476684"/>
              <a:gd name="connsiteX58" fmla="*/ 1983770 w 3561465"/>
              <a:gd name="connsiteY58" fmla="*/ 3085847 h 4476684"/>
              <a:gd name="connsiteX59" fmla="*/ 1949786 w 3561465"/>
              <a:gd name="connsiteY59" fmla="*/ 3266996 h 4476684"/>
              <a:gd name="connsiteX60" fmla="*/ 1883867 w 3561465"/>
              <a:gd name="connsiteY60" fmla="*/ 3382930 h 4476684"/>
              <a:gd name="connsiteX61" fmla="*/ 1970433 w 3561465"/>
              <a:gd name="connsiteY61" fmla="*/ 3561578 h 4476684"/>
              <a:gd name="connsiteX62" fmla="*/ 2102143 w 3561465"/>
              <a:gd name="connsiteY62" fmla="*/ 3804157 h 4476684"/>
              <a:gd name="connsiteX63" fmla="*/ 2166330 w 3561465"/>
              <a:gd name="connsiteY63" fmla="*/ 4065396 h 4476684"/>
              <a:gd name="connsiteX64" fmla="*/ 2091305 w 3561465"/>
              <a:gd name="connsiteY64" fmla="*/ 4187421 h 4476684"/>
              <a:gd name="connsiteX65" fmla="*/ 2026412 w 3561465"/>
              <a:gd name="connsiteY65" fmla="*/ 4316504 h 4476684"/>
              <a:gd name="connsiteX66" fmla="*/ 1828208 w 3561465"/>
              <a:gd name="connsiteY66" fmla="*/ 4476684 h 4476684"/>
              <a:gd name="connsiteX0" fmla="*/ 3396802 w 3396802"/>
              <a:gd name="connsiteY0" fmla="*/ 2387426 h 4555580"/>
              <a:gd name="connsiteX1" fmla="*/ 3299737 w 3396802"/>
              <a:gd name="connsiteY1" fmla="*/ 2399111 h 4555580"/>
              <a:gd name="connsiteX2" fmla="*/ 3255523 w 3396802"/>
              <a:gd name="connsiteY2" fmla="*/ 2268202 h 4555580"/>
              <a:gd name="connsiteX3" fmla="*/ 3248315 w 3396802"/>
              <a:gd name="connsiteY3" fmla="*/ 2218910 h 4555580"/>
              <a:gd name="connsiteX4" fmla="*/ 3146593 w 3396802"/>
              <a:gd name="connsiteY4" fmla="*/ 2041682 h 4555580"/>
              <a:gd name="connsiteX5" fmla="*/ 3101100 w 3396802"/>
              <a:gd name="connsiteY5" fmla="*/ 1846064 h 4555580"/>
              <a:gd name="connsiteX6" fmla="*/ 3004615 w 3396802"/>
              <a:gd name="connsiteY6" fmla="*/ 1772685 h 4555580"/>
              <a:gd name="connsiteX7" fmla="*/ 2869286 w 3396802"/>
              <a:gd name="connsiteY7" fmla="*/ 1739732 h 4555580"/>
              <a:gd name="connsiteX8" fmla="*/ 2870472 w 3396802"/>
              <a:gd name="connsiteY8" fmla="*/ 1605590 h 4555580"/>
              <a:gd name="connsiteX9" fmla="*/ 2688541 w 3396802"/>
              <a:gd name="connsiteY9" fmla="*/ 1411198 h 4555580"/>
              <a:gd name="connsiteX10" fmla="*/ 2529358 w 3396802"/>
              <a:gd name="connsiteY10" fmla="*/ 1499967 h 4555580"/>
              <a:gd name="connsiteX11" fmla="*/ 2425871 w 3396802"/>
              <a:gd name="connsiteY11" fmla="*/ 1521606 h 4555580"/>
              <a:gd name="connsiteX12" fmla="*/ 2478248 w 3396802"/>
              <a:gd name="connsiteY12" fmla="*/ 1381766 h 4555580"/>
              <a:gd name="connsiteX13" fmla="*/ 2563615 w 3396802"/>
              <a:gd name="connsiteY13" fmla="*/ 1151020 h 4555580"/>
              <a:gd name="connsiteX14" fmla="*/ 2513613 w 3396802"/>
              <a:gd name="connsiteY14" fmla="*/ 989581 h 4555580"/>
              <a:gd name="connsiteX15" fmla="*/ 2352174 w 3396802"/>
              <a:gd name="connsiteY15" fmla="*/ 1031829 h 4555580"/>
              <a:gd name="connsiteX16" fmla="*/ 2241884 w 3396802"/>
              <a:gd name="connsiteY16" fmla="*/ 967071 h 4555580"/>
              <a:gd name="connsiteX17" fmla="*/ 2150938 w 3396802"/>
              <a:gd name="connsiteY17" fmla="*/ 1010349 h 4555580"/>
              <a:gd name="connsiteX18" fmla="*/ 2188518 w 3396802"/>
              <a:gd name="connsiteY18" fmla="*/ 1101412 h 4555580"/>
              <a:gd name="connsiteX19" fmla="*/ 2203353 w 3396802"/>
              <a:gd name="connsiteY19" fmla="*/ 1169731 h 4555580"/>
              <a:gd name="connsiteX20" fmla="*/ 2073719 w 3396802"/>
              <a:gd name="connsiteY20" fmla="*/ 1197067 h 4555580"/>
              <a:gd name="connsiteX21" fmla="*/ 2050223 w 3396802"/>
              <a:gd name="connsiteY21" fmla="*/ 1354745 h 4555580"/>
              <a:gd name="connsiteX22" fmla="*/ 2012364 w 3396802"/>
              <a:gd name="connsiteY22" fmla="*/ 1421206 h 4555580"/>
              <a:gd name="connsiteX23" fmla="*/ 2154578 w 3396802"/>
              <a:gd name="connsiteY23" fmla="*/ 1351900 h 4555580"/>
              <a:gd name="connsiteX24" fmla="*/ 2216051 w 3396802"/>
              <a:gd name="connsiteY24" fmla="*/ 1392920 h 4555580"/>
              <a:gd name="connsiteX25" fmla="*/ 2210435 w 3396802"/>
              <a:gd name="connsiteY25" fmla="*/ 1565872 h 4555580"/>
              <a:gd name="connsiteX26" fmla="*/ 2121745 w 3396802"/>
              <a:gd name="connsiteY26" fmla="*/ 1614806 h 4555580"/>
              <a:gd name="connsiteX27" fmla="*/ 2030839 w 3396802"/>
              <a:gd name="connsiteY27" fmla="*/ 1601238 h 4555580"/>
              <a:gd name="connsiteX28" fmla="*/ 1858006 w 3396802"/>
              <a:gd name="connsiteY28" fmla="*/ 1629720 h 4555580"/>
              <a:gd name="connsiteX29" fmla="*/ 1809111 w 3396802"/>
              <a:gd name="connsiteY29" fmla="*/ 1583120 h 4555580"/>
              <a:gd name="connsiteX30" fmla="*/ 1775051 w 3396802"/>
              <a:gd name="connsiteY30" fmla="*/ 1494468 h 4555580"/>
              <a:gd name="connsiteX31" fmla="*/ 1627261 w 3396802"/>
              <a:gd name="connsiteY31" fmla="*/ 1433112 h 4555580"/>
              <a:gd name="connsiteX32" fmla="*/ 1618201 w 3396802"/>
              <a:gd name="connsiteY32" fmla="*/ 1310322 h 4555580"/>
              <a:gd name="connsiteX33" fmla="*/ 1513412 w 3396802"/>
              <a:gd name="connsiteY33" fmla="*/ 1286506 h 4555580"/>
              <a:gd name="connsiteX34" fmla="*/ 1430574 w 3396802"/>
              <a:gd name="connsiteY34" fmla="*/ 1337657 h 4555580"/>
              <a:gd name="connsiteX35" fmla="*/ 1297539 w 3396802"/>
              <a:gd name="connsiteY35" fmla="*/ 1235318 h 4555580"/>
              <a:gd name="connsiteX36" fmla="*/ 1373807 w 3396802"/>
              <a:gd name="connsiteY36" fmla="*/ 1036379 h 4555580"/>
              <a:gd name="connsiteX37" fmla="*/ 1301099 w 3396802"/>
              <a:gd name="connsiteY37" fmla="*/ 888587 h 4555580"/>
              <a:gd name="connsiteX38" fmla="*/ 1178387 w 3396802"/>
              <a:gd name="connsiteY38" fmla="*/ 731697 h 4555580"/>
              <a:gd name="connsiteX39" fmla="*/ 970309 w 3396802"/>
              <a:gd name="connsiteY39" fmla="*/ 604358 h 4555580"/>
              <a:gd name="connsiteX40" fmla="*/ 768005 w 3396802"/>
              <a:gd name="connsiteY40" fmla="*/ 645339 h 4555580"/>
              <a:gd name="connsiteX41" fmla="*/ 606565 w 3396802"/>
              <a:gd name="connsiteY41" fmla="*/ 529354 h 4555580"/>
              <a:gd name="connsiteX42" fmla="*/ 338239 w 3396802"/>
              <a:gd name="connsiteY42" fmla="*/ 477057 h 4555580"/>
              <a:gd name="connsiteX43" fmla="*/ 344648 w 3396802"/>
              <a:gd name="connsiteY43" fmla="*/ 248962 h 4555580"/>
              <a:gd name="connsiteX44" fmla="*/ 233448 w 3396802"/>
              <a:gd name="connsiteY44" fmla="*/ 176372 h 4555580"/>
              <a:gd name="connsiteX45" fmla="*/ 50688 w 3396802"/>
              <a:gd name="connsiteY45" fmla="*/ 147099 h 4555580"/>
              <a:gd name="connsiteX46" fmla="*/ 1245844 w 3396802"/>
              <a:gd name="connsiteY46" fmla="*/ 2212191 h 4555580"/>
              <a:gd name="connsiteX47" fmla="*/ 1239820 w 3396802"/>
              <a:gd name="connsiteY47" fmla="*/ 2261549 h 4555580"/>
              <a:gd name="connsiteX48" fmla="*/ 1302913 w 3396802"/>
              <a:gd name="connsiteY48" fmla="*/ 2342744 h 4555580"/>
              <a:gd name="connsiteX49" fmla="*/ 1364842 w 3396802"/>
              <a:gd name="connsiteY49" fmla="*/ 2359695 h 4555580"/>
              <a:gd name="connsiteX50" fmla="*/ 1480459 w 3396802"/>
              <a:gd name="connsiteY50" fmla="*/ 2345182 h 4555580"/>
              <a:gd name="connsiteX51" fmla="*/ 1583069 w 3396802"/>
              <a:gd name="connsiteY51" fmla="*/ 2476313 h 4555580"/>
              <a:gd name="connsiteX52" fmla="*/ 1697358 w 3396802"/>
              <a:gd name="connsiteY52" fmla="*/ 2498423 h 4555580"/>
              <a:gd name="connsiteX53" fmla="*/ 1913241 w 3396802"/>
              <a:gd name="connsiteY53" fmla="*/ 2483239 h 4555580"/>
              <a:gd name="connsiteX54" fmla="*/ 1884102 w 3396802"/>
              <a:gd name="connsiteY54" fmla="*/ 2657100 h 4555580"/>
              <a:gd name="connsiteX55" fmla="*/ 1722347 w 3396802"/>
              <a:gd name="connsiteY55" fmla="*/ 2780195 h 4555580"/>
              <a:gd name="connsiteX56" fmla="*/ 1805642 w 3396802"/>
              <a:gd name="connsiteY56" fmla="*/ 2896836 h 4555580"/>
              <a:gd name="connsiteX57" fmla="*/ 1819107 w 3396802"/>
              <a:gd name="connsiteY57" fmla="*/ 3164743 h 4555580"/>
              <a:gd name="connsiteX58" fmla="*/ 1785123 w 3396802"/>
              <a:gd name="connsiteY58" fmla="*/ 3345892 h 4555580"/>
              <a:gd name="connsiteX59" fmla="*/ 1719204 w 3396802"/>
              <a:gd name="connsiteY59" fmla="*/ 3461826 h 4555580"/>
              <a:gd name="connsiteX60" fmla="*/ 1805770 w 3396802"/>
              <a:gd name="connsiteY60" fmla="*/ 3640474 h 4555580"/>
              <a:gd name="connsiteX61" fmla="*/ 1937480 w 3396802"/>
              <a:gd name="connsiteY61" fmla="*/ 3883053 h 4555580"/>
              <a:gd name="connsiteX62" fmla="*/ 2001667 w 3396802"/>
              <a:gd name="connsiteY62" fmla="*/ 4144292 h 4555580"/>
              <a:gd name="connsiteX63" fmla="*/ 1926642 w 3396802"/>
              <a:gd name="connsiteY63" fmla="*/ 4266317 h 4555580"/>
              <a:gd name="connsiteX64" fmla="*/ 1861749 w 3396802"/>
              <a:gd name="connsiteY64" fmla="*/ 4395400 h 4555580"/>
              <a:gd name="connsiteX65" fmla="*/ 1663545 w 3396802"/>
              <a:gd name="connsiteY65" fmla="*/ 4555580 h 4555580"/>
              <a:gd name="connsiteX0" fmla="*/ 3299737 w 3299737"/>
              <a:gd name="connsiteY0" fmla="*/ 2399111 h 4555580"/>
              <a:gd name="connsiteX1" fmla="*/ 3255523 w 3299737"/>
              <a:gd name="connsiteY1" fmla="*/ 2268202 h 4555580"/>
              <a:gd name="connsiteX2" fmla="*/ 3248315 w 3299737"/>
              <a:gd name="connsiteY2" fmla="*/ 2218910 h 4555580"/>
              <a:gd name="connsiteX3" fmla="*/ 3146593 w 3299737"/>
              <a:gd name="connsiteY3" fmla="*/ 2041682 h 4555580"/>
              <a:gd name="connsiteX4" fmla="*/ 3101100 w 3299737"/>
              <a:gd name="connsiteY4" fmla="*/ 1846064 h 4555580"/>
              <a:gd name="connsiteX5" fmla="*/ 3004615 w 3299737"/>
              <a:gd name="connsiteY5" fmla="*/ 1772685 h 4555580"/>
              <a:gd name="connsiteX6" fmla="*/ 2869286 w 3299737"/>
              <a:gd name="connsiteY6" fmla="*/ 1739732 h 4555580"/>
              <a:gd name="connsiteX7" fmla="*/ 2870472 w 3299737"/>
              <a:gd name="connsiteY7" fmla="*/ 1605590 h 4555580"/>
              <a:gd name="connsiteX8" fmla="*/ 2688541 w 3299737"/>
              <a:gd name="connsiteY8" fmla="*/ 1411198 h 4555580"/>
              <a:gd name="connsiteX9" fmla="*/ 2529358 w 3299737"/>
              <a:gd name="connsiteY9" fmla="*/ 1499967 h 4555580"/>
              <a:gd name="connsiteX10" fmla="*/ 2425871 w 3299737"/>
              <a:gd name="connsiteY10" fmla="*/ 1521606 h 4555580"/>
              <a:gd name="connsiteX11" fmla="*/ 2478248 w 3299737"/>
              <a:gd name="connsiteY11" fmla="*/ 1381766 h 4555580"/>
              <a:gd name="connsiteX12" fmla="*/ 2563615 w 3299737"/>
              <a:gd name="connsiteY12" fmla="*/ 1151020 h 4555580"/>
              <a:gd name="connsiteX13" fmla="*/ 2513613 w 3299737"/>
              <a:gd name="connsiteY13" fmla="*/ 989581 h 4555580"/>
              <a:gd name="connsiteX14" fmla="*/ 2352174 w 3299737"/>
              <a:gd name="connsiteY14" fmla="*/ 1031829 h 4555580"/>
              <a:gd name="connsiteX15" fmla="*/ 2241884 w 3299737"/>
              <a:gd name="connsiteY15" fmla="*/ 967071 h 4555580"/>
              <a:gd name="connsiteX16" fmla="*/ 2150938 w 3299737"/>
              <a:gd name="connsiteY16" fmla="*/ 1010349 h 4555580"/>
              <a:gd name="connsiteX17" fmla="*/ 2188518 w 3299737"/>
              <a:gd name="connsiteY17" fmla="*/ 1101412 h 4555580"/>
              <a:gd name="connsiteX18" fmla="*/ 2203353 w 3299737"/>
              <a:gd name="connsiteY18" fmla="*/ 1169731 h 4555580"/>
              <a:gd name="connsiteX19" fmla="*/ 2073719 w 3299737"/>
              <a:gd name="connsiteY19" fmla="*/ 1197067 h 4555580"/>
              <a:gd name="connsiteX20" fmla="*/ 2050223 w 3299737"/>
              <a:gd name="connsiteY20" fmla="*/ 1354745 h 4555580"/>
              <a:gd name="connsiteX21" fmla="*/ 2012364 w 3299737"/>
              <a:gd name="connsiteY21" fmla="*/ 1421206 h 4555580"/>
              <a:gd name="connsiteX22" fmla="*/ 2154578 w 3299737"/>
              <a:gd name="connsiteY22" fmla="*/ 1351900 h 4555580"/>
              <a:gd name="connsiteX23" fmla="*/ 2216051 w 3299737"/>
              <a:gd name="connsiteY23" fmla="*/ 1392920 h 4555580"/>
              <a:gd name="connsiteX24" fmla="*/ 2210435 w 3299737"/>
              <a:gd name="connsiteY24" fmla="*/ 1565872 h 4555580"/>
              <a:gd name="connsiteX25" fmla="*/ 2121745 w 3299737"/>
              <a:gd name="connsiteY25" fmla="*/ 1614806 h 4555580"/>
              <a:gd name="connsiteX26" fmla="*/ 2030839 w 3299737"/>
              <a:gd name="connsiteY26" fmla="*/ 1601238 h 4555580"/>
              <a:gd name="connsiteX27" fmla="*/ 1858006 w 3299737"/>
              <a:gd name="connsiteY27" fmla="*/ 1629720 h 4555580"/>
              <a:gd name="connsiteX28" fmla="*/ 1809111 w 3299737"/>
              <a:gd name="connsiteY28" fmla="*/ 1583120 h 4555580"/>
              <a:gd name="connsiteX29" fmla="*/ 1775051 w 3299737"/>
              <a:gd name="connsiteY29" fmla="*/ 1494468 h 4555580"/>
              <a:gd name="connsiteX30" fmla="*/ 1627261 w 3299737"/>
              <a:gd name="connsiteY30" fmla="*/ 1433112 h 4555580"/>
              <a:gd name="connsiteX31" fmla="*/ 1618201 w 3299737"/>
              <a:gd name="connsiteY31" fmla="*/ 1310322 h 4555580"/>
              <a:gd name="connsiteX32" fmla="*/ 1513412 w 3299737"/>
              <a:gd name="connsiteY32" fmla="*/ 1286506 h 4555580"/>
              <a:gd name="connsiteX33" fmla="*/ 1430574 w 3299737"/>
              <a:gd name="connsiteY33" fmla="*/ 1337657 h 4555580"/>
              <a:gd name="connsiteX34" fmla="*/ 1297539 w 3299737"/>
              <a:gd name="connsiteY34" fmla="*/ 1235318 h 4555580"/>
              <a:gd name="connsiteX35" fmla="*/ 1373807 w 3299737"/>
              <a:gd name="connsiteY35" fmla="*/ 1036379 h 4555580"/>
              <a:gd name="connsiteX36" fmla="*/ 1301099 w 3299737"/>
              <a:gd name="connsiteY36" fmla="*/ 888587 h 4555580"/>
              <a:gd name="connsiteX37" fmla="*/ 1178387 w 3299737"/>
              <a:gd name="connsiteY37" fmla="*/ 731697 h 4555580"/>
              <a:gd name="connsiteX38" fmla="*/ 970309 w 3299737"/>
              <a:gd name="connsiteY38" fmla="*/ 604358 h 4555580"/>
              <a:gd name="connsiteX39" fmla="*/ 768005 w 3299737"/>
              <a:gd name="connsiteY39" fmla="*/ 645339 h 4555580"/>
              <a:gd name="connsiteX40" fmla="*/ 606565 w 3299737"/>
              <a:gd name="connsiteY40" fmla="*/ 529354 h 4555580"/>
              <a:gd name="connsiteX41" fmla="*/ 338239 w 3299737"/>
              <a:gd name="connsiteY41" fmla="*/ 477057 h 4555580"/>
              <a:gd name="connsiteX42" fmla="*/ 344648 w 3299737"/>
              <a:gd name="connsiteY42" fmla="*/ 248962 h 4555580"/>
              <a:gd name="connsiteX43" fmla="*/ 233448 w 3299737"/>
              <a:gd name="connsiteY43" fmla="*/ 176372 h 4555580"/>
              <a:gd name="connsiteX44" fmla="*/ 50688 w 3299737"/>
              <a:gd name="connsiteY44" fmla="*/ 147099 h 4555580"/>
              <a:gd name="connsiteX45" fmla="*/ 1245844 w 3299737"/>
              <a:gd name="connsiteY45" fmla="*/ 2212191 h 4555580"/>
              <a:gd name="connsiteX46" fmla="*/ 1239820 w 3299737"/>
              <a:gd name="connsiteY46" fmla="*/ 2261549 h 4555580"/>
              <a:gd name="connsiteX47" fmla="*/ 1302913 w 3299737"/>
              <a:gd name="connsiteY47" fmla="*/ 2342744 h 4555580"/>
              <a:gd name="connsiteX48" fmla="*/ 1364842 w 3299737"/>
              <a:gd name="connsiteY48" fmla="*/ 2359695 h 4555580"/>
              <a:gd name="connsiteX49" fmla="*/ 1480459 w 3299737"/>
              <a:gd name="connsiteY49" fmla="*/ 2345182 h 4555580"/>
              <a:gd name="connsiteX50" fmla="*/ 1583069 w 3299737"/>
              <a:gd name="connsiteY50" fmla="*/ 2476313 h 4555580"/>
              <a:gd name="connsiteX51" fmla="*/ 1697358 w 3299737"/>
              <a:gd name="connsiteY51" fmla="*/ 2498423 h 4555580"/>
              <a:gd name="connsiteX52" fmla="*/ 1913241 w 3299737"/>
              <a:gd name="connsiteY52" fmla="*/ 2483239 h 4555580"/>
              <a:gd name="connsiteX53" fmla="*/ 1884102 w 3299737"/>
              <a:gd name="connsiteY53" fmla="*/ 2657100 h 4555580"/>
              <a:gd name="connsiteX54" fmla="*/ 1722347 w 3299737"/>
              <a:gd name="connsiteY54" fmla="*/ 2780195 h 4555580"/>
              <a:gd name="connsiteX55" fmla="*/ 1805642 w 3299737"/>
              <a:gd name="connsiteY55" fmla="*/ 2896836 h 4555580"/>
              <a:gd name="connsiteX56" fmla="*/ 1819107 w 3299737"/>
              <a:gd name="connsiteY56" fmla="*/ 3164743 h 4555580"/>
              <a:gd name="connsiteX57" fmla="*/ 1785123 w 3299737"/>
              <a:gd name="connsiteY57" fmla="*/ 3345892 h 4555580"/>
              <a:gd name="connsiteX58" fmla="*/ 1719204 w 3299737"/>
              <a:gd name="connsiteY58" fmla="*/ 3461826 h 4555580"/>
              <a:gd name="connsiteX59" fmla="*/ 1805770 w 3299737"/>
              <a:gd name="connsiteY59" fmla="*/ 3640474 h 4555580"/>
              <a:gd name="connsiteX60" fmla="*/ 1937480 w 3299737"/>
              <a:gd name="connsiteY60" fmla="*/ 3883053 h 4555580"/>
              <a:gd name="connsiteX61" fmla="*/ 2001667 w 3299737"/>
              <a:gd name="connsiteY61" fmla="*/ 4144292 h 4555580"/>
              <a:gd name="connsiteX62" fmla="*/ 1926642 w 3299737"/>
              <a:gd name="connsiteY62" fmla="*/ 4266317 h 4555580"/>
              <a:gd name="connsiteX63" fmla="*/ 1861749 w 3299737"/>
              <a:gd name="connsiteY63" fmla="*/ 4395400 h 4555580"/>
              <a:gd name="connsiteX64" fmla="*/ 1663545 w 3299737"/>
              <a:gd name="connsiteY64" fmla="*/ 4555580 h 4555580"/>
              <a:gd name="connsiteX0" fmla="*/ 3299737 w 3299737"/>
              <a:gd name="connsiteY0" fmla="*/ 2399111 h 4555580"/>
              <a:gd name="connsiteX1" fmla="*/ 3255523 w 3299737"/>
              <a:gd name="connsiteY1" fmla="*/ 2268202 h 4555580"/>
              <a:gd name="connsiteX2" fmla="*/ 3248315 w 3299737"/>
              <a:gd name="connsiteY2" fmla="*/ 2218910 h 4555580"/>
              <a:gd name="connsiteX3" fmla="*/ 3146593 w 3299737"/>
              <a:gd name="connsiteY3" fmla="*/ 2041682 h 4555580"/>
              <a:gd name="connsiteX4" fmla="*/ 3101100 w 3299737"/>
              <a:gd name="connsiteY4" fmla="*/ 1846064 h 4555580"/>
              <a:gd name="connsiteX5" fmla="*/ 3004615 w 3299737"/>
              <a:gd name="connsiteY5" fmla="*/ 1772685 h 4555580"/>
              <a:gd name="connsiteX6" fmla="*/ 2869286 w 3299737"/>
              <a:gd name="connsiteY6" fmla="*/ 1739732 h 4555580"/>
              <a:gd name="connsiteX7" fmla="*/ 2870472 w 3299737"/>
              <a:gd name="connsiteY7" fmla="*/ 1605590 h 4555580"/>
              <a:gd name="connsiteX8" fmla="*/ 2688541 w 3299737"/>
              <a:gd name="connsiteY8" fmla="*/ 1411198 h 4555580"/>
              <a:gd name="connsiteX9" fmla="*/ 2529358 w 3299737"/>
              <a:gd name="connsiteY9" fmla="*/ 1499967 h 4555580"/>
              <a:gd name="connsiteX10" fmla="*/ 2425871 w 3299737"/>
              <a:gd name="connsiteY10" fmla="*/ 1521606 h 4555580"/>
              <a:gd name="connsiteX11" fmla="*/ 2478248 w 3299737"/>
              <a:gd name="connsiteY11" fmla="*/ 1381766 h 4555580"/>
              <a:gd name="connsiteX12" fmla="*/ 2563615 w 3299737"/>
              <a:gd name="connsiteY12" fmla="*/ 1151020 h 4555580"/>
              <a:gd name="connsiteX13" fmla="*/ 2513613 w 3299737"/>
              <a:gd name="connsiteY13" fmla="*/ 989581 h 4555580"/>
              <a:gd name="connsiteX14" fmla="*/ 2352174 w 3299737"/>
              <a:gd name="connsiteY14" fmla="*/ 1031829 h 4555580"/>
              <a:gd name="connsiteX15" fmla="*/ 2241884 w 3299737"/>
              <a:gd name="connsiteY15" fmla="*/ 967071 h 4555580"/>
              <a:gd name="connsiteX16" fmla="*/ 2150938 w 3299737"/>
              <a:gd name="connsiteY16" fmla="*/ 1010349 h 4555580"/>
              <a:gd name="connsiteX17" fmla="*/ 2188518 w 3299737"/>
              <a:gd name="connsiteY17" fmla="*/ 1101412 h 4555580"/>
              <a:gd name="connsiteX18" fmla="*/ 2203353 w 3299737"/>
              <a:gd name="connsiteY18" fmla="*/ 1169731 h 4555580"/>
              <a:gd name="connsiteX19" fmla="*/ 2073719 w 3299737"/>
              <a:gd name="connsiteY19" fmla="*/ 1197067 h 4555580"/>
              <a:gd name="connsiteX20" fmla="*/ 2050223 w 3299737"/>
              <a:gd name="connsiteY20" fmla="*/ 1354745 h 4555580"/>
              <a:gd name="connsiteX21" fmla="*/ 2012364 w 3299737"/>
              <a:gd name="connsiteY21" fmla="*/ 1421206 h 4555580"/>
              <a:gd name="connsiteX22" fmla="*/ 2154578 w 3299737"/>
              <a:gd name="connsiteY22" fmla="*/ 1351900 h 4555580"/>
              <a:gd name="connsiteX23" fmla="*/ 2216051 w 3299737"/>
              <a:gd name="connsiteY23" fmla="*/ 1392920 h 4555580"/>
              <a:gd name="connsiteX24" fmla="*/ 2210435 w 3299737"/>
              <a:gd name="connsiteY24" fmla="*/ 1565872 h 4555580"/>
              <a:gd name="connsiteX25" fmla="*/ 2121745 w 3299737"/>
              <a:gd name="connsiteY25" fmla="*/ 1614806 h 4555580"/>
              <a:gd name="connsiteX26" fmla="*/ 2030839 w 3299737"/>
              <a:gd name="connsiteY26" fmla="*/ 1601238 h 4555580"/>
              <a:gd name="connsiteX27" fmla="*/ 1858006 w 3299737"/>
              <a:gd name="connsiteY27" fmla="*/ 1629720 h 4555580"/>
              <a:gd name="connsiteX28" fmla="*/ 1809111 w 3299737"/>
              <a:gd name="connsiteY28" fmla="*/ 1583120 h 4555580"/>
              <a:gd name="connsiteX29" fmla="*/ 1775051 w 3299737"/>
              <a:gd name="connsiteY29" fmla="*/ 1494468 h 4555580"/>
              <a:gd name="connsiteX30" fmla="*/ 1627261 w 3299737"/>
              <a:gd name="connsiteY30" fmla="*/ 1433112 h 4555580"/>
              <a:gd name="connsiteX31" fmla="*/ 1618201 w 3299737"/>
              <a:gd name="connsiteY31" fmla="*/ 1310322 h 4555580"/>
              <a:gd name="connsiteX32" fmla="*/ 1513412 w 3299737"/>
              <a:gd name="connsiteY32" fmla="*/ 1286506 h 4555580"/>
              <a:gd name="connsiteX33" fmla="*/ 1430574 w 3299737"/>
              <a:gd name="connsiteY33" fmla="*/ 1337657 h 4555580"/>
              <a:gd name="connsiteX34" fmla="*/ 1297539 w 3299737"/>
              <a:gd name="connsiteY34" fmla="*/ 1235318 h 4555580"/>
              <a:gd name="connsiteX35" fmla="*/ 1301099 w 3299737"/>
              <a:gd name="connsiteY35" fmla="*/ 888587 h 4555580"/>
              <a:gd name="connsiteX36" fmla="*/ 1178387 w 3299737"/>
              <a:gd name="connsiteY36" fmla="*/ 731697 h 4555580"/>
              <a:gd name="connsiteX37" fmla="*/ 970309 w 3299737"/>
              <a:gd name="connsiteY37" fmla="*/ 604358 h 4555580"/>
              <a:gd name="connsiteX38" fmla="*/ 768005 w 3299737"/>
              <a:gd name="connsiteY38" fmla="*/ 645339 h 4555580"/>
              <a:gd name="connsiteX39" fmla="*/ 606565 w 3299737"/>
              <a:gd name="connsiteY39" fmla="*/ 529354 h 4555580"/>
              <a:gd name="connsiteX40" fmla="*/ 338239 w 3299737"/>
              <a:gd name="connsiteY40" fmla="*/ 477057 h 4555580"/>
              <a:gd name="connsiteX41" fmla="*/ 344648 w 3299737"/>
              <a:gd name="connsiteY41" fmla="*/ 248962 h 4555580"/>
              <a:gd name="connsiteX42" fmla="*/ 233448 w 3299737"/>
              <a:gd name="connsiteY42" fmla="*/ 176372 h 4555580"/>
              <a:gd name="connsiteX43" fmla="*/ 50688 w 3299737"/>
              <a:gd name="connsiteY43" fmla="*/ 147099 h 4555580"/>
              <a:gd name="connsiteX44" fmla="*/ 1245844 w 3299737"/>
              <a:gd name="connsiteY44" fmla="*/ 2212191 h 4555580"/>
              <a:gd name="connsiteX45" fmla="*/ 1239820 w 3299737"/>
              <a:gd name="connsiteY45" fmla="*/ 2261549 h 4555580"/>
              <a:gd name="connsiteX46" fmla="*/ 1302913 w 3299737"/>
              <a:gd name="connsiteY46" fmla="*/ 2342744 h 4555580"/>
              <a:gd name="connsiteX47" fmla="*/ 1364842 w 3299737"/>
              <a:gd name="connsiteY47" fmla="*/ 2359695 h 4555580"/>
              <a:gd name="connsiteX48" fmla="*/ 1480459 w 3299737"/>
              <a:gd name="connsiteY48" fmla="*/ 2345182 h 4555580"/>
              <a:gd name="connsiteX49" fmla="*/ 1583069 w 3299737"/>
              <a:gd name="connsiteY49" fmla="*/ 2476313 h 4555580"/>
              <a:gd name="connsiteX50" fmla="*/ 1697358 w 3299737"/>
              <a:gd name="connsiteY50" fmla="*/ 2498423 h 4555580"/>
              <a:gd name="connsiteX51" fmla="*/ 1913241 w 3299737"/>
              <a:gd name="connsiteY51" fmla="*/ 2483239 h 4555580"/>
              <a:gd name="connsiteX52" fmla="*/ 1884102 w 3299737"/>
              <a:gd name="connsiteY52" fmla="*/ 2657100 h 4555580"/>
              <a:gd name="connsiteX53" fmla="*/ 1722347 w 3299737"/>
              <a:gd name="connsiteY53" fmla="*/ 2780195 h 4555580"/>
              <a:gd name="connsiteX54" fmla="*/ 1805642 w 3299737"/>
              <a:gd name="connsiteY54" fmla="*/ 2896836 h 4555580"/>
              <a:gd name="connsiteX55" fmla="*/ 1819107 w 3299737"/>
              <a:gd name="connsiteY55" fmla="*/ 3164743 h 4555580"/>
              <a:gd name="connsiteX56" fmla="*/ 1785123 w 3299737"/>
              <a:gd name="connsiteY56" fmla="*/ 3345892 h 4555580"/>
              <a:gd name="connsiteX57" fmla="*/ 1719204 w 3299737"/>
              <a:gd name="connsiteY57" fmla="*/ 3461826 h 4555580"/>
              <a:gd name="connsiteX58" fmla="*/ 1805770 w 3299737"/>
              <a:gd name="connsiteY58" fmla="*/ 3640474 h 4555580"/>
              <a:gd name="connsiteX59" fmla="*/ 1937480 w 3299737"/>
              <a:gd name="connsiteY59" fmla="*/ 3883053 h 4555580"/>
              <a:gd name="connsiteX60" fmla="*/ 2001667 w 3299737"/>
              <a:gd name="connsiteY60" fmla="*/ 4144292 h 4555580"/>
              <a:gd name="connsiteX61" fmla="*/ 1926642 w 3299737"/>
              <a:gd name="connsiteY61" fmla="*/ 4266317 h 4555580"/>
              <a:gd name="connsiteX62" fmla="*/ 1861749 w 3299737"/>
              <a:gd name="connsiteY62" fmla="*/ 4395400 h 4555580"/>
              <a:gd name="connsiteX63" fmla="*/ 1663545 w 3299737"/>
              <a:gd name="connsiteY63" fmla="*/ 4555580 h 4555580"/>
              <a:gd name="connsiteX0" fmla="*/ 3114394 w 3114394"/>
              <a:gd name="connsiteY0" fmla="*/ 2361252 h 4517721"/>
              <a:gd name="connsiteX1" fmla="*/ 3070180 w 3114394"/>
              <a:gd name="connsiteY1" fmla="*/ 2230343 h 4517721"/>
              <a:gd name="connsiteX2" fmla="*/ 3062972 w 3114394"/>
              <a:gd name="connsiteY2" fmla="*/ 2181051 h 4517721"/>
              <a:gd name="connsiteX3" fmla="*/ 2961250 w 3114394"/>
              <a:gd name="connsiteY3" fmla="*/ 2003823 h 4517721"/>
              <a:gd name="connsiteX4" fmla="*/ 2915757 w 3114394"/>
              <a:gd name="connsiteY4" fmla="*/ 1808205 h 4517721"/>
              <a:gd name="connsiteX5" fmla="*/ 2819272 w 3114394"/>
              <a:gd name="connsiteY5" fmla="*/ 1734826 h 4517721"/>
              <a:gd name="connsiteX6" fmla="*/ 2683943 w 3114394"/>
              <a:gd name="connsiteY6" fmla="*/ 1701873 h 4517721"/>
              <a:gd name="connsiteX7" fmla="*/ 2685129 w 3114394"/>
              <a:gd name="connsiteY7" fmla="*/ 1567731 h 4517721"/>
              <a:gd name="connsiteX8" fmla="*/ 2503198 w 3114394"/>
              <a:gd name="connsiteY8" fmla="*/ 1373339 h 4517721"/>
              <a:gd name="connsiteX9" fmla="*/ 2344015 w 3114394"/>
              <a:gd name="connsiteY9" fmla="*/ 1462108 h 4517721"/>
              <a:gd name="connsiteX10" fmla="*/ 2240528 w 3114394"/>
              <a:gd name="connsiteY10" fmla="*/ 1483747 h 4517721"/>
              <a:gd name="connsiteX11" fmla="*/ 2292905 w 3114394"/>
              <a:gd name="connsiteY11" fmla="*/ 1343907 h 4517721"/>
              <a:gd name="connsiteX12" fmla="*/ 2378272 w 3114394"/>
              <a:gd name="connsiteY12" fmla="*/ 1113161 h 4517721"/>
              <a:gd name="connsiteX13" fmla="*/ 2328270 w 3114394"/>
              <a:gd name="connsiteY13" fmla="*/ 951722 h 4517721"/>
              <a:gd name="connsiteX14" fmla="*/ 2166831 w 3114394"/>
              <a:gd name="connsiteY14" fmla="*/ 993970 h 4517721"/>
              <a:gd name="connsiteX15" fmla="*/ 2056541 w 3114394"/>
              <a:gd name="connsiteY15" fmla="*/ 929212 h 4517721"/>
              <a:gd name="connsiteX16" fmla="*/ 1965595 w 3114394"/>
              <a:gd name="connsiteY16" fmla="*/ 972490 h 4517721"/>
              <a:gd name="connsiteX17" fmla="*/ 2003175 w 3114394"/>
              <a:gd name="connsiteY17" fmla="*/ 1063553 h 4517721"/>
              <a:gd name="connsiteX18" fmla="*/ 2018010 w 3114394"/>
              <a:gd name="connsiteY18" fmla="*/ 1131872 h 4517721"/>
              <a:gd name="connsiteX19" fmla="*/ 1888376 w 3114394"/>
              <a:gd name="connsiteY19" fmla="*/ 1159208 h 4517721"/>
              <a:gd name="connsiteX20" fmla="*/ 1864880 w 3114394"/>
              <a:gd name="connsiteY20" fmla="*/ 1316886 h 4517721"/>
              <a:gd name="connsiteX21" fmla="*/ 1827021 w 3114394"/>
              <a:gd name="connsiteY21" fmla="*/ 1383347 h 4517721"/>
              <a:gd name="connsiteX22" fmla="*/ 1969235 w 3114394"/>
              <a:gd name="connsiteY22" fmla="*/ 1314041 h 4517721"/>
              <a:gd name="connsiteX23" fmla="*/ 2030708 w 3114394"/>
              <a:gd name="connsiteY23" fmla="*/ 1355061 h 4517721"/>
              <a:gd name="connsiteX24" fmla="*/ 2025092 w 3114394"/>
              <a:gd name="connsiteY24" fmla="*/ 1528013 h 4517721"/>
              <a:gd name="connsiteX25" fmla="*/ 1936402 w 3114394"/>
              <a:gd name="connsiteY25" fmla="*/ 1576947 h 4517721"/>
              <a:gd name="connsiteX26" fmla="*/ 1845496 w 3114394"/>
              <a:gd name="connsiteY26" fmla="*/ 1563379 h 4517721"/>
              <a:gd name="connsiteX27" fmla="*/ 1672663 w 3114394"/>
              <a:gd name="connsiteY27" fmla="*/ 1591861 h 4517721"/>
              <a:gd name="connsiteX28" fmla="*/ 1623768 w 3114394"/>
              <a:gd name="connsiteY28" fmla="*/ 1545261 h 4517721"/>
              <a:gd name="connsiteX29" fmla="*/ 1589708 w 3114394"/>
              <a:gd name="connsiteY29" fmla="*/ 1456609 h 4517721"/>
              <a:gd name="connsiteX30" fmla="*/ 1441918 w 3114394"/>
              <a:gd name="connsiteY30" fmla="*/ 1395253 h 4517721"/>
              <a:gd name="connsiteX31" fmla="*/ 1432858 w 3114394"/>
              <a:gd name="connsiteY31" fmla="*/ 1272463 h 4517721"/>
              <a:gd name="connsiteX32" fmla="*/ 1328069 w 3114394"/>
              <a:gd name="connsiteY32" fmla="*/ 1248647 h 4517721"/>
              <a:gd name="connsiteX33" fmla="*/ 1245231 w 3114394"/>
              <a:gd name="connsiteY33" fmla="*/ 1299798 h 4517721"/>
              <a:gd name="connsiteX34" fmla="*/ 1112196 w 3114394"/>
              <a:gd name="connsiteY34" fmla="*/ 1197459 h 4517721"/>
              <a:gd name="connsiteX35" fmla="*/ 1115756 w 3114394"/>
              <a:gd name="connsiteY35" fmla="*/ 850728 h 4517721"/>
              <a:gd name="connsiteX36" fmla="*/ 993044 w 3114394"/>
              <a:gd name="connsiteY36" fmla="*/ 693838 h 4517721"/>
              <a:gd name="connsiteX37" fmla="*/ 784966 w 3114394"/>
              <a:gd name="connsiteY37" fmla="*/ 566499 h 4517721"/>
              <a:gd name="connsiteX38" fmla="*/ 582662 w 3114394"/>
              <a:gd name="connsiteY38" fmla="*/ 607480 h 4517721"/>
              <a:gd name="connsiteX39" fmla="*/ 421222 w 3114394"/>
              <a:gd name="connsiteY39" fmla="*/ 491495 h 4517721"/>
              <a:gd name="connsiteX40" fmla="*/ 152896 w 3114394"/>
              <a:gd name="connsiteY40" fmla="*/ 439198 h 4517721"/>
              <a:gd name="connsiteX41" fmla="*/ 159305 w 3114394"/>
              <a:gd name="connsiteY41" fmla="*/ 211103 h 4517721"/>
              <a:gd name="connsiteX42" fmla="*/ 48105 w 3114394"/>
              <a:gd name="connsiteY42" fmla="*/ 138513 h 4517721"/>
              <a:gd name="connsiteX43" fmla="*/ 1060501 w 3114394"/>
              <a:gd name="connsiteY43" fmla="*/ 2174332 h 4517721"/>
              <a:gd name="connsiteX44" fmla="*/ 1054477 w 3114394"/>
              <a:gd name="connsiteY44" fmla="*/ 2223690 h 4517721"/>
              <a:gd name="connsiteX45" fmla="*/ 1117570 w 3114394"/>
              <a:gd name="connsiteY45" fmla="*/ 2304885 h 4517721"/>
              <a:gd name="connsiteX46" fmla="*/ 1179499 w 3114394"/>
              <a:gd name="connsiteY46" fmla="*/ 2321836 h 4517721"/>
              <a:gd name="connsiteX47" fmla="*/ 1295116 w 3114394"/>
              <a:gd name="connsiteY47" fmla="*/ 2307323 h 4517721"/>
              <a:gd name="connsiteX48" fmla="*/ 1397726 w 3114394"/>
              <a:gd name="connsiteY48" fmla="*/ 2438454 h 4517721"/>
              <a:gd name="connsiteX49" fmla="*/ 1512015 w 3114394"/>
              <a:gd name="connsiteY49" fmla="*/ 2460564 h 4517721"/>
              <a:gd name="connsiteX50" fmla="*/ 1727898 w 3114394"/>
              <a:gd name="connsiteY50" fmla="*/ 2445380 h 4517721"/>
              <a:gd name="connsiteX51" fmla="*/ 1698759 w 3114394"/>
              <a:gd name="connsiteY51" fmla="*/ 2619241 h 4517721"/>
              <a:gd name="connsiteX52" fmla="*/ 1537004 w 3114394"/>
              <a:gd name="connsiteY52" fmla="*/ 2742336 h 4517721"/>
              <a:gd name="connsiteX53" fmla="*/ 1620299 w 3114394"/>
              <a:gd name="connsiteY53" fmla="*/ 2858977 h 4517721"/>
              <a:gd name="connsiteX54" fmla="*/ 1633764 w 3114394"/>
              <a:gd name="connsiteY54" fmla="*/ 3126884 h 4517721"/>
              <a:gd name="connsiteX55" fmla="*/ 1599780 w 3114394"/>
              <a:gd name="connsiteY55" fmla="*/ 3308033 h 4517721"/>
              <a:gd name="connsiteX56" fmla="*/ 1533861 w 3114394"/>
              <a:gd name="connsiteY56" fmla="*/ 3423967 h 4517721"/>
              <a:gd name="connsiteX57" fmla="*/ 1620427 w 3114394"/>
              <a:gd name="connsiteY57" fmla="*/ 3602615 h 4517721"/>
              <a:gd name="connsiteX58" fmla="*/ 1752137 w 3114394"/>
              <a:gd name="connsiteY58" fmla="*/ 3845194 h 4517721"/>
              <a:gd name="connsiteX59" fmla="*/ 1816324 w 3114394"/>
              <a:gd name="connsiteY59" fmla="*/ 4106433 h 4517721"/>
              <a:gd name="connsiteX60" fmla="*/ 1741299 w 3114394"/>
              <a:gd name="connsiteY60" fmla="*/ 4228458 h 4517721"/>
              <a:gd name="connsiteX61" fmla="*/ 1676406 w 3114394"/>
              <a:gd name="connsiteY61" fmla="*/ 4357541 h 4517721"/>
              <a:gd name="connsiteX62" fmla="*/ 1478202 w 3114394"/>
              <a:gd name="connsiteY62" fmla="*/ 4517721 h 4517721"/>
              <a:gd name="connsiteX0" fmla="*/ 3029861 w 3029861"/>
              <a:gd name="connsiteY0" fmla="*/ 2244503 h 4400972"/>
              <a:gd name="connsiteX1" fmla="*/ 2985647 w 3029861"/>
              <a:gd name="connsiteY1" fmla="*/ 2113594 h 4400972"/>
              <a:gd name="connsiteX2" fmla="*/ 2978439 w 3029861"/>
              <a:gd name="connsiteY2" fmla="*/ 2064302 h 4400972"/>
              <a:gd name="connsiteX3" fmla="*/ 2876717 w 3029861"/>
              <a:gd name="connsiteY3" fmla="*/ 1887074 h 4400972"/>
              <a:gd name="connsiteX4" fmla="*/ 2831224 w 3029861"/>
              <a:gd name="connsiteY4" fmla="*/ 1691456 h 4400972"/>
              <a:gd name="connsiteX5" fmla="*/ 2734739 w 3029861"/>
              <a:gd name="connsiteY5" fmla="*/ 1618077 h 4400972"/>
              <a:gd name="connsiteX6" fmla="*/ 2599410 w 3029861"/>
              <a:gd name="connsiteY6" fmla="*/ 1585124 h 4400972"/>
              <a:gd name="connsiteX7" fmla="*/ 2600596 w 3029861"/>
              <a:gd name="connsiteY7" fmla="*/ 1450982 h 4400972"/>
              <a:gd name="connsiteX8" fmla="*/ 2418665 w 3029861"/>
              <a:gd name="connsiteY8" fmla="*/ 1256590 h 4400972"/>
              <a:gd name="connsiteX9" fmla="*/ 2259482 w 3029861"/>
              <a:gd name="connsiteY9" fmla="*/ 1345359 h 4400972"/>
              <a:gd name="connsiteX10" fmla="*/ 2155995 w 3029861"/>
              <a:gd name="connsiteY10" fmla="*/ 1366998 h 4400972"/>
              <a:gd name="connsiteX11" fmla="*/ 2208372 w 3029861"/>
              <a:gd name="connsiteY11" fmla="*/ 1227158 h 4400972"/>
              <a:gd name="connsiteX12" fmla="*/ 2293739 w 3029861"/>
              <a:gd name="connsiteY12" fmla="*/ 996412 h 4400972"/>
              <a:gd name="connsiteX13" fmla="*/ 2243737 w 3029861"/>
              <a:gd name="connsiteY13" fmla="*/ 834973 h 4400972"/>
              <a:gd name="connsiteX14" fmla="*/ 2082298 w 3029861"/>
              <a:gd name="connsiteY14" fmla="*/ 877221 h 4400972"/>
              <a:gd name="connsiteX15" fmla="*/ 1972008 w 3029861"/>
              <a:gd name="connsiteY15" fmla="*/ 812463 h 4400972"/>
              <a:gd name="connsiteX16" fmla="*/ 1881062 w 3029861"/>
              <a:gd name="connsiteY16" fmla="*/ 855741 h 4400972"/>
              <a:gd name="connsiteX17" fmla="*/ 1918642 w 3029861"/>
              <a:gd name="connsiteY17" fmla="*/ 946804 h 4400972"/>
              <a:gd name="connsiteX18" fmla="*/ 1933477 w 3029861"/>
              <a:gd name="connsiteY18" fmla="*/ 1015123 h 4400972"/>
              <a:gd name="connsiteX19" fmla="*/ 1803843 w 3029861"/>
              <a:gd name="connsiteY19" fmla="*/ 1042459 h 4400972"/>
              <a:gd name="connsiteX20" fmla="*/ 1780347 w 3029861"/>
              <a:gd name="connsiteY20" fmla="*/ 1200137 h 4400972"/>
              <a:gd name="connsiteX21" fmla="*/ 1742488 w 3029861"/>
              <a:gd name="connsiteY21" fmla="*/ 1266598 h 4400972"/>
              <a:gd name="connsiteX22" fmla="*/ 1884702 w 3029861"/>
              <a:gd name="connsiteY22" fmla="*/ 1197292 h 4400972"/>
              <a:gd name="connsiteX23" fmla="*/ 1946175 w 3029861"/>
              <a:gd name="connsiteY23" fmla="*/ 1238312 h 4400972"/>
              <a:gd name="connsiteX24" fmla="*/ 1940559 w 3029861"/>
              <a:gd name="connsiteY24" fmla="*/ 1411264 h 4400972"/>
              <a:gd name="connsiteX25" fmla="*/ 1851869 w 3029861"/>
              <a:gd name="connsiteY25" fmla="*/ 1460198 h 4400972"/>
              <a:gd name="connsiteX26" fmla="*/ 1760963 w 3029861"/>
              <a:gd name="connsiteY26" fmla="*/ 1446630 h 4400972"/>
              <a:gd name="connsiteX27" fmla="*/ 1588130 w 3029861"/>
              <a:gd name="connsiteY27" fmla="*/ 1475112 h 4400972"/>
              <a:gd name="connsiteX28" fmla="*/ 1539235 w 3029861"/>
              <a:gd name="connsiteY28" fmla="*/ 1428512 h 4400972"/>
              <a:gd name="connsiteX29" fmla="*/ 1505175 w 3029861"/>
              <a:gd name="connsiteY29" fmla="*/ 1339860 h 4400972"/>
              <a:gd name="connsiteX30" fmla="*/ 1357385 w 3029861"/>
              <a:gd name="connsiteY30" fmla="*/ 1278504 h 4400972"/>
              <a:gd name="connsiteX31" fmla="*/ 1348325 w 3029861"/>
              <a:gd name="connsiteY31" fmla="*/ 1155714 h 4400972"/>
              <a:gd name="connsiteX32" fmla="*/ 1243536 w 3029861"/>
              <a:gd name="connsiteY32" fmla="*/ 1131898 h 4400972"/>
              <a:gd name="connsiteX33" fmla="*/ 1160698 w 3029861"/>
              <a:gd name="connsiteY33" fmla="*/ 1183049 h 4400972"/>
              <a:gd name="connsiteX34" fmla="*/ 1027663 w 3029861"/>
              <a:gd name="connsiteY34" fmla="*/ 1080710 h 4400972"/>
              <a:gd name="connsiteX35" fmla="*/ 1031223 w 3029861"/>
              <a:gd name="connsiteY35" fmla="*/ 733979 h 4400972"/>
              <a:gd name="connsiteX36" fmla="*/ 908511 w 3029861"/>
              <a:gd name="connsiteY36" fmla="*/ 577089 h 4400972"/>
              <a:gd name="connsiteX37" fmla="*/ 700433 w 3029861"/>
              <a:gd name="connsiteY37" fmla="*/ 449750 h 4400972"/>
              <a:gd name="connsiteX38" fmla="*/ 498129 w 3029861"/>
              <a:gd name="connsiteY38" fmla="*/ 490731 h 4400972"/>
              <a:gd name="connsiteX39" fmla="*/ 336689 w 3029861"/>
              <a:gd name="connsiteY39" fmla="*/ 374746 h 4400972"/>
              <a:gd name="connsiteX40" fmla="*/ 68363 w 3029861"/>
              <a:gd name="connsiteY40" fmla="*/ 322449 h 4400972"/>
              <a:gd name="connsiteX41" fmla="*/ 74772 w 3029861"/>
              <a:gd name="connsiteY41" fmla="*/ 94354 h 4400972"/>
              <a:gd name="connsiteX42" fmla="*/ 975968 w 3029861"/>
              <a:gd name="connsiteY42" fmla="*/ 2057583 h 4400972"/>
              <a:gd name="connsiteX43" fmla="*/ 969944 w 3029861"/>
              <a:gd name="connsiteY43" fmla="*/ 2106941 h 4400972"/>
              <a:gd name="connsiteX44" fmla="*/ 1033037 w 3029861"/>
              <a:gd name="connsiteY44" fmla="*/ 2188136 h 4400972"/>
              <a:gd name="connsiteX45" fmla="*/ 1094966 w 3029861"/>
              <a:gd name="connsiteY45" fmla="*/ 2205087 h 4400972"/>
              <a:gd name="connsiteX46" fmla="*/ 1210583 w 3029861"/>
              <a:gd name="connsiteY46" fmla="*/ 2190574 h 4400972"/>
              <a:gd name="connsiteX47" fmla="*/ 1313193 w 3029861"/>
              <a:gd name="connsiteY47" fmla="*/ 2321705 h 4400972"/>
              <a:gd name="connsiteX48" fmla="*/ 1427482 w 3029861"/>
              <a:gd name="connsiteY48" fmla="*/ 2343815 h 4400972"/>
              <a:gd name="connsiteX49" fmla="*/ 1643365 w 3029861"/>
              <a:gd name="connsiteY49" fmla="*/ 2328631 h 4400972"/>
              <a:gd name="connsiteX50" fmla="*/ 1614226 w 3029861"/>
              <a:gd name="connsiteY50" fmla="*/ 2502492 h 4400972"/>
              <a:gd name="connsiteX51" fmla="*/ 1452471 w 3029861"/>
              <a:gd name="connsiteY51" fmla="*/ 2625587 h 4400972"/>
              <a:gd name="connsiteX52" fmla="*/ 1535766 w 3029861"/>
              <a:gd name="connsiteY52" fmla="*/ 2742228 h 4400972"/>
              <a:gd name="connsiteX53" fmla="*/ 1549231 w 3029861"/>
              <a:gd name="connsiteY53" fmla="*/ 3010135 h 4400972"/>
              <a:gd name="connsiteX54" fmla="*/ 1515247 w 3029861"/>
              <a:gd name="connsiteY54" fmla="*/ 3191284 h 4400972"/>
              <a:gd name="connsiteX55" fmla="*/ 1449328 w 3029861"/>
              <a:gd name="connsiteY55" fmla="*/ 3307218 h 4400972"/>
              <a:gd name="connsiteX56" fmla="*/ 1535894 w 3029861"/>
              <a:gd name="connsiteY56" fmla="*/ 3485866 h 4400972"/>
              <a:gd name="connsiteX57" fmla="*/ 1667604 w 3029861"/>
              <a:gd name="connsiteY57" fmla="*/ 3728445 h 4400972"/>
              <a:gd name="connsiteX58" fmla="*/ 1731791 w 3029861"/>
              <a:gd name="connsiteY58" fmla="*/ 3989684 h 4400972"/>
              <a:gd name="connsiteX59" fmla="*/ 1656766 w 3029861"/>
              <a:gd name="connsiteY59" fmla="*/ 4111709 h 4400972"/>
              <a:gd name="connsiteX60" fmla="*/ 1591873 w 3029861"/>
              <a:gd name="connsiteY60" fmla="*/ 4240792 h 4400972"/>
              <a:gd name="connsiteX61" fmla="*/ 1393669 w 3029861"/>
              <a:gd name="connsiteY61" fmla="*/ 4400972 h 4400972"/>
              <a:gd name="connsiteX0" fmla="*/ 3029861 w 3029861"/>
              <a:gd name="connsiteY0" fmla="*/ 2244503 h 4400972"/>
              <a:gd name="connsiteX1" fmla="*/ 2985647 w 3029861"/>
              <a:gd name="connsiteY1" fmla="*/ 2113594 h 4400972"/>
              <a:gd name="connsiteX2" fmla="*/ 2978439 w 3029861"/>
              <a:gd name="connsiteY2" fmla="*/ 2064302 h 4400972"/>
              <a:gd name="connsiteX3" fmla="*/ 2876717 w 3029861"/>
              <a:gd name="connsiteY3" fmla="*/ 1887074 h 4400972"/>
              <a:gd name="connsiteX4" fmla="*/ 2831224 w 3029861"/>
              <a:gd name="connsiteY4" fmla="*/ 1691456 h 4400972"/>
              <a:gd name="connsiteX5" fmla="*/ 2734739 w 3029861"/>
              <a:gd name="connsiteY5" fmla="*/ 1618077 h 4400972"/>
              <a:gd name="connsiteX6" fmla="*/ 2599410 w 3029861"/>
              <a:gd name="connsiteY6" fmla="*/ 1585124 h 4400972"/>
              <a:gd name="connsiteX7" fmla="*/ 2418665 w 3029861"/>
              <a:gd name="connsiteY7" fmla="*/ 1256590 h 4400972"/>
              <a:gd name="connsiteX8" fmla="*/ 2259482 w 3029861"/>
              <a:gd name="connsiteY8" fmla="*/ 1345359 h 4400972"/>
              <a:gd name="connsiteX9" fmla="*/ 2155995 w 3029861"/>
              <a:gd name="connsiteY9" fmla="*/ 1366998 h 4400972"/>
              <a:gd name="connsiteX10" fmla="*/ 2208372 w 3029861"/>
              <a:gd name="connsiteY10" fmla="*/ 1227158 h 4400972"/>
              <a:gd name="connsiteX11" fmla="*/ 2293739 w 3029861"/>
              <a:gd name="connsiteY11" fmla="*/ 996412 h 4400972"/>
              <a:gd name="connsiteX12" fmla="*/ 2243737 w 3029861"/>
              <a:gd name="connsiteY12" fmla="*/ 834973 h 4400972"/>
              <a:gd name="connsiteX13" fmla="*/ 2082298 w 3029861"/>
              <a:gd name="connsiteY13" fmla="*/ 877221 h 4400972"/>
              <a:gd name="connsiteX14" fmla="*/ 1972008 w 3029861"/>
              <a:gd name="connsiteY14" fmla="*/ 812463 h 4400972"/>
              <a:gd name="connsiteX15" fmla="*/ 1881062 w 3029861"/>
              <a:gd name="connsiteY15" fmla="*/ 855741 h 4400972"/>
              <a:gd name="connsiteX16" fmla="*/ 1918642 w 3029861"/>
              <a:gd name="connsiteY16" fmla="*/ 946804 h 4400972"/>
              <a:gd name="connsiteX17" fmla="*/ 1933477 w 3029861"/>
              <a:gd name="connsiteY17" fmla="*/ 1015123 h 4400972"/>
              <a:gd name="connsiteX18" fmla="*/ 1803843 w 3029861"/>
              <a:gd name="connsiteY18" fmla="*/ 1042459 h 4400972"/>
              <a:gd name="connsiteX19" fmla="*/ 1780347 w 3029861"/>
              <a:gd name="connsiteY19" fmla="*/ 1200137 h 4400972"/>
              <a:gd name="connsiteX20" fmla="*/ 1742488 w 3029861"/>
              <a:gd name="connsiteY20" fmla="*/ 1266598 h 4400972"/>
              <a:gd name="connsiteX21" fmla="*/ 1884702 w 3029861"/>
              <a:gd name="connsiteY21" fmla="*/ 1197292 h 4400972"/>
              <a:gd name="connsiteX22" fmla="*/ 1946175 w 3029861"/>
              <a:gd name="connsiteY22" fmla="*/ 1238312 h 4400972"/>
              <a:gd name="connsiteX23" fmla="*/ 1940559 w 3029861"/>
              <a:gd name="connsiteY23" fmla="*/ 1411264 h 4400972"/>
              <a:gd name="connsiteX24" fmla="*/ 1851869 w 3029861"/>
              <a:gd name="connsiteY24" fmla="*/ 1460198 h 4400972"/>
              <a:gd name="connsiteX25" fmla="*/ 1760963 w 3029861"/>
              <a:gd name="connsiteY25" fmla="*/ 1446630 h 4400972"/>
              <a:gd name="connsiteX26" fmla="*/ 1588130 w 3029861"/>
              <a:gd name="connsiteY26" fmla="*/ 1475112 h 4400972"/>
              <a:gd name="connsiteX27" fmla="*/ 1539235 w 3029861"/>
              <a:gd name="connsiteY27" fmla="*/ 1428512 h 4400972"/>
              <a:gd name="connsiteX28" fmla="*/ 1505175 w 3029861"/>
              <a:gd name="connsiteY28" fmla="*/ 1339860 h 4400972"/>
              <a:gd name="connsiteX29" fmla="*/ 1357385 w 3029861"/>
              <a:gd name="connsiteY29" fmla="*/ 1278504 h 4400972"/>
              <a:gd name="connsiteX30" fmla="*/ 1348325 w 3029861"/>
              <a:gd name="connsiteY30" fmla="*/ 1155714 h 4400972"/>
              <a:gd name="connsiteX31" fmla="*/ 1243536 w 3029861"/>
              <a:gd name="connsiteY31" fmla="*/ 1131898 h 4400972"/>
              <a:gd name="connsiteX32" fmla="*/ 1160698 w 3029861"/>
              <a:gd name="connsiteY32" fmla="*/ 1183049 h 4400972"/>
              <a:gd name="connsiteX33" fmla="*/ 1027663 w 3029861"/>
              <a:gd name="connsiteY33" fmla="*/ 1080710 h 4400972"/>
              <a:gd name="connsiteX34" fmla="*/ 1031223 w 3029861"/>
              <a:gd name="connsiteY34" fmla="*/ 733979 h 4400972"/>
              <a:gd name="connsiteX35" fmla="*/ 908511 w 3029861"/>
              <a:gd name="connsiteY35" fmla="*/ 577089 h 4400972"/>
              <a:gd name="connsiteX36" fmla="*/ 700433 w 3029861"/>
              <a:gd name="connsiteY36" fmla="*/ 449750 h 4400972"/>
              <a:gd name="connsiteX37" fmla="*/ 498129 w 3029861"/>
              <a:gd name="connsiteY37" fmla="*/ 490731 h 4400972"/>
              <a:gd name="connsiteX38" fmla="*/ 336689 w 3029861"/>
              <a:gd name="connsiteY38" fmla="*/ 374746 h 4400972"/>
              <a:gd name="connsiteX39" fmla="*/ 68363 w 3029861"/>
              <a:gd name="connsiteY39" fmla="*/ 322449 h 4400972"/>
              <a:gd name="connsiteX40" fmla="*/ 74772 w 3029861"/>
              <a:gd name="connsiteY40" fmla="*/ 94354 h 4400972"/>
              <a:gd name="connsiteX41" fmla="*/ 975968 w 3029861"/>
              <a:gd name="connsiteY41" fmla="*/ 2057583 h 4400972"/>
              <a:gd name="connsiteX42" fmla="*/ 969944 w 3029861"/>
              <a:gd name="connsiteY42" fmla="*/ 2106941 h 4400972"/>
              <a:gd name="connsiteX43" fmla="*/ 1033037 w 3029861"/>
              <a:gd name="connsiteY43" fmla="*/ 2188136 h 4400972"/>
              <a:gd name="connsiteX44" fmla="*/ 1094966 w 3029861"/>
              <a:gd name="connsiteY44" fmla="*/ 2205087 h 4400972"/>
              <a:gd name="connsiteX45" fmla="*/ 1210583 w 3029861"/>
              <a:gd name="connsiteY45" fmla="*/ 2190574 h 4400972"/>
              <a:gd name="connsiteX46" fmla="*/ 1313193 w 3029861"/>
              <a:gd name="connsiteY46" fmla="*/ 2321705 h 4400972"/>
              <a:gd name="connsiteX47" fmla="*/ 1427482 w 3029861"/>
              <a:gd name="connsiteY47" fmla="*/ 2343815 h 4400972"/>
              <a:gd name="connsiteX48" fmla="*/ 1643365 w 3029861"/>
              <a:gd name="connsiteY48" fmla="*/ 2328631 h 4400972"/>
              <a:gd name="connsiteX49" fmla="*/ 1614226 w 3029861"/>
              <a:gd name="connsiteY49" fmla="*/ 2502492 h 4400972"/>
              <a:gd name="connsiteX50" fmla="*/ 1452471 w 3029861"/>
              <a:gd name="connsiteY50" fmla="*/ 2625587 h 4400972"/>
              <a:gd name="connsiteX51" fmla="*/ 1535766 w 3029861"/>
              <a:gd name="connsiteY51" fmla="*/ 2742228 h 4400972"/>
              <a:gd name="connsiteX52" fmla="*/ 1549231 w 3029861"/>
              <a:gd name="connsiteY52" fmla="*/ 3010135 h 4400972"/>
              <a:gd name="connsiteX53" fmla="*/ 1515247 w 3029861"/>
              <a:gd name="connsiteY53" fmla="*/ 3191284 h 4400972"/>
              <a:gd name="connsiteX54" fmla="*/ 1449328 w 3029861"/>
              <a:gd name="connsiteY54" fmla="*/ 3307218 h 4400972"/>
              <a:gd name="connsiteX55" fmla="*/ 1535894 w 3029861"/>
              <a:gd name="connsiteY55" fmla="*/ 3485866 h 4400972"/>
              <a:gd name="connsiteX56" fmla="*/ 1667604 w 3029861"/>
              <a:gd name="connsiteY56" fmla="*/ 3728445 h 4400972"/>
              <a:gd name="connsiteX57" fmla="*/ 1731791 w 3029861"/>
              <a:gd name="connsiteY57" fmla="*/ 3989684 h 4400972"/>
              <a:gd name="connsiteX58" fmla="*/ 1656766 w 3029861"/>
              <a:gd name="connsiteY58" fmla="*/ 4111709 h 4400972"/>
              <a:gd name="connsiteX59" fmla="*/ 1591873 w 3029861"/>
              <a:gd name="connsiteY59" fmla="*/ 4240792 h 4400972"/>
              <a:gd name="connsiteX60" fmla="*/ 1393669 w 3029861"/>
              <a:gd name="connsiteY60" fmla="*/ 4400972 h 4400972"/>
              <a:gd name="connsiteX0" fmla="*/ 2985647 w 2985647"/>
              <a:gd name="connsiteY0" fmla="*/ 2113594 h 4400972"/>
              <a:gd name="connsiteX1" fmla="*/ 2978439 w 2985647"/>
              <a:gd name="connsiteY1" fmla="*/ 2064302 h 4400972"/>
              <a:gd name="connsiteX2" fmla="*/ 2876717 w 2985647"/>
              <a:gd name="connsiteY2" fmla="*/ 1887074 h 4400972"/>
              <a:gd name="connsiteX3" fmla="*/ 2831224 w 2985647"/>
              <a:gd name="connsiteY3" fmla="*/ 1691456 h 4400972"/>
              <a:gd name="connsiteX4" fmla="*/ 2734739 w 2985647"/>
              <a:gd name="connsiteY4" fmla="*/ 1618077 h 4400972"/>
              <a:gd name="connsiteX5" fmla="*/ 2599410 w 2985647"/>
              <a:gd name="connsiteY5" fmla="*/ 1585124 h 4400972"/>
              <a:gd name="connsiteX6" fmla="*/ 2418665 w 2985647"/>
              <a:gd name="connsiteY6" fmla="*/ 1256590 h 4400972"/>
              <a:gd name="connsiteX7" fmla="*/ 2259482 w 2985647"/>
              <a:gd name="connsiteY7" fmla="*/ 1345359 h 4400972"/>
              <a:gd name="connsiteX8" fmla="*/ 2155995 w 2985647"/>
              <a:gd name="connsiteY8" fmla="*/ 1366998 h 4400972"/>
              <a:gd name="connsiteX9" fmla="*/ 2208372 w 2985647"/>
              <a:gd name="connsiteY9" fmla="*/ 1227158 h 4400972"/>
              <a:gd name="connsiteX10" fmla="*/ 2293739 w 2985647"/>
              <a:gd name="connsiteY10" fmla="*/ 996412 h 4400972"/>
              <a:gd name="connsiteX11" fmla="*/ 2243737 w 2985647"/>
              <a:gd name="connsiteY11" fmla="*/ 834973 h 4400972"/>
              <a:gd name="connsiteX12" fmla="*/ 2082298 w 2985647"/>
              <a:gd name="connsiteY12" fmla="*/ 877221 h 4400972"/>
              <a:gd name="connsiteX13" fmla="*/ 1972008 w 2985647"/>
              <a:gd name="connsiteY13" fmla="*/ 812463 h 4400972"/>
              <a:gd name="connsiteX14" fmla="*/ 1881062 w 2985647"/>
              <a:gd name="connsiteY14" fmla="*/ 855741 h 4400972"/>
              <a:gd name="connsiteX15" fmla="*/ 1918642 w 2985647"/>
              <a:gd name="connsiteY15" fmla="*/ 946804 h 4400972"/>
              <a:gd name="connsiteX16" fmla="*/ 1933477 w 2985647"/>
              <a:gd name="connsiteY16" fmla="*/ 1015123 h 4400972"/>
              <a:gd name="connsiteX17" fmla="*/ 1803843 w 2985647"/>
              <a:gd name="connsiteY17" fmla="*/ 1042459 h 4400972"/>
              <a:gd name="connsiteX18" fmla="*/ 1780347 w 2985647"/>
              <a:gd name="connsiteY18" fmla="*/ 1200137 h 4400972"/>
              <a:gd name="connsiteX19" fmla="*/ 1742488 w 2985647"/>
              <a:gd name="connsiteY19" fmla="*/ 1266598 h 4400972"/>
              <a:gd name="connsiteX20" fmla="*/ 1884702 w 2985647"/>
              <a:gd name="connsiteY20" fmla="*/ 1197292 h 4400972"/>
              <a:gd name="connsiteX21" fmla="*/ 1946175 w 2985647"/>
              <a:gd name="connsiteY21" fmla="*/ 1238312 h 4400972"/>
              <a:gd name="connsiteX22" fmla="*/ 1940559 w 2985647"/>
              <a:gd name="connsiteY22" fmla="*/ 1411264 h 4400972"/>
              <a:gd name="connsiteX23" fmla="*/ 1851869 w 2985647"/>
              <a:gd name="connsiteY23" fmla="*/ 1460198 h 4400972"/>
              <a:gd name="connsiteX24" fmla="*/ 1760963 w 2985647"/>
              <a:gd name="connsiteY24" fmla="*/ 1446630 h 4400972"/>
              <a:gd name="connsiteX25" fmla="*/ 1588130 w 2985647"/>
              <a:gd name="connsiteY25" fmla="*/ 1475112 h 4400972"/>
              <a:gd name="connsiteX26" fmla="*/ 1539235 w 2985647"/>
              <a:gd name="connsiteY26" fmla="*/ 1428512 h 4400972"/>
              <a:gd name="connsiteX27" fmla="*/ 1505175 w 2985647"/>
              <a:gd name="connsiteY27" fmla="*/ 1339860 h 4400972"/>
              <a:gd name="connsiteX28" fmla="*/ 1357385 w 2985647"/>
              <a:gd name="connsiteY28" fmla="*/ 1278504 h 4400972"/>
              <a:gd name="connsiteX29" fmla="*/ 1348325 w 2985647"/>
              <a:gd name="connsiteY29" fmla="*/ 1155714 h 4400972"/>
              <a:gd name="connsiteX30" fmla="*/ 1243536 w 2985647"/>
              <a:gd name="connsiteY30" fmla="*/ 1131898 h 4400972"/>
              <a:gd name="connsiteX31" fmla="*/ 1160698 w 2985647"/>
              <a:gd name="connsiteY31" fmla="*/ 1183049 h 4400972"/>
              <a:gd name="connsiteX32" fmla="*/ 1027663 w 2985647"/>
              <a:gd name="connsiteY32" fmla="*/ 1080710 h 4400972"/>
              <a:gd name="connsiteX33" fmla="*/ 1031223 w 2985647"/>
              <a:gd name="connsiteY33" fmla="*/ 733979 h 4400972"/>
              <a:gd name="connsiteX34" fmla="*/ 908511 w 2985647"/>
              <a:gd name="connsiteY34" fmla="*/ 577089 h 4400972"/>
              <a:gd name="connsiteX35" fmla="*/ 700433 w 2985647"/>
              <a:gd name="connsiteY35" fmla="*/ 449750 h 4400972"/>
              <a:gd name="connsiteX36" fmla="*/ 498129 w 2985647"/>
              <a:gd name="connsiteY36" fmla="*/ 490731 h 4400972"/>
              <a:gd name="connsiteX37" fmla="*/ 336689 w 2985647"/>
              <a:gd name="connsiteY37" fmla="*/ 374746 h 4400972"/>
              <a:gd name="connsiteX38" fmla="*/ 68363 w 2985647"/>
              <a:gd name="connsiteY38" fmla="*/ 322449 h 4400972"/>
              <a:gd name="connsiteX39" fmla="*/ 74772 w 2985647"/>
              <a:gd name="connsiteY39" fmla="*/ 94354 h 4400972"/>
              <a:gd name="connsiteX40" fmla="*/ 975968 w 2985647"/>
              <a:gd name="connsiteY40" fmla="*/ 2057583 h 4400972"/>
              <a:gd name="connsiteX41" fmla="*/ 969944 w 2985647"/>
              <a:gd name="connsiteY41" fmla="*/ 2106941 h 4400972"/>
              <a:gd name="connsiteX42" fmla="*/ 1033037 w 2985647"/>
              <a:gd name="connsiteY42" fmla="*/ 2188136 h 4400972"/>
              <a:gd name="connsiteX43" fmla="*/ 1094966 w 2985647"/>
              <a:gd name="connsiteY43" fmla="*/ 2205087 h 4400972"/>
              <a:gd name="connsiteX44" fmla="*/ 1210583 w 2985647"/>
              <a:gd name="connsiteY44" fmla="*/ 2190574 h 4400972"/>
              <a:gd name="connsiteX45" fmla="*/ 1313193 w 2985647"/>
              <a:gd name="connsiteY45" fmla="*/ 2321705 h 4400972"/>
              <a:gd name="connsiteX46" fmla="*/ 1427482 w 2985647"/>
              <a:gd name="connsiteY46" fmla="*/ 2343815 h 4400972"/>
              <a:gd name="connsiteX47" fmla="*/ 1643365 w 2985647"/>
              <a:gd name="connsiteY47" fmla="*/ 2328631 h 4400972"/>
              <a:gd name="connsiteX48" fmla="*/ 1614226 w 2985647"/>
              <a:gd name="connsiteY48" fmla="*/ 2502492 h 4400972"/>
              <a:gd name="connsiteX49" fmla="*/ 1452471 w 2985647"/>
              <a:gd name="connsiteY49" fmla="*/ 2625587 h 4400972"/>
              <a:gd name="connsiteX50" fmla="*/ 1535766 w 2985647"/>
              <a:gd name="connsiteY50" fmla="*/ 2742228 h 4400972"/>
              <a:gd name="connsiteX51" fmla="*/ 1549231 w 2985647"/>
              <a:gd name="connsiteY51" fmla="*/ 3010135 h 4400972"/>
              <a:gd name="connsiteX52" fmla="*/ 1515247 w 2985647"/>
              <a:gd name="connsiteY52" fmla="*/ 3191284 h 4400972"/>
              <a:gd name="connsiteX53" fmla="*/ 1449328 w 2985647"/>
              <a:gd name="connsiteY53" fmla="*/ 3307218 h 4400972"/>
              <a:gd name="connsiteX54" fmla="*/ 1535894 w 2985647"/>
              <a:gd name="connsiteY54" fmla="*/ 3485866 h 4400972"/>
              <a:gd name="connsiteX55" fmla="*/ 1667604 w 2985647"/>
              <a:gd name="connsiteY55" fmla="*/ 3728445 h 4400972"/>
              <a:gd name="connsiteX56" fmla="*/ 1731791 w 2985647"/>
              <a:gd name="connsiteY56" fmla="*/ 3989684 h 4400972"/>
              <a:gd name="connsiteX57" fmla="*/ 1656766 w 2985647"/>
              <a:gd name="connsiteY57" fmla="*/ 4111709 h 4400972"/>
              <a:gd name="connsiteX58" fmla="*/ 1591873 w 2985647"/>
              <a:gd name="connsiteY58" fmla="*/ 4240792 h 4400972"/>
              <a:gd name="connsiteX59" fmla="*/ 1393669 w 2985647"/>
              <a:gd name="connsiteY59" fmla="*/ 4400972 h 4400972"/>
              <a:gd name="connsiteX0" fmla="*/ 2917284 w 2917284"/>
              <a:gd name="connsiteY0" fmla="*/ 1791145 h 4078523"/>
              <a:gd name="connsiteX1" fmla="*/ 2910076 w 2917284"/>
              <a:gd name="connsiteY1" fmla="*/ 1741853 h 4078523"/>
              <a:gd name="connsiteX2" fmla="*/ 2808354 w 2917284"/>
              <a:gd name="connsiteY2" fmla="*/ 1564625 h 4078523"/>
              <a:gd name="connsiteX3" fmla="*/ 2762861 w 2917284"/>
              <a:gd name="connsiteY3" fmla="*/ 1369007 h 4078523"/>
              <a:gd name="connsiteX4" fmla="*/ 2666376 w 2917284"/>
              <a:gd name="connsiteY4" fmla="*/ 1295628 h 4078523"/>
              <a:gd name="connsiteX5" fmla="*/ 2531047 w 2917284"/>
              <a:gd name="connsiteY5" fmla="*/ 1262675 h 4078523"/>
              <a:gd name="connsiteX6" fmla="*/ 2350302 w 2917284"/>
              <a:gd name="connsiteY6" fmla="*/ 934141 h 4078523"/>
              <a:gd name="connsiteX7" fmla="*/ 2191119 w 2917284"/>
              <a:gd name="connsiteY7" fmla="*/ 1022910 h 4078523"/>
              <a:gd name="connsiteX8" fmla="*/ 2087632 w 2917284"/>
              <a:gd name="connsiteY8" fmla="*/ 1044549 h 4078523"/>
              <a:gd name="connsiteX9" fmla="*/ 2140009 w 2917284"/>
              <a:gd name="connsiteY9" fmla="*/ 904709 h 4078523"/>
              <a:gd name="connsiteX10" fmla="*/ 2225376 w 2917284"/>
              <a:gd name="connsiteY10" fmla="*/ 673963 h 4078523"/>
              <a:gd name="connsiteX11" fmla="*/ 2175374 w 2917284"/>
              <a:gd name="connsiteY11" fmla="*/ 512524 h 4078523"/>
              <a:gd name="connsiteX12" fmla="*/ 2013935 w 2917284"/>
              <a:gd name="connsiteY12" fmla="*/ 554772 h 4078523"/>
              <a:gd name="connsiteX13" fmla="*/ 1903645 w 2917284"/>
              <a:gd name="connsiteY13" fmla="*/ 490014 h 4078523"/>
              <a:gd name="connsiteX14" fmla="*/ 1812699 w 2917284"/>
              <a:gd name="connsiteY14" fmla="*/ 533292 h 4078523"/>
              <a:gd name="connsiteX15" fmla="*/ 1850279 w 2917284"/>
              <a:gd name="connsiteY15" fmla="*/ 624355 h 4078523"/>
              <a:gd name="connsiteX16" fmla="*/ 1865114 w 2917284"/>
              <a:gd name="connsiteY16" fmla="*/ 692674 h 4078523"/>
              <a:gd name="connsiteX17" fmla="*/ 1735480 w 2917284"/>
              <a:gd name="connsiteY17" fmla="*/ 720010 h 4078523"/>
              <a:gd name="connsiteX18" fmla="*/ 1711984 w 2917284"/>
              <a:gd name="connsiteY18" fmla="*/ 877688 h 4078523"/>
              <a:gd name="connsiteX19" fmla="*/ 1674125 w 2917284"/>
              <a:gd name="connsiteY19" fmla="*/ 944149 h 4078523"/>
              <a:gd name="connsiteX20" fmla="*/ 1816339 w 2917284"/>
              <a:gd name="connsiteY20" fmla="*/ 874843 h 4078523"/>
              <a:gd name="connsiteX21" fmla="*/ 1877812 w 2917284"/>
              <a:gd name="connsiteY21" fmla="*/ 915863 h 4078523"/>
              <a:gd name="connsiteX22" fmla="*/ 1872196 w 2917284"/>
              <a:gd name="connsiteY22" fmla="*/ 1088815 h 4078523"/>
              <a:gd name="connsiteX23" fmla="*/ 1783506 w 2917284"/>
              <a:gd name="connsiteY23" fmla="*/ 1137749 h 4078523"/>
              <a:gd name="connsiteX24" fmla="*/ 1692600 w 2917284"/>
              <a:gd name="connsiteY24" fmla="*/ 1124181 h 4078523"/>
              <a:gd name="connsiteX25" fmla="*/ 1519767 w 2917284"/>
              <a:gd name="connsiteY25" fmla="*/ 1152663 h 4078523"/>
              <a:gd name="connsiteX26" fmla="*/ 1470872 w 2917284"/>
              <a:gd name="connsiteY26" fmla="*/ 1106063 h 4078523"/>
              <a:gd name="connsiteX27" fmla="*/ 1436812 w 2917284"/>
              <a:gd name="connsiteY27" fmla="*/ 1017411 h 4078523"/>
              <a:gd name="connsiteX28" fmla="*/ 1289022 w 2917284"/>
              <a:gd name="connsiteY28" fmla="*/ 956055 h 4078523"/>
              <a:gd name="connsiteX29" fmla="*/ 1279962 w 2917284"/>
              <a:gd name="connsiteY29" fmla="*/ 833265 h 4078523"/>
              <a:gd name="connsiteX30" fmla="*/ 1175173 w 2917284"/>
              <a:gd name="connsiteY30" fmla="*/ 809449 h 4078523"/>
              <a:gd name="connsiteX31" fmla="*/ 1092335 w 2917284"/>
              <a:gd name="connsiteY31" fmla="*/ 860600 h 4078523"/>
              <a:gd name="connsiteX32" fmla="*/ 959300 w 2917284"/>
              <a:gd name="connsiteY32" fmla="*/ 758261 h 4078523"/>
              <a:gd name="connsiteX33" fmla="*/ 962860 w 2917284"/>
              <a:gd name="connsiteY33" fmla="*/ 411530 h 4078523"/>
              <a:gd name="connsiteX34" fmla="*/ 840148 w 2917284"/>
              <a:gd name="connsiteY34" fmla="*/ 254640 h 4078523"/>
              <a:gd name="connsiteX35" fmla="*/ 632070 w 2917284"/>
              <a:gd name="connsiteY35" fmla="*/ 127301 h 4078523"/>
              <a:gd name="connsiteX36" fmla="*/ 429766 w 2917284"/>
              <a:gd name="connsiteY36" fmla="*/ 168282 h 4078523"/>
              <a:gd name="connsiteX37" fmla="*/ 268326 w 2917284"/>
              <a:gd name="connsiteY37" fmla="*/ 52297 h 4078523"/>
              <a:gd name="connsiteX38" fmla="*/ 0 w 2917284"/>
              <a:gd name="connsiteY38" fmla="*/ 0 h 4078523"/>
              <a:gd name="connsiteX39" fmla="*/ 907605 w 2917284"/>
              <a:gd name="connsiteY39" fmla="*/ 1735134 h 4078523"/>
              <a:gd name="connsiteX40" fmla="*/ 901581 w 2917284"/>
              <a:gd name="connsiteY40" fmla="*/ 1784492 h 4078523"/>
              <a:gd name="connsiteX41" fmla="*/ 964674 w 2917284"/>
              <a:gd name="connsiteY41" fmla="*/ 1865687 h 4078523"/>
              <a:gd name="connsiteX42" fmla="*/ 1026603 w 2917284"/>
              <a:gd name="connsiteY42" fmla="*/ 1882638 h 4078523"/>
              <a:gd name="connsiteX43" fmla="*/ 1142220 w 2917284"/>
              <a:gd name="connsiteY43" fmla="*/ 1868125 h 4078523"/>
              <a:gd name="connsiteX44" fmla="*/ 1244830 w 2917284"/>
              <a:gd name="connsiteY44" fmla="*/ 1999256 h 4078523"/>
              <a:gd name="connsiteX45" fmla="*/ 1359119 w 2917284"/>
              <a:gd name="connsiteY45" fmla="*/ 2021366 h 4078523"/>
              <a:gd name="connsiteX46" fmla="*/ 1575002 w 2917284"/>
              <a:gd name="connsiteY46" fmla="*/ 2006182 h 4078523"/>
              <a:gd name="connsiteX47" fmla="*/ 1545863 w 2917284"/>
              <a:gd name="connsiteY47" fmla="*/ 2180043 h 4078523"/>
              <a:gd name="connsiteX48" fmla="*/ 1384108 w 2917284"/>
              <a:gd name="connsiteY48" fmla="*/ 2303138 h 4078523"/>
              <a:gd name="connsiteX49" fmla="*/ 1467403 w 2917284"/>
              <a:gd name="connsiteY49" fmla="*/ 2419779 h 4078523"/>
              <a:gd name="connsiteX50" fmla="*/ 1480868 w 2917284"/>
              <a:gd name="connsiteY50" fmla="*/ 2687686 h 4078523"/>
              <a:gd name="connsiteX51" fmla="*/ 1446884 w 2917284"/>
              <a:gd name="connsiteY51" fmla="*/ 2868835 h 4078523"/>
              <a:gd name="connsiteX52" fmla="*/ 1380965 w 2917284"/>
              <a:gd name="connsiteY52" fmla="*/ 2984769 h 4078523"/>
              <a:gd name="connsiteX53" fmla="*/ 1467531 w 2917284"/>
              <a:gd name="connsiteY53" fmla="*/ 3163417 h 4078523"/>
              <a:gd name="connsiteX54" fmla="*/ 1599241 w 2917284"/>
              <a:gd name="connsiteY54" fmla="*/ 3405996 h 4078523"/>
              <a:gd name="connsiteX55" fmla="*/ 1663428 w 2917284"/>
              <a:gd name="connsiteY55" fmla="*/ 3667235 h 4078523"/>
              <a:gd name="connsiteX56" fmla="*/ 1588403 w 2917284"/>
              <a:gd name="connsiteY56" fmla="*/ 3789260 h 4078523"/>
              <a:gd name="connsiteX57" fmla="*/ 1523510 w 2917284"/>
              <a:gd name="connsiteY57" fmla="*/ 3918343 h 4078523"/>
              <a:gd name="connsiteX58" fmla="*/ 1325306 w 2917284"/>
              <a:gd name="connsiteY58" fmla="*/ 4078523 h 4078523"/>
              <a:gd name="connsiteX0" fmla="*/ 2667817 w 2667817"/>
              <a:gd name="connsiteY0" fmla="*/ 1825112 h 4112490"/>
              <a:gd name="connsiteX1" fmla="*/ 2660609 w 2667817"/>
              <a:gd name="connsiteY1" fmla="*/ 1775820 h 4112490"/>
              <a:gd name="connsiteX2" fmla="*/ 2558887 w 2667817"/>
              <a:gd name="connsiteY2" fmla="*/ 1598592 h 4112490"/>
              <a:gd name="connsiteX3" fmla="*/ 2513394 w 2667817"/>
              <a:gd name="connsiteY3" fmla="*/ 1402974 h 4112490"/>
              <a:gd name="connsiteX4" fmla="*/ 2416909 w 2667817"/>
              <a:gd name="connsiteY4" fmla="*/ 1329595 h 4112490"/>
              <a:gd name="connsiteX5" fmla="*/ 2281580 w 2667817"/>
              <a:gd name="connsiteY5" fmla="*/ 1296642 h 4112490"/>
              <a:gd name="connsiteX6" fmla="*/ 2100835 w 2667817"/>
              <a:gd name="connsiteY6" fmla="*/ 968108 h 4112490"/>
              <a:gd name="connsiteX7" fmla="*/ 1941652 w 2667817"/>
              <a:gd name="connsiteY7" fmla="*/ 1056877 h 4112490"/>
              <a:gd name="connsiteX8" fmla="*/ 1838165 w 2667817"/>
              <a:gd name="connsiteY8" fmla="*/ 1078516 h 4112490"/>
              <a:gd name="connsiteX9" fmla="*/ 1890542 w 2667817"/>
              <a:gd name="connsiteY9" fmla="*/ 938676 h 4112490"/>
              <a:gd name="connsiteX10" fmla="*/ 1975909 w 2667817"/>
              <a:gd name="connsiteY10" fmla="*/ 707930 h 4112490"/>
              <a:gd name="connsiteX11" fmla="*/ 1925907 w 2667817"/>
              <a:gd name="connsiteY11" fmla="*/ 546491 h 4112490"/>
              <a:gd name="connsiteX12" fmla="*/ 1764468 w 2667817"/>
              <a:gd name="connsiteY12" fmla="*/ 588739 h 4112490"/>
              <a:gd name="connsiteX13" fmla="*/ 1654178 w 2667817"/>
              <a:gd name="connsiteY13" fmla="*/ 523981 h 4112490"/>
              <a:gd name="connsiteX14" fmla="*/ 1563232 w 2667817"/>
              <a:gd name="connsiteY14" fmla="*/ 567259 h 4112490"/>
              <a:gd name="connsiteX15" fmla="*/ 1600812 w 2667817"/>
              <a:gd name="connsiteY15" fmla="*/ 658322 h 4112490"/>
              <a:gd name="connsiteX16" fmla="*/ 1615647 w 2667817"/>
              <a:gd name="connsiteY16" fmla="*/ 726641 h 4112490"/>
              <a:gd name="connsiteX17" fmla="*/ 1486013 w 2667817"/>
              <a:gd name="connsiteY17" fmla="*/ 753977 h 4112490"/>
              <a:gd name="connsiteX18" fmla="*/ 1462517 w 2667817"/>
              <a:gd name="connsiteY18" fmla="*/ 911655 h 4112490"/>
              <a:gd name="connsiteX19" fmla="*/ 1424658 w 2667817"/>
              <a:gd name="connsiteY19" fmla="*/ 978116 h 4112490"/>
              <a:gd name="connsiteX20" fmla="*/ 1566872 w 2667817"/>
              <a:gd name="connsiteY20" fmla="*/ 908810 h 4112490"/>
              <a:gd name="connsiteX21" fmla="*/ 1628345 w 2667817"/>
              <a:gd name="connsiteY21" fmla="*/ 949830 h 4112490"/>
              <a:gd name="connsiteX22" fmla="*/ 1622729 w 2667817"/>
              <a:gd name="connsiteY22" fmla="*/ 1122782 h 4112490"/>
              <a:gd name="connsiteX23" fmla="*/ 1534039 w 2667817"/>
              <a:gd name="connsiteY23" fmla="*/ 1171716 h 4112490"/>
              <a:gd name="connsiteX24" fmla="*/ 1443133 w 2667817"/>
              <a:gd name="connsiteY24" fmla="*/ 1158148 h 4112490"/>
              <a:gd name="connsiteX25" fmla="*/ 1270300 w 2667817"/>
              <a:gd name="connsiteY25" fmla="*/ 1186630 h 4112490"/>
              <a:gd name="connsiteX26" fmla="*/ 1221405 w 2667817"/>
              <a:gd name="connsiteY26" fmla="*/ 1140030 h 4112490"/>
              <a:gd name="connsiteX27" fmla="*/ 1187345 w 2667817"/>
              <a:gd name="connsiteY27" fmla="*/ 1051378 h 4112490"/>
              <a:gd name="connsiteX28" fmla="*/ 1039555 w 2667817"/>
              <a:gd name="connsiteY28" fmla="*/ 990022 h 4112490"/>
              <a:gd name="connsiteX29" fmla="*/ 1030495 w 2667817"/>
              <a:gd name="connsiteY29" fmla="*/ 867232 h 4112490"/>
              <a:gd name="connsiteX30" fmla="*/ 925706 w 2667817"/>
              <a:gd name="connsiteY30" fmla="*/ 843416 h 4112490"/>
              <a:gd name="connsiteX31" fmla="*/ 842868 w 2667817"/>
              <a:gd name="connsiteY31" fmla="*/ 894567 h 4112490"/>
              <a:gd name="connsiteX32" fmla="*/ 709833 w 2667817"/>
              <a:gd name="connsiteY32" fmla="*/ 792228 h 4112490"/>
              <a:gd name="connsiteX33" fmla="*/ 713393 w 2667817"/>
              <a:gd name="connsiteY33" fmla="*/ 445497 h 4112490"/>
              <a:gd name="connsiteX34" fmla="*/ 590681 w 2667817"/>
              <a:gd name="connsiteY34" fmla="*/ 288607 h 4112490"/>
              <a:gd name="connsiteX35" fmla="*/ 382603 w 2667817"/>
              <a:gd name="connsiteY35" fmla="*/ 161268 h 4112490"/>
              <a:gd name="connsiteX36" fmla="*/ 180299 w 2667817"/>
              <a:gd name="connsiteY36" fmla="*/ 202249 h 4112490"/>
              <a:gd name="connsiteX37" fmla="*/ 18859 w 2667817"/>
              <a:gd name="connsiteY37" fmla="*/ 86264 h 4112490"/>
              <a:gd name="connsiteX38" fmla="*/ 658138 w 2667817"/>
              <a:gd name="connsiteY38" fmla="*/ 1769101 h 4112490"/>
              <a:gd name="connsiteX39" fmla="*/ 652114 w 2667817"/>
              <a:gd name="connsiteY39" fmla="*/ 1818459 h 4112490"/>
              <a:gd name="connsiteX40" fmla="*/ 715207 w 2667817"/>
              <a:gd name="connsiteY40" fmla="*/ 1899654 h 4112490"/>
              <a:gd name="connsiteX41" fmla="*/ 777136 w 2667817"/>
              <a:gd name="connsiteY41" fmla="*/ 1916605 h 4112490"/>
              <a:gd name="connsiteX42" fmla="*/ 892753 w 2667817"/>
              <a:gd name="connsiteY42" fmla="*/ 1902092 h 4112490"/>
              <a:gd name="connsiteX43" fmla="*/ 995363 w 2667817"/>
              <a:gd name="connsiteY43" fmla="*/ 2033223 h 4112490"/>
              <a:gd name="connsiteX44" fmla="*/ 1109652 w 2667817"/>
              <a:gd name="connsiteY44" fmla="*/ 2055333 h 4112490"/>
              <a:gd name="connsiteX45" fmla="*/ 1325535 w 2667817"/>
              <a:gd name="connsiteY45" fmla="*/ 2040149 h 4112490"/>
              <a:gd name="connsiteX46" fmla="*/ 1296396 w 2667817"/>
              <a:gd name="connsiteY46" fmla="*/ 2214010 h 4112490"/>
              <a:gd name="connsiteX47" fmla="*/ 1134641 w 2667817"/>
              <a:gd name="connsiteY47" fmla="*/ 2337105 h 4112490"/>
              <a:gd name="connsiteX48" fmla="*/ 1217936 w 2667817"/>
              <a:gd name="connsiteY48" fmla="*/ 2453746 h 4112490"/>
              <a:gd name="connsiteX49" fmla="*/ 1231401 w 2667817"/>
              <a:gd name="connsiteY49" fmla="*/ 2721653 h 4112490"/>
              <a:gd name="connsiteX50" fmla="*/ 1197417 w 2667817"/>
              <a:gd name="connsiteY50" fmla="*/ 2902802 h 4112490"/>
              <a:gd name="connsiteX51" fmla="*/ 1131498 w 2667817"/>
              <a:gd name="connsiteY51" fmla="*/ 3018736 h 4112490"/>
              <a:gd name="connsiteX52" fmla="*/ 1218064 w 2667817"/>
              <a:gd name="connsiteY52" fmla="*/ 3197384 h 4112490"/>
              <a:gd name="connsiteX53" fmla="*/ 1349774 w 2667817"/>
              <a:gd name="connsiteY53" fmla="*/ 3439963 h 4112490"/>
              <a:gd name="connsiteX54" fmla="*/ 1413961 w 2667817"/>
              <a:gd name="connsiteY54" fmla="*/ 3701202 h 4112490"/>
              <a:gd name="connsiteX55" fmla="*/ 1338936 w 2667817"/>
              <a:gd name="connsiteY55" fmla="*/ 3823227 h 4112490"/>
              <a:gd name="connsiteX56" fmla="*/ 1274043 w 2667817"/>
              <a:gd name="connsiteY56" fmla="*/ 3952310 h 4112490"/>
              <a:gd name="connsiteX57" fmla="*/ 1075839 w 2667817"/>
              <a:gd name="connsiteY57" fmla="*/ 4112490 h 4112490"/>
              <a:gd name="connsiteX0" fmla="*/ 2667817 w 2667817"/>
              <a:gd name="connsiteY0" fmla="*/ 1825112 h 4112490"/>
              <a:gd name="connsiteX1" fmla="*/ 2660609 w 2667817"/>
              <a:gd name="connsiteY1" fmla="*/ 1775820 h 4112490"/>
              <a:gd name="connsiteX2" fmla="*/ 2558887 w 2667817"/>
              <a:gd name="connsiteY2" fmla="*/ 1598592 h 4112490"/>
              <a:gd name="connsiteX3" fmla="*/ 2513394 w 2667817"/>
              <a:gd name="connsiteY3" fmla="*/ 1402974 h 4112490"/>
              <a:gd name="connsiteX4" fmla="*/ 2416909 w 2667817"/>
              <a:gd name="connsiteY4" fmla="*/ 1329595 h 4112490"/>
              <a:gd name="connsiteX5" fmla="*/ 2281580 w 2667817"/>
              <a:gd name="connsiteY5" fmla="*/ 1296642 h 4112490"/>
              <a:gd name="connsiteX6" fmla="*/ 2100835 w 2667817"/>
              <a:gd name="connsiteY6" fmla="*/ 968108 h 4112490"/>
              <a:gd name="connsiteX7" fmla="*/ 1941652 w 2667817"/>
              <a:gd name="connsiteY7" fmla="*/ 1056877 h 4112490"/>
              <a:gd name="connsiteX8" fmla="*/ 1838165 w 2667817"/>
              <a:gd name="connsiteY8" fmla="*/ 1078516 h 4112490"/>
              <a:gd name="connsiteX9" fmla="*/ 1890542 w 2667817"/>
              <a:gd name="connsiteY9" fmla="*/ 938676 h 4112490"/>
              <a:gd name="connsiteX10" fmla="*/ 1975909 w 2667817"/>
              <a:gd name="connsiteY10" fmla="*/ 707930 h 4112490"/>
              <a:gd name="connsiteX11" fmla="*/ 1925907 w 2667817"/>
              <a:gd name="connsiteY11" fmla="*/ 546491 h 4112490"/>
              <a:gd name="connsiteX12" fmla="*/ 1764468 w 2667817"/>
              <a:gd name="connsiteY12" fmla="*/ 588739 h 4112490"/>
              <a:gd name="connsiteX13" fmla="*/ 1654178 w 2667817"/>
              <a:gd name="connsiteY13" fmla="*/ 523981 h 4112490"/>
              <a:gd name="connsiteX14" fmla="*/ 1563232 w 2667817"/>
              <a:gd name="connsiteY14" fmla="*/ 567259 h 4112490"/>
              <a:gd name="connsiteX15" fmla="*/ 1600812 w 2667817"/>
              <a:gd name="connsiteY15" fmla="*/ 658322 h 4112490"/>
              <a:gd name="connsiteX16" fmla="*/ 1615647 w 2667817"/>
              <a:gd name="connsiteY16" fmla="*/ 726641 h 4112490"/>
              <a:gd name="connsiteX17" fmla="*/ 1486013 w 2667817"/>
              <a:gd name="connsiteY17" fmla="*/ 753977 h 4112490"/>
              <a:gd name="connsiteX18" fmla="*/ 1462517 w 2667817"/>
              <a:gd name="connsiteY18" fmla="*/ 911655 h 4112490"/>
              <a:gd name="connsiteX19" fmla="*/ 1424658 w 2667817"/>
              <a:gd name="connsiteY19" fmla="*/ 978116 h 4112490"/>
              <a:gd name="connsiteX20" fmla="*/ 1566872 w 2667817"/>
              <a:gd name="connsiteY20" fmla="*/ 908810 h 4112490"/>
              <a:gd name="connsiteX21" fmla="*/ 1628345 w 2667817"/>
              <a:gd name="connsiteY21" fmla="*/ 949830 h 4112490"/>
              <a:gd name="connsiteX22" fmla="*/ 1622729 w 2667817"/>
              <a:gd name="connsiteY22" fmla="*/ 1122782 h 4112490"/>
              <a:gd name="connsiteX23" fmla="*/ 1534039 w 2667817"/>
              <a:gd name="connsiteY23" fmla="*/ 1171716 h 4112490"/>
              <a:gd name="connsiteX24" fmla="*/ 1443133 w 2667817"/>
              <a:gd name="connsiteY24" fmla="*/ 1158148 h 4112490"/>
              <a:gd name="connsiteX25" fmla="*/ 1270300 w 2667817"/>
              <a:gd name="connsiteY25" fmla="*/ 1186630 h 4112490"/>
              <a:gd name="connsiteX26" fmla="*/ 1221405 w 2667817"/>
              <a:gd name="connsiteY26" fmla="*/ 1140030 h 4112490"/>
              <a:gd name="connsiteX27" fmla="*/ 1187345 w 2667817"/>
              <a:gd name="connsiteY27" fmla="*/ 1051378 h 4112490"/>
              <a:gd name="connsiteX28" fmla="*/ 1039555 w 2667817"/>
              <a:gd name="connsiteY28" fmla="*/ 990022 h 4112490"/>
              <a:gd name="connsiteX29" fmla="*/ 1030495 w 2667817"/>
              <a:gd name="connsiteY29" fmla="*/ 867232 h 4112490"/>
              <a:gd name="connsiteX30" fmla="*/ 925706 w 2667817"/>
              <a:gd name="connsiteY30" fmla="*/ 843416 h 4112490"/>
              <a:gd name="connsiteX31" fmla="*/ 842868 w 2667817"/>
              <a:gd name="connsiteY31" fmla="*/ 894567 h 4112490"/>
              <a:gd name="connsiteX32" fmla="*/ 709833 w 2667817"/>
              <a:gd name="connsiteY32" fmla="*/ 792228 h 4112490"/>
              <a:gd name="connsiteX33" fmla="*/ 590681 w 2667817"/>
              <a:gd name="connsiteY33" fmla="*/ 288607 h 4112490"/>
              <a:gd name="connsiteX34" fmla="*/ 382603 w 2667817"/>
              <a:gd name="connsiteY34" fmla="*/ 161268 h 4112490"/>
              <a:gd name="connsiteX35" fmla="*/ 180299 w 2667817"/>
              <a:gd name="connsiteY35" fmla="*/ 202249 h 4112490"/>
              <a:gd name="connsiteX36" fmla="*/ 18859 w 2667817"/>
              <a:gd name="connsiteY36" fmla="*/ 86264 h 4112490"/>
              <a:gd name="connsiteX37" fmla="*/ 658138 w 2667817"/>
              <a:gd name="connsiteY37" fmla="*/ 1769101 h 4112490"/>
              <a:gd name="connsiteX38" fmla="*/ 652114 w 2667817"/>
              <a:gd name="connsiteY38" fmla="*/ 1818459 h 4112490"/>
              <a:gd name="connsiteX39" fmla="*/ 715207 w 2667817"/>
              <a:gd name="connsiteY39" fmla="*/ 1899654 h 4112490"/>
              <a:gd name="connsiteX40" fmla="*/ 777136 w 2667817"/>
              <a:gd name="connsiteY40" fmla="*/ 1916605 h 4112490"/>
              <a:gd name="connsiteX41" fmla="*/ 892753 w 2667817"/>
              <a:gd name="connsiteY41" fmla="*/ 1902092 h 4112490"/>
              <a:gd name="connsiteX42" fmla="*/ 995363 w 2667817"/>
              <a:gd name="connsiteY42" fmla="*/ 2033223 h 4112490"/>
              <a:gd name="connsiteX43" fmla="*/ 1109652 w 2667817"/>
              <a:gd name="connsiteY43" fmla="*/ 2055333 h 4112490"/>
              <a:gd name="connsiteX44" fmla="*/ 1325535 w 2667817"/>
              <a:gd name="connsiteY44" fmla="*/ 2040149 h 4112490"/>
              <a:gd name="connsiteX45" fmla="*/ 1296396 w 2667817"/>
              <a:gd name="connsiteY45" fmla="*/ 2214010 h 4112490"/>
              <a:gd name="connsiteX46" fmla="*/ 1134641 w 2667817"/>
              <a:gd name="connsiteY46" fmla="*/ 2337105 h 4112490"/>
              <a:gd name="connsiteX47" fmla="*/ 1217936 w 2667817"/>
              <a:gd name="connsiteY47" fmla="*/ 2453746 h 4112490"/>
              <a:gd name="connsiteX48" fmla="*/ 1231401 w 2667817"/>
              <a:gd name="connsiteY48" fmla="*/ 2721653 h 4112490"/>
              <a:gd name="connsiteX49" fmla="*/ 1197417 w 2667817"/>
              <a:gd name="connsiteY49" fmla="*/ 2902802 h 4112490"/>
              <a:gd name="connsiteX50" fmla="*/ 1131498 w 2667817"/>
              <a:gd name="connsiteY50" fmla="*/ 3018736 h 4112490"/>
              <a:gd name="connsiteX51" fmla="*/ 1218064 w 2667817"/>
              <a:gd name="connsiteY51" fmla="*/ 3197384 h 4112490"/>
              <a:gd name="connsiteX52" fmla="*/ 1349774 w 2667817"/>
              <a:gd name="connsiteY52" fmla="*/ 3439963 h 4112490"/>
              <a:gd name="connsiteX53" fmla="*/ 1413961 w 2667817"/>
              <a:gd name="connsiteY53" fmla="*/ 3701202 h 4112490"/>
              <a:gd name="connsiteX54" fmla="*/ 1338936 w 2667817"/>
              <a:gd name="connsiteY54" fmla="*/ 3823227 h 4112490"/>
              <a:gd name="connsiteX55" fmla="*/ 1274043 w 2667817"/>
              <a:gd name="connsiteY55" fmla="*/ 3952310 h 4112490"/>
              <a:gd name="connsiteX56" fmla="*/ 1075839 w 2667817"/>
              <a:gd name="connsiteY56" fmla="*/ 4112490 h 4112490"/>
              <a:gd name="connsiteX0" fmla="*/ 2495750 w 2495750"/>
              <a:gd name="connsiteY0" fmla="*/ 1762453 h 4049831"/>
              <a:gd name="connsiteX1" fmla="*/ 2488542 w 2495750"/>
              <a:gd name="connsiteY1" fmla="*/ 1713161 h 4049831"/>
              <a:gd name="connsiteX2" fmla="*/ 2386820 w 2495750"/>
              <a:gd name="connsiteY2" fmla="*/ 1535933 h 4049831"/>
              <a:gd name="connsiteX3" fmla="*/ 2341327 w 2495750"/>
              <a:gd name="connsiteY3" fmla="*/ 1340315 h 4049831"/>
              <a:gd name="connsiteX4" fmla="*/ 2244842 w 2495750"/>
              <a:gd name="connsiteY4" fmla="*/ 1266936 h 4049831"/>
              <a:gd name="connsiteX5" fmla="*/ 2109513 w 2495750"/>
              <a:gd name="connsiteY5" fmla="*/ 1233983 h 4049831"/>
              <a:gd name="connsiteX6" fmla="*/ 1928768 w 2495750"/>
              <a:gd name="connsiteY6" fmla="*/ 905449 h 4049831"/>
              <a:gd name="connsiteX7" fmla="*/ 1769585 w 2495750"/>
              <a:gd name="connsiteY7" fmla="*/ 994218 h 4049831"/>
              <a:gd name="connsiteX8" fmla="*/ 1666098 w 2495750"/>
              <a:gd name="connsiteY8" fmla="*/ 1015857 h 4049831"/>
              <a:gd name="connsiteX9" fmla="*/ 1718475 w 2495750"/>
              <a:gd name="connsiteY9" fmla="*/ 876017 h 4049831"/>
              <a:gd name="connsiteX10" fmla="*/ 1803842 w 2495750"/>
              <a:gd name="connsiteY10" fmla="*/ 645271 h 4049831"/>
              <a:gd name="connsiteX11" fmla="*/ 1753840 w 2495750"/>
              <a:gd name="connsiteY11" fmla="*/ 483832 h 4049831"/>
              <a:gd name="connsiteX12" fmla="*/ 1592401 w 2495750"/>
              <a:gd name="connsiteY12" fmla="*/ 526080 h 4049831"/>
              <a:gd name="connsiteX13" fmla="*/ 1482111 w 2495750"/>
              <a:gd name="connsiteY13" fmla="*/ 461322 h 4049831"/>
              <a:gd name="connsiteX14" fmla="*/ 1391165 w 2495750"/>
              <a:gd name="connsiteY14" fmla="*/ 504600 h 4049831"/>
              <a:gd name="connsiteX15" fmla="*/ 1428745 w 2495750"/>
              <a:gd name="connsiteY15" fmla="*/ 595663 h 4049831"/>
              <a:gd name="connsiteX16" fmla="*/ 1443580 w 2495750"/>
              <a:gd name="connsiteY16" fmla="*/ 663982 h 4049831"/>
              <a:gd name="connsiteX17" fmla="*/ 1313946 w 2495750"/>
              <a:gd name="connsiteY17" fmla="*/ 691318 h 4049831"/>
              <a:gd name="connsiteX18" fmla="*/ 1290450 w 2495750"/>
              <a:gd name="connsiteY18" fmla="*/ 848996 h 4049831"/>
              <a:gd name="connsiteX19" fmla="*/ 1252591 w 2495750"/>
              <a:gd name="connsiteY19" fmla="*/ 915457 h 4049831"/>
              <a:gd name="connsiteX20" fmla="*/ 1394805 w 2495750"/>
              <a:gd name="connsiteY20" fmla="*/ 846151 h 4049831"/>
              <a:gd name="connsiteX21" fmla="*/ 1456278 w 2495750"/>
              <a:gd name="connsiteY21" fmla="*/ 887171 h 4049831"/>
              <a:gd name="connsiteX22" fmla="*/ 1450662 w 2495750"/>
              <a:gd name="connsiteY22" fmla="*/ 1060123 h 4049831"/>
              <a:gd name="connsiteX23" fmla="*/ 1361972 w 2495750"/>
              <a:gd name="connsiteY23" fmla="*/ 1109057 h 4049831"/>
              <a:gd name="connsiteX24" fmla="*/ 1271066 w 2495750"/>
              <a:gd name="connsiteY24" fmla="*/ 1095489 h 4049831"/>
              <a:gd name="connsiteX25" fmla="*/ 1098233 w 2495750"/>
              <a:gd name="connsiteY25" fmla="*/ 1123971 h 4049831"/>
              <a:gd name="connsiteX26" fmla="*/ 1049338 w 2495750"/>
              <a:gd name="connsiteY26" fmla="*/ 1077371 h 4049831"/>
              <a:gd name="connsiteX27" fmla="*/ 1015278 w 2495750"/>
              <a:gd name="connsiteY27" fmla="*/ 988719 h 4049831"/>
              <a:gd name="connsiteX28" fmla="*/ 867488 w 2495750"/>
              <a:gd name="connsiteY28" fmla="*/ 927363 h 4049831"/>
              <a:gd name="connsiteX29" fmla="*/ 858428 w 2495750"/>
              <a:gd name="connsiteY29" fmla="*/ 804573 h 4049831"/>
              <a:gd name="connsiteX30" fmla="*/ 753639 w 2495750"/>
              <a:gd name="connsiteY30" fmla="*/ 780757 h 4049831"/>
              <a:gd name="connsiteX31" fmla="*/ 670801 w 2495750"/>
              <a:gd name="connsiteY31" fmla="*/ 831908 h 4049831"/>
              <a:gd name="connsiteX32" fmla="*/ 537766 w 2495750"/>
              <a:gd name="connsiteY32" fmla="*/ 729569 h 4049831"/>
              <a:gd name="connsiteX33" fmla="*/ 418614 w 2495750"/>
              <a:gd name="connsiteY33" fmla="*/ 225948 h 4049831"/>
              <a:gd name="connsiteX34" fmla="*/ 210536 w 2495750"/>
              <a:gd name="connsiteY34" fmla="*/ 98609 h 4049831"/>
              <a:gd name="connsiteX35" fmla="*/ 8232 w 2495750"/>
              <a:gd name="connsiteY35" fmla="*/ 139590 h 4049831"/>
              <a:gd name="connsiteX36" fmla="*/ 486071 w 2495750"/>
              <a:gd name="connsiteY36" fmla="*/ 1706442 h 4049831"/>
              <a:gd name="connsiteX37" fmla="*/ 480047 w 2495750"/>
              <a:gd name="connsiteY37" fmla="*/ 1755800 h 4049831"/>
              <a:gd name="connsiteX38" fmla="*/ 543140 w 2495750"/>
              <a:gd name="connsiteY38" fmla="*/ 1836995 h 4049831"/>
              <a:gd name="connsiteX39" fmla="*/ 605069 w 2495750"/>
              <a:gd name="connsiteY39" fmla="*/ 1853946 h 4049831"/>
              <a:gd name="connsiteX40" fmla="*/ 720686 w 2495750"/>
              <a:gd name="connsiteY40" fmla="*/ 1839433 h 4049831"/>
              <a:gd name="connsiteX41" fmla="*/ 823296 w 2495750"/>
              <a:gd name="connsiteY41" fmla="*/ 1970564 h 4049831"/>
              <a:gd name="connsiteX42" fmla="*/ 937585 w 2495750"/>
              <a:gd name="connsiteY42" fmla="*/ 1992674 h 4049831"/>
              <a:gd name="connsiteX43" fmla="*/ 1153468 w 2495750"/>
              <a:gd name="connsiteY43" fmla="*/ 1977490 h 4049831"/>
              <a:gd name="connsiteX44" fmla="*/ 1124329 w 2495750"/>
              <a:gd name="connsiteY44" fmla="*/ 2151351 h 4049831"/>
              <a:gd name="connsiteX45" fmla="*/ 962574 w 2495750"/>
              <a:gd name="connsiteY45" fmla="*/ 2274446 h 4049831"/>
              <a:gd name="connsiteX46" fmla="*/ 1045869 w 2495750"/>
              <a:gd name="connsiteY46" fmla="*/ 2391087 h 4049831"/>
              <a:gd name="connsiteX47" fmla="*/ 1059334 w 2495750"/>
              <a:gd name="connsiteY47" fmla="*/ 2658994 h 4049831"/>
              <a:gd name="connsiteX48" fmla="*/ 1025350 w 2495750"/>
              <a:gd name="connsiteY48" fmla="*/ 2840143 h 4049831"/>
              <a:gd name="connsiteX49" fmla="*/ 959431 w 2495750"/>
              <a:gd name="connsiteY49" fmla="*/ 2956077 h 4049831"/>
              <a:gd name="connsiteX50" fmla="*/ 1045997 w 2495750"/>
              <a:gd name="connsiteY50" fmla="*/ 3134725 h 4049831"/>
              <a:gd name="connsiteX51" fmla="*/ 1177707 w 2495750"/>
              <a:gd name="connsiteY51" fmla="*/ 3377304 h 4049831"/>
              <a:gd name="connsiteX52" fmla="*/ 1241894 w 2495750"/>
              <a:gd name="connsiteY52" fmla="*/ 3638543 h 4049831"/>
              <a:gd name="connsiteX53" fmla="*/ 1166869 w 2495750"/>
              <a:gd name="connsiteY53" fmla="*/ 3760568 h 4049831"/>
              <a:gd name="connsiteX54" fmla="*/ 1101976 w 2495750"/>
              <a:gd name="connsiteY54" fmla="*/ 3889651 h 4049831"/>
              <a:gd name="connsiteX55" fmla="*/ 903772 w 2495750"/>
              <a:gd name="connsiteY55" fmla="*/ 4049831 h 4049831"/>
              <a:gd name="connsiteX0" fmla="*/ 2285658 w 2285658"/>
              <a:gd name="connsiteY0" fmla="*/ 1749543 h 4036921"/>
              <a:gd name="connsiteX1" fmla="*/ 2278450 w 2285658"/>
              <a:gd name="connsiteY1" fmla="*/ 1700251 h 4036921"/>
              <a:gd name="connsiteX2" fmla="*/ 2176728 w 2285658"/>
              <a:gd name="connsiteY2" fmla="*/ 1523023 h 4036921"/>
              <a:gd name="connsiteX3" fmla="*/ 2131235 w 2285658"/>
              <a:gd name="connsiteY3" fmla="*/ 1327405 h 4036921"/>
              <a:gd name="connsiteX4" fmla="*/ 2034750 w 2285658"/>
              <a:gd name="connsiteY4" fmla="*/ 1254026 h 4036921"/>
              <a:gd name="connsiteX5" fmla="*/ 1899421 w 2285658"/>
              <a:gd name="connsiteY5" fmla="*/ 1221073 h 4036921"/>
              <a:gd name="connsiteX6" fmla="*/ 1718676 w 2285658"/>
              <a:gd name="connsiteY6" fmla="*/ 892539 h 4036921"/>
              <a:gd name="connsiteX7" fmla="*/ 1559493 w 2285658"/>
              <a:gd name="connsiteY7" fmla="*/ 981308 h 4036921"/>
              <a:gd name="connsiteX8" fmla="*/ 1456006 w 2285658"/>
              <a:gd name="connsiteY8" fmla="*/ 1002947 h 4036921"/>
              <a:gd name="connsiteX9" fmla="*/ 1508383 w 2285658"/>
              <a:gd name="connsiteY9" fmla="*/ 863107 h 4036921"/>
              <a:gd name="connsiteX10" fmla="*/ 1593750 w 2285658"/>
              <a:gd name="connsiteY10" fmla="*/ 632361 h 4036921"/>
              <a:gd name="connsiteX11" fmla="*/ 1543748 w 2285658"/>
              <a:gd name="connsiteY11" fmla="*/ 470922 h 4036921"/>
              <a:gd name="connsiteX12" fmla="*/ 1382309 w 2285658"/>
              <a:gd name="connsiteY12" fmla="*/ 513170 h 4036921"/>
              <a:gd name="connsiteX13" fmla="*/ 1272019 w 2285658"/>
              <a:gd name="connsiteY13" fmla="*/ 448412 h 4036921"/>
              <a:gd name="connsiteX14" fmla="*/ 1181073 w 2285658"/>
              <a:gd name="connsiteY14" fmla="*/ 491690 h 4036921"/>
              <a:gd name="connsiteX15" fmla="*/ 1218653 w 2285658"/>
              <a:gd name="connsiteY15" fmla="*/ 582753 h 4036921"/>
              <a:gd name="connsiteX16" fmla="*/ 1233488 w 2285658"/>
              <a:gd name="connsiteY16" fmla="*/ 651072 h 4036921"/>
              <a:gd name="connsiteX17" fmla="*/ 1103854 w 2285658"/>
              <a:gd name="connsiteY17" fmla="*/ 678408 h 4036921"/>
              <a:gd name="connsiteX18" fmla="*/ 1080358 w 2285658"/>
              <a:gd name="connsiteY18" fmla="*/ 836086 h 4036921"/>
              <a:gd name="connsiteX19" fmla="*/ 1042499 w 2285658"/>
              <a:gd name="connsiteY19" fmla="*/ 902547 h 4036921"/>
              <a:gd name="connsiteX20" fmla="*/ 1184713 w 2285658"/>
              <a:gd name="connsiteY20" fmla="*/ 833241 h 4036921"/>
              <a:gd name="connsiteX21" fmla="*/ 1246186 w 2285658"/>
              <a:gd name="connsiteY21" fmla="*/ 874261 h 4036921"/>
              <a:gd name="connsiteX22" fmla="*/ 1240570 w 2285658"/>
              <a:gd name="connsiteY22" fmla="*/ 1047213 h 4036921"/>
              <a:gd name="connsiteX23" fmla="*/ 1151880 w 2285658"/>
              <a:gd name="connsiteY23" fmla="*/ 1096147 h 4036921"/>
              <a:gd name="connsiteX24" fmla="*/ 1060974 w 2285658"/>
              <a:gd name="connsiteY24" fmla="*/ 1082579 h 4036921"/>
              <a:gd name="connsiteX25" fmla="*/ 888141 w 2285658"/>
              <a:gd name="connsiteY25" fmla="*/ 1111061 h 4036921"/>
              <a:gd name="connsiteX26" fmla="*/ 839246 w 2285658"/>
              <a:gd name="connsiteY26" fmla="*/ 1064461 h 4036921"/>
              <a:gd name="connsiteX27" fmla="*/ 805186 w 2285658"/>
              <a:gd name="connsiteY27" fmla="*/ 975809 h 4036921"/>
              <a:gd name="connsiteX28" fmla="*/ 657396 w 2285658"/>
              <a:gd name="connsiteY28" fmla="*/ 914453 h 4036921"/>
              <a:gd name="connsiteX29" fmla="*/ 648336 w 2285658"/>
              <a:gd name="connsiteY29" fmla="*/ 791663 h 4036921"/>
              <a:gd name="connsiteX30" fmla="*/ 543547 w 2285658"/>
              <a:gd name="connsiteY30" fmla="*/ 767847 h 4036921"/>
              <a:gd name="connsiteX31" fmla="*/ 460709 w 2285658"/>
              <a:gd name="connsiteY31" fmla="*/ 818998 h 4036921"/>
              <a:gd name="connsiteX32" fmla="*/ 327674 w 2285658"/>
              <a:gd name="connsiteY32" fmla="*/ 716659 h 4036921"/>
              <a:gd name="connsiteX33" fmla="*/ 208522 w 2285658"/>
              <a:gd name="connsiteY33" fmla="*/ 213038 h 4036921"/>
              <a:gd name="connsiteX34" fmla="*/ 444 w 2285658"/>
              <a:gd name="connsiteY34" fmla="*/ 85699 h 4036921"/>
              <a:gd name="connsiteX35" fmla="*/ 275979 w 2285658"/>
              <a:gd name="connsiteY35" fmla="*/ 1693532 h 4036921"/>
              <a:gd name="connsiteX36" fmla="*/ 269955 w 2285658"/>
              <a:gd name="connsiteY36" fmla="*/ 1742890 h 4036921"/>
              <a:gd name="connsiteX37" fmla="*/ 333048 w 2285658"/>
              <a:gd name="connsiteY37" fmla="*/ 1824085 h 4036921"/>
              <a:gd name="connsiteX38" fmla="*/ 394977 w 2285658"/>
              <a:gd name="connsiteY38" fmla="*/ 1841036 h 4036921"/>
              <a:gd name="connsiteX39" fmla="*/ 510594 w 2285658"/>
              <a:gd name="connsiteY39" fmla="*/ 1826523 h 4036921"/>
              <a:gd name="connsiteX40" fmla="*/ 613204 w 2285658"/>
              <a:gd name="connsiteY40" fmla="*/ 1957654 h 4036921"/>
              <a:gd name="connsiteX41" fmla="*/ 727493 w 2285658"/>
              <a:gd name="connsiteY41" fmla="*/ 1979764 h 4036921"/>
              <a:gd name="connsiteX42" fmla="*/ 943376 w 2285658"/>
              <a:gd name="connsiteY42" fmla="*/ 1964580 h 4036921"/>
              <a:gd name="connsiteX43" fmla="*/ 914237 w 2285658"/>
              <a:gd name="connsiteY43" fmla="*/ 2138441 h 4036921"/>
              <a:gd name="connsiteX44" fmla="*/ 752482 w 2285658"/>
              <a:gd name="connsiteY44" fmla="*/ 2261536 h 4036921"/>
              <a:gd name="connsiteX45" fmla="*/ 835777 w 2285658"/>
              <a:gd name="connsiteY45" fmla="*/ 2378177 h 4036921"/>
              <a:gd name="connsiteX46" fmla="*/ 849242 w 2285658"/>
              <a:gd name="connsiteY46" fmla="*/ 2646084 h 4036921"/>
              <a:gd name="connsiteX47" fmla="*/ 815258 w 2285658"/>
              <a:gd name="connsiteY47" fmla="*/ 2827233 h 4036921"/>
              <a:gd name="connsiteX48" fmla="*/ 749339 w 2285658"/>
              <a:gd name="connsiteY48" fmla="*/ 2943167 h 4036921"/>
              <a:gd name="connsiteX49" fmla="*/ 835905 w 2285658"/>
              <a:gd name="connsiteY49" fmla="*/ 3121815 h 4036921"/>
              <a:gd name="connsiteX50" fmla="*/ 967615 w 2285658"/>
              <a:gd name="connsiteY50" fmla="*/ 3364394 h 4036921"/>
              <a:gd name="connsiteX51" fmla="*/ 1031802 w 2285658"/>
              <a:gd name="connsiteY51" fmla="*/ 3625633 h 4036921"/>
              <a:gd name="connsiteX52" fmla="*/ 956777 w 2285658"/>
              <a:gd name="connsiteY52" fmla="*/ 3747658 h 4036921"/>
              <a:gd name="connsiteX53" fmla="*/ 891884 w 2285658"/>
              <a:gd name="connsiteY53" fmla="*/ 3876741 h 4036921"/>
              <a:gd name="connsiteX54" fmla="*/ 693680 w 2285658"/>
              <a:gd name="connsiteY54" fmla="*/ 4036921 h 4036921"/>
              <a:gd name="connsiteX0" fmla="*/ 2285658 w 2285658"/>
              <a:gd name="connsiteY0" fmla="*/ 1749543 h 4036921"/>
              <a:gd name="connsiteX1" fmla="*/ 2278450 w 2285658"/>
              <a:gd name="connsiteY1" fmla="*/ 1700251 h 4036921"/>
              <a:gd name="connsiteX2" fmla="*/ 2176728 w 2285658"/>
              <a:gd name="connsiteY2" fmla="*/ 1523023 h 4036921"/>
              <a:gd name="connsiteX3" fmla="*/ 2131235 w 2285658"/>
              <a:gd name="connsiteY3" fmla="*/ 1327405 h 4036921"/>
              <a:gd name="connsiteX4" fmla="*/ 2034750 w 2285658"/>
              <a:gd name="connsiteY4" fmla="*/ 1254026 h 4036921"/>
              <a:gd name="connsiteX5" fmla="*/ 1899421 w 2285658"/>
              <a:gd name="connsiteY5" fmla="*/ 1221073 h 4036921"/>
              <a:gd name="connsiteX6" fmla="*/ 1718676 w 2285658"/>
              <a:gd name="connsiteY6" fmla="*/ 892539 h 4036921"/>
              <a:gd name="connsiteX7" fmla="*/ 1559493 w 2285658"/>
              <a:gd name="connsiteY7" fmla="*/ 981308 h 4036921"/>
              <a:gd name="connsiteX8" fmla="*/ 1456006 w 2285658"/>
              <a:gd name="connsiteY8" fmla="*/ 1002947 h 4036921"/>
              <a:gd name="connsiteX9" fmla="*/ 1508383 w 2285658"/>
              <a:gd name="connsiteY9" fmla="*/ 863107 h 4036921"/>
              <a:gd name="connsiteX10" fmla="*/ 1593750 w 2285658"/>
              <a:gd name="connsiteY10" fmla="*/ 632361 h 4036921"/>
              <a:gd name="connsiteX11" fmla="*/ 1543748 w 2285658"/>
              <a:gd name="connsiteY11" fmla="*/ 470922 h 4036921"/>
              <a:gd name="connsiteX12" fmla="*/ 1382309 w 2285658"/>
              <a:gd name="connsiteY12" fmla="*/ 513170 h 4036921"/>
              <a:gd name="connsiteX13" fmla="*/ 1272019 w 2285658"/>
              <a:gd name="connsiteY13" fmla="*/ 448412 h 4036921"/>
              <a:gd name="connsiteX14" fmla="*/ 1218653 w 2285658"/>
              <a:gd name="connsiteY14" fmla="*/ 582753 h 4036921"/>
              <a:gd name="connsiteX15" fmla="*/ 1233488 w 2285658"/>
              <a:gd name="connsiteY15" fmla="*/ 651072 h 4036921"/>
              <a:gd name="connsiteX16" fmla="*/ 1103854 w 2285658"/>
              <a:gd name="connsiteY16" fmla="*/ 678408 h 4036921"/>
              <a:gd name="connsiteX17" fmla="*/ 1080358 w 2285658"/>
              <a:gd name="connsiteY17" fmla="*/ 836086 h 4036921"/>
              <a:gd name="connsiteX18" fmla="*/ 1042499 w 2285658"/>
              <a:gd name="connsiteY18" fmla="*/ 902547 h 4036921"/>
              <a:gd name="connsiteX19" fmla="*/ 1184713 w 2285658"/>
              <a:gd name="connsiteY19" fmla="*/ 833241 h 4036921"/>
              <a:gd name="connsiteX20" fmla="*/ 1246186 w 2285658"/>
              <a:gd name="connsiteY20" fmla="*/ 874261 h 4036921"/>
              <a:gd name="connsiteX21" fmla="*/ 1240570 w 2285658"/>
              <a:gd name="connsiteY21" fmla="*/ 1047213 h 4036921"/>
              <a:gd name="connsiteX22" fmla="*/ 1151880 w 2285658"/>
              <a:gd name="connsiteY22" fmla="*/ 1096147 h 4036921"/>
              <a:gd name="connsiteX23" fmla="*/ 1060974 w 2285658"/>
              <a:gd name="connsiteY23" fmla="*/ 1082579 h 4036921"/>
              <a:gd name="connsiteX24" fmla="*/ 888141 w 2285658"/>
              <a:gd name="connsiteY24" fmla="*/ 1111061 h 4036921"/>
              <a:gd name="connsiteX25" fmla="*/ 839246 w 2285658"/>
              <a:gd name="connsiteY25" fmla="*/ 1064461 h 4036921"/>
              <a:gd name="connsiteX26" fmla="*/ 805186 w 2285658"/>
              <a:gd name="connsiteY26" fmla="*/ 975809 h 4036921"/>
              <a:gd name="connsiteX27" fmla="*/ 657396 w 2285658"/>
              <a:gd name="connsiteY27" fmla="*/ 914453 h 4036921"/>
              <a:gd name="connsiteX28" fmla="*/ 648336 w 2285658"/>
              <a:gd name="connsiteY28" fmla="*/ 791663 h 4036921"/>
              <a:gd name="connsiteX29" fmla="*/ 543547 w 2285658"/>
              <a:gd name="connsiteY29" fmla="*/ 767847 h 4036921"/>
              <a:gd name="connsiteX30" fmla="*/ 460709 w 2285658"/>
              <a:gd name="connsiteY30" fmla="*/ 818998 h 4036921"/>
              <a:gd name="connsiteX31" fmla="*/ 327674 w 2285658"/>
              <a:gd name="connsiteY31" fmla="*/ 716659 h 4036921"/>
              <a:gd name="connsiteX32" fmla="*/ 208522 w 2285658"/>
              <a:gd name="connsiteY32" fmla="*/ 213038 h 4036921"/>
              <a:gd name="connsiteX33" fmla="*/ 444 w 2285658"/>
              <a:gd name="connsiteY33" fmla="*/ 85699 h 4036921"/>
              <a:gd name="connsiteX34" fmla="*/ 275979 w 2285658"/>
              <a:gd name="connsiteY34" fmla="*/ 1693532 h 4036921"/>
              <a:gd name="connsiteX35" fmla="*/ 269955 w 2285658"/>
              <a:gd name="connsiteY35" fmla="*/ 1742890 h 4036921"/>
              <a:gd name="connsiteX36" fmla="*/ 333048 w 2285658"/>
              <a:gd name="connsiteY36" fmla="*/ 1824085 h 4036921"/>
              <a:gd name="connsiteX37" fmla="*/ 394977 w 2285658"/>
              <a:gd name="connsiteY37" fmla="*/ 1841036 h 4036921"/>
              <a:gd name="connsiteX38" fmla="*/ 510594 w 2285658"/>
              <a:gd name="connsiteY38" fmla="*/ 1826523 h 4036921"/>
              <a:gd name="connsiteX39" fmla="*/ 613204 w 2285658"/>
              <a:gd name="connsiteY39" fmla="*/ 1957654 h 4036921"/>
              <a:gd name="connsiteX40" fmla="*/ 727493 w 2285658"/>
              <a:gd name="connsiteY40" fmla="*/ 1979764 h 4036921"/>
              <a:gd name="connsiteX41" fmla="*/ 943376 w 2285658"/>
              <a:gd name="connsiteY41" fmla="*/ 1964580 h 4036921"/>
              <a:gd name="connsiteX42" fmla="*/ 914237 w 2285658"/>
              <a:gd name="connsiteY42" fmla="*/ 2138441 h 4036921"/>
              <a:gd name="connsiteX43" fmla="*/ 752482 w 2285658"/>
              <a:gd name="connsiteY43" fmla="*/ 2261536 h 4036921"/>
              <a:gd name="connsiteX44" fmla="*/ 835777 w 2285658"/>
              <a:gd name="connsiteY44" fmla="*/ 2378177 h 4036921"/>
              <a:gd name="connsiteX45" fmla="*/ 849242 w 2285658"/>
              <a:gd name="connsiteY45" fmla="*/ 2646084 h 4036921"/>
              <a:gd name="connsiteX46" fmla="*/ 815258 w 2285658"/>
              <a:gd name="connsiteY46" fmla="*/ 2827233 h 4036921"/>
              <a:gd name="connsiteX47" fmla="*/ 749339 w 2285658"/>
              <a:gd name="connsiteY47" fmla="*/ 2943167 h 4036921"/>
              <a:gd name="connsiteX48" fmla="*/ 835905 w 2285658"/>
              <a:gd name="connsiteY48" fmla="*/ 3121815 h 4036921"/>
              <a:gd name="connsiteX49" fmla="*/ 967615 w 2285658"/>
              <a:gd name="connsiteY49" fmla="*/ 3364394 h 4036921"/>
              <a:gd name="connsiteX50" fmla="*/ 1031802 w 2285658"/>
              <a:gd name="connsiteY50" fmla="*/ 3625633 h 4036921"/>
              <a:gd name="connsiteX51" fmla="*/ 956777 w 2285658"/>
              <a:gd name="connsiteY51" fmla="*/ 3747658 h 4036921"/>
              <a:gd name="connsiteX52" fmla="*/ 891884 w 2285658"/>
              <a:gd name="connsiteY52" fmla="*/ 3876741 h 4036921"/>
              <a:gd name="connsiteX53" fmla="*/ 693680 w 2285658"/>
              <a:gd name="connsiteY53" fmla="*/ 4036921 h 4036921"/>
              <a:gd name="connsiteX0" fmla="*/ 2077912 w 2077912"/>
              <a:gd name="connsiteY0" fmla="*/ 1536505 h 3823883"/>
              <a:gd name="connsiteX1" fmla="*/ 2070704 w 2077912"/>
              <a:gd name="connsiteY1" fmla="*/ 1487213 h 3823883"/>
              <a:gd name="connsiteX2" fmla="*/ 1968982 w 2077912"/>
              <a:gd name="connsiteY2" fmla="*/ 1309985 h 3823883"/>
              <a:gd name="connsiteX3" fmla="*/ 1923489 w 2077912"/>
              <a:gd name="connsiteY3" fmla="*/ 1114367 h 3823883"/>
              <a:gd name="connsiteX4" fmla="*/ 1827004 w 2077912"/>
              <a:gd name="connsiteY4" fmla="*/ 1040988 h 3823883"/>
              <a:gd name="connsiteX5" fmla="*/ 1691675 w 2077912"/>
              <a:gd name="connsiteY5" fmla="*/ 1008035 h 3823883"/>
              <a:gd name="connsiteX6" fmla="*/ 1510930 w 2077912"/>
              <a:gd name="connsiteY6" fmla="*/ 679501 h 3823883"/>
              <a:gd name="connsiteX7" fmla="*/ 1351747 w 2077912"/>
              <a:gd name="connsiteY7" fmla="*/ 768270 h 3823883"/>
              <a:gd name="connsiteX8" fmla="*/ 1248260 w 2077912"/>
              <a:gd name="connsiteY8" fmla="*/ 789909 h 3823883"/>
              <a:gd name="connsiteX9" fmla="*/ 1300637 w 2077912"/>
              <a:gd name="connsiteY9" fmla="*/ 650069 h 3823883"/>
              <a:gd name="connsiteX10" fmla="*/ 1386004 w 2077912"/>
              <a:gd name="connsiteY10" fmla="*/ 419323 h 3823883"/>
              <a:gd name="connsiteX11" fmla="*/ 1336002 w 2077912"/>
              <a:gd name="connsiteY11" fmla="*/ 257884 h 3823883"/>
              <a:gd name="connsiteX12" fmla="*/ 1174563 w 2077912"/>
              <a:gd name="connsiteY12" fmla="*/ 300132 h 3823883"/>
              <a:gd name="connsiteX13" fmla="*/ 1064273 w 2077912"/>
              <a:gd name="connsiteY13" fmla="*/ 235374 h 3823883"/>
              <a:gd name="connsiteX14" fmla="*/ 1010907 w 2077912"/>
              <a:gd name="connsiteY14" fmla="*/ 369715 h 3823883"/>
              <a:gd name="connsiteX15" fmla="*/ 1025742 w 2077912"/>
              <a:gd name="connsiteY15" fmla="*/ 438034 h 3823883"/>
              <a:gd name="connsiteX16" fmla="*/ 896108 w 2077912"/>
              <a:gd name="connsiteY16" fmla="*/ 465370 h 3823883"/>
              <a:gd name="connsiteX17" fmla="*/ 872612 w 2077912"/>
              <a:gd name="connsiteY17" fmla="*/ 623048 h 3823883"/>
              <a:gd name="connsiteX18" fmla="*/ 834753 w 2077912"/>
              <a:gd name="connsiteY18" fmla="*/ 689509 h 3823883"/>
              <a:gd name="connsiteX19" fmla="*/ 976967 w 2077912"/>
              <a:gd name="connsiteY19" fmla="*/ 620203 h 3823883"/>
              <a:gd name="connsiteX20" fmla="*/ 1038440 w 2077912"/>
              <a:gd name="connsiteY20" fmla="*/ 661223 h 3823883"/>
              <a:gd name="connsiteX21" fmla="*/ 1032824 w 2077912"/>
              <a:gd name="connsiteY21" fmla="*/ 834175 h 3823883"/>
              <a:gd name="connsiteX22" fmla="*/ 944134 w 2077912"/>
              <a:gd name="connsiteY22" fmla="*/ 883109 h 3823883"/>
              <a:gd name="connsiteX23" fmla="*/ 853228 w 2077912"/>
              <a:gd name="connsiteY23" fmla="*/ 869541 h 3823883"/>
              <a:gd name="connsiteX24" fmla="*/ 680395 w 2077912"/>
              <a:gd name="connsiteY24" fmla="*/ 898023 h 3823883"/>
              <a:gd name="connsiteX25" fmla="*/ 631500 w 2077912"/>
              <a:gd name="connsiteY25" fmla="*/ 851423 h 3823883"/>
              <a:gd name="connsiteX26" fmla="*/ 597440 w 2077912"/>
              <a:gd name="connsiteY26" fmla="*/ 762771 h 3823883"/>
              <a:gd name="connsiteX27" fmla="*/ 449650 w 2077912"/>
              <a:gd name="connsiteY27" fmla="*/ 701415 h 3823883"/>
              <a:gd name="connsiteX28" fmla="*/ 440590 w 2077912"/>
              <a:gd name="connsiteY28" fmla="*/ 578625 h 3823883"/>
              <a:gd name="connsiteX29" fmla="*/ 335801 w 2077912"/>
              <a:gd name="connsiteY29" fmla="*/ 554809 h 3823883"/>
              <a:gd name="connsiteX30" fmla="*/ 252963 w 2077912"/>
              <a:gd name="connsiteY30" fmla="*/ 605960 h 3823883"/>
              <a:gd name="connsiteX31" fmla="*/ 119928 w 2077912"/>
              <a:gd name="connsiteY31" fmla="*/ 503621 h 3823883"/>
              <a:gd name="connsiteX32" fmla="*/ 776 w 2077912"/>
              <a:gd name="connsiteY32" fmla="*/ 0 h 3823883"/>
              <a:gd name="connsiteX33" fmla="*/ 68233 w 2077912"/>
              <a:gd name="connsiteY33" fmla="*/ 1480494 h 3823883"/>
              <a:gd name="connsiteX34" fmla="*/ 62209 w 2077912"/>
              <a:gd name="connsiteY34" fmla="*/ 1529852 h 3823883"/>
              <a:gd name="connsiteX35" fmla="*/ 125302 w 2077912"/>
              <a:gd name="connsiteY35" fmla="*/ 1611047 h 3823883"/>
              <a:gd name="connsiteX36" fmla="*/ 187231 w 2077912"/>
              <a:gd name="connsiteY36" fmla="*/ 1627998 h 3823883"/>
              <a:gd name="connsiteX37" fmla="*/ 302848 w 2077912"/>
              <a:gd name="connsiteY37" fmla="*/ 1613485 h 3823883"/>
              <a:gd name="connsiteX38" fmla="*/ 405458 w 2077912"/>
              <a:gd name="connsiteY38" fmla="*/ 1744616 h 3823883"/>
              <a:gd name="connsiteX39" fmla="*/ 519747 w 2077912"/>
              <a:gd name="connsiteY39" fmla="*/ 1766726 h 3823883"/>
              <a:gd name="connsiteX40" fmla="*/ 735630 w 2077912"/>
              <a:gd name="connsiteY40" fmla="*/ 1751542 h 3823883"/>
              <a:gd name="connsiteX41" fmla="*/ 706491 w 2077912"/>
              <a:gd name="connsiteY41" fmla="*/ 1925403 h 3823883"/>
              <a:gd name="connsiteX42" fmla="*/ 544736 w 2077912"/>
              <a:gd name="connsiteY42" fmla="*/ 2048498 h 3823883"/>
              <a:gd name="connsiteX43" fmla="*/ 628031 w 2077912"/>
              <a:gd name="connsiteY43" fmla="*/ 2165139 h 3823883"/>
              <a:gd name="connsiteX44" fmla="*/ 641496 w 2077912"/>
              <a:gd name="connsiteY44" fmla="*/ 2433046 h 3823883"/>
              <a:gd name="connsiteX45" fmla="*/ 607512 w 2077912"/>
              <a:gd name="connsiteY45" fmla="*/ 2614195 h 3823883"/>
              <a:gd name="connsiteX46" fmla="*/ 541593 w 2077912"/>
              <a:gd name="connsiteY46" fmla="*/ 2730129 h 3823883"/>
              <a:gd name="connsiteX47" fmla="*/ 628159 w 2077912"/>
              <a:gd name="connsiteY47" fmla="*/ 2908777 h 3823883"/>
              <a:gd name="connsiteX48" fmla="*/ 759869 w 2077912"/>
              <a:gd name="connsiteY48" fmla="*/ 3151356 h 3823883"/>
              <a:gd name="connsiteX49" fmla="*/ 824056 w 2077912"/>
              <a:gd name="connsiteY49" fmla="*/ 3412595 h 3823883"/>
              <a:gd name="connsiteX50" fmla="*/ 749031 w 2077912"/>
              <a:gd name="connsiteY50" fmla="*/ 3534620 h 3823883"/>
              <a:gd name="connsiteX51" fmla="*/ 684138 w 2077912"/>
              <a:gd name="connsiteY51" fmla="*/ 3663703 h 3823883"/>
              <a:gd name="connsiteX52" fmla="*/ 485934 w 2077912"/>
              <a:gd name="connsiteY52" fmla="*/ 3823883 h 3823883"/>
              <a:gd name="connsiteX0" fmla="*/ 2077912 w 2077912"/>
              <a:gd name="connsiteY0" fmla="*/ 1536505 h 3823883"/>
              <a:gd name="connsiteX1" fmla="*/ 2070704 w 2077912"/>
              <a:gd name="connsiteY1" fmla="*/ 1487213 h 3823883"/>
              <a:gd name="connsiteX2" fmla="*/ 1968982 w 2077912"/>
              <a:gd name="connsiteY2" fmla="*/ 1309985 h 3823883"/>
              <a:gd name="connsiteX3" fmla="*/ 1923489 w 2077912"/>
              <a:gd name="connsiteY3" fmla="*/ 1114367 h 3823883"/>
              <a:gd name="connsiteX4" fmla="*/ 1827004 w 2077912"/>
              <a:gd name="connsiteY4" fmla="*/ 1040988 h 3823883"/>
              <a:gd name="connsiteX5" fmla="*/ 1691675 w 2077912"/>
              <a:gd name="connsiteY5" fmla="*/ 1008035 h 3823883"/>
              <a:gd name="connsiteX6" fmla="*/ 1510930 w 2077912"/>
              <a:gd name="connsiteY6" fmla="*/ 679501 h 3823883"/>
              <a:gd name="connsiteX7" fmla="*/ 1351747 w 2077912"/>
              <a:gd name="connsiteY7" fmla="*/ 768270 h 3823883"/>
              <a:gd name="connsiteX8" fmla="*/ 1248260 w 2077912"/>
              <a:gd name="connsiteY8" fmla="*/ 789909 h 3823883"/>
              <a:gd name="connsiteX9" fmla="*/ 1300637 w 2077912"/>
              <a:gd name="connsiteY9" fmla="*/ 650069 h 3823883"/>
              <a:gd name="connsiteX10" fmla="*/ 1386004 w 2077912"/>
              <a:gd name="connsiteY10" fmla="*/ 419323 h 3823883"/>
              <a:gd name="connsiteX11" fmla="*/ 1174563 w 2077912"/>
              <a:gd name="connsiteY11" fmla="*/ 300132 h 3823883"/>
              <a:gd name="connsiteX12" fmla="*/ 1064273 w 2077912"/>
              <a:gd name="connsiteY12" fmla="*/ 235374 h 3823883"/>
              <a:gd name="connsiteX13" fmla="*/ 1010907 w 2077912"/>
              <a:gd name="connsiteY13" fmla="*/ 369715 h 3823883"/>
              <a:gd name="connsiteX14" fmla="*/ 1025742 w 2077912"/>
              <a:gd name="connsiteY14" fmla="*/ 438034 h 3823883"/>
              <a:gd name="connsiteX15" fmla="*/ 896108 w 2077912"/>
              <a:gd name="connsiteY15" fmla="*/ 465370 h 3823883"/>
              <a:gd name="connsiteX16" fmla="*/ 872612 w 2077912"/>
              <a:gd name="connsiteY16" fmla="*/ 623048 h 3823883"/>
              <a:gd name="connsiteX17" fmla="*/ 834753 w 2077912"/>
              <a:gd name="connsiteY17" fmla="*/ 689509 h 3823883"/>
              <a:gd name="connsiteX18" fmla="*/ 976967 w 2077912"/>
              <a:gd name="connsiteY18" fmla="*/ 620203 h 3823883"/>
              <a:gd name="connsiteX19" fmla="*/ 1038440 w 2077912"/>
              <a:gd name="connsiteY19" fmla="*/ 661223 h 3823883"/>
              <a:gd name="connsiteX20" fmla="*/ 1032824 w 2077912"/>
              <a:gd name="connsiteY20" fmla="*/ 834175 h 3823883"/>
              <a:gd name="connsiteX21" fmla="*/ 944134 w 2077912"/>
              <a:gd name="connsiteY21" fmla="*/ 883109 h 3823883"/>
              <a:gd name="connsiteX22" fmla="*/ 853228 w 2077912"/>
              <a:gd name="connsiteY22" fmla="*/ 869541 h 3823883"/>
              <a:gd name="connsiteX23" fmla="*/ 680395 w 2077912"/>
              <a:gd name="connsiteY23" fmla="*/ 898023 h 3823883"/>
              <a:gd name="connsiteX24" fmla="*/ 631500 w 2077912"/>
              <a:gd name="connsiteY24" fmla="*/ 851423 h 3823883"/>
              <a:gd name="connsiteX25" fmla="*/ 597440 w 2077912"/>
              <a:gd name="connsiteY25" fmla="*/ 762771 h 3823883"/>
              <a:gd name="connsiteX26" fmla="*/ 449650 w 2077912"/>
              <a:gd name="connsiteY26" fmla="*/ 701415 h 3823883"/>
              <a:gd name="connsiteX27" fmla="*/ 440590 w 2077912"/>
              <a:gd name="connsiteY27" fmla="*/ 578625 h 3823883"/>
              <a:gd name="connsiteX28" fmla="*/ 335801 w 2077912"/>
              <a:gd name="connsiteY28" fmla="*/ 554809 h 3823883"/>
              <a:gd name="connsiteX29" fmla="*/ 252963 w 2077912"/>
              <a:gd name="connsiteY29" fmla="*/ 605960 h 3823883"/>
              <a:gd name="connsiteX30" fmla="*/ 119928 w 2077912"/>
              <a:gd name="connsiteY30" fmla="*/ 503621 h 3823883"/>
              <a:gd name="connsiteX31" fmla="*/ 776 w 2077912"/>
              <a:gd name="connsiteY31" fmla="*/ 0 h 3823883"/>
              <a:gd name="connsiteX32" fmla="*/ 68233 w 2077912"/>
              <a:gd name="connsiteY32" fmla="*/ 1480494 h 3823883"/>
              <a:gd name="connsiteX33" fmla="*/ 62209 w 2077912"/>
              <a:gd name="connsiteY33" fmla="*/ 1529852 h 3823883"/>
              <a:gd name="connsiteX34" fmla="*/ 125302 w 2077912"/>
              <a:gd name="connsiteY34" fmla="*/ 1611047 h 3823883"/>
              <a:gd name="connsiteX35" fmla="*/ 187231 w 2077912"/>
              <a:gd name="connsiteY35" fmla="*/ 1627998 h 3823883"/>
              <a:gd name="connsiteX36" fmla="*/ 302848 w 2077912"/>
              <a:gd name="connsiteY36" fmla="*/ 1613485 h 3823883"/>
              <a:gd name="connsiteX37" fmla="*/ 405458 w 2077912"/>
              <a:gd name="connsiteY37" fmla="*/ 1744616 h 3823883"/>
              <a:gd name="connsiteX38" fmla="*/ 519747 w 2077912"/>
              <a:gd name="connsiteY38" fmla="*/ 1766726 h 3823883"/>
              <a:gd name="connsiteX39" fmla="*/ 735630 w 2077912"/>
              <a:gd name="connsiteY39" fmla="*/ 1751542 h 3823883"/>
              <a:gd name="connsiteX40" fmla="*/ 706491 w 2077912"/>
              <a:gd name="connsiteY40" fmla="*/ 1925403 h 3823883"/>
              <a:gd name="connsiteX41" fmla="*/ 544736 w 2077912"/>
              <a:gd name="connsiteY41" fmla="*/ 2048498 h 3823883"/>
              <a:gd name="connsiteX42" fmla="*/ 628031 w 2077912"/>
              <a:gd name="connsiteY42" fmla="*/ 2165139 h 3823883"/>
              <a:gd name="connsiteX43" fmla="*/ 641496 w 2077912"/>
              <a:gd name="connsiteY43" fmla="*/ 2433046 h 3823883"/>
              <a:gd name="connsiteX44" fmla="*/ 607512 w 2077912"/>
              <a:gd name="connsiteY44" fmla="*/ 2614195 h 3823883"/>
              <a:gd name="connsiteX45" fmla="*/ 541593 w 2077912"/>
              <a:gd name="connsiteY45" fmla="*/ 2730129 h 3823883"/>
              <a:gd name="connsiteX46" fmla="*/ 628159 w 2077912"/>
              <a:gd name="connsiteY46" fmla="*/ 2908777 h 3823883"/>
              <a:gd name="connsiteX47" fmla="*/ 759869 w 2077912"/>
              <a:gd name="connsiteY47" fmla="*/ 3151356 h 3823883"/>
              <a:gd name="connsiteX48" fmla="*/ 824056 w 2077912"/>
              <a:gd name="connsiteY48" fmla="*/ 3412595 h 3823883"/>
              <a:gd name="connsiteX49" fmla="*/ 749031 w 2077912"/>
              <a:gd name="connsiteY49" fmla="*/ 3534620 h 3823883"/>
              <a:gd name="connsiteX50" fmla="*/ 684138 w 2077912"/>
              <a:gd name="connsiteY50" fmla="*/ 3663703 h 3823883"/>
              <a:gd name="connsiteX51" fmla="*/ 485934 w 2077912"/>
              <a:gd name="connsiteY51" fmla="*/ 3823883 h 3823883"/>
              <a:gd name="connsiteX0" fmla="*/ 2077912 w 2077912"/>
              <a:gd name="connsiteY0" fmla="*/ 1536505 h 3823883"/>
              <a:gd name="connsiteX1" fmla="*/ 2070704 w 2077912"/>
              <a:gd name="connsiteY1" fmla="*/ 1487213 h 3823883"/>
              <a:gd name="connsiteX2" fmla="*/ 1968982 w 2077912"/>
              <a:gd name="connsiteY2" fmla="*/ 1309985 h 3823883"/>
              <a:gd name="connsiteX3" fmla="*/ 1923489 w 2077912"/>
              <a:gd name="connsiteY3" fmla="*/ 1114367 h 3823883"/>
              <a:gd name="connsiteX4" fmla="*/ 1827004 w 2077912"/>
              <a:gd name="connsiteY4" fmla="*/ 1040988 h 3823883"/>
              <a:gd name="connsiteX5" fmla="*/ 1691675 w 2077912"/>
              <a:gd name="connsiteY5" fmla="*/ 1008035 h 3823883"/>
              <a:gd name="connsiteX6" fmla="*/ 1510930 w 2077912"/>
              <a:gd name="connsiteY6" fmla="*/ 679501 h 3823883"/>
              <a:gd name="connsiteX7" fmla="*/ 1351747 w 2077912"/>
              <a:gd name="connsiteY7" fmla="*/ 768270 h 3823883"/>
              <a:gd name="connsiteX8" fmla="*/ 1248260 w 2077912"/>
              <a:gd name="connsiteY8" fmla="*/ 789909 h 3823883"/>
              <a:gd name="connsiteX9" fmla="*/ 1300637 w 2077912"/>
              <a:gd name="connsiteY9" fmla="*/ 650069 h 3823883"/>
              <a:gd name="connsiteX10" fmla="*/ 1386004 w 2077912"/>
              <a:gd name="connsiteY10" fmla="*/ 419323 h 3823883"/>
              <a:gd name="connsiteX11" fmla="*/ 1174563 w 2077912"/>
              <a:gd name="connsiteY11" fmla="*/ 300132 h 3823883"/>
              <a:gd name="connsiteX12" fmla="*/ 1010907 w 2077912"/>
              <a:gd name="connsiteY12" fmla="*/ 369715 h 3823883"/>
              <a:gd name="connsiteX13" fmla="*/ 1025742 w 2077912"/>
              <a:gd name="connsiteY13" fmla="*/ 438034 h 3823883"/>
              <a:gd name="connsiteX14" fmla="*/ 896108 w 2077912"/>
              <a:gd name="connsiteY14" fmla="*/ 465370 h 3823883"/>
              <a:gd name="connsiteX15" fmla="*/ 872612 w 2077912"/>
              <a:gd name="connsiteY15" fmla="*/ 623048 h 3823883"/>
              <a:gd name="connsiteX16" fmla="*/ 834753 w 2077912"/>
              <a:gd name="connsiteY16" fmla="*/ 689509 h 3823883"/>
              <a:gd name="connsiteX17" fmla="*/ 976967 w 2077912"/>
              <a:gd name="connsiteY17" fmla="*/ 620203 h 3823883"/>
              <a:gd name="connsiteX18" fmla="*/ 1038440 w 2077912"/>
              <a:gd name="connsiteY18" fmla="*/ 661223 h 3823883"/>
              <a:gd name="connsiteX19" fmla="*/ 1032824 w 2077912"/>
              <a:gd name="connsiteY19" fmla="*/ 834175 h 3823883"/>
              <a:gd name="connsiteX20" fmla="*/ 944134 w 2077912"/>
              <a:gd name="connsiteY20" fmla="*/ 883109 h 3823883"/>
              <a:gd name="connsiteX21" fmla="*/ 853228 w 2077912"/>
              <a:gd name="connsiteY21" fmla="*/ 869541 h 3823883"/>
              <a:gd name="connsiteX22" fmla="*/ 680395 w 2077912"/>
              <a:gd name="connsiteY22" fmla="*/ 898023 h 3823883"/>
              <a:gd name="connsiteX23" fmla="*/ 631500 w 2077912"/>
              <a:gd name="connsiteY23" fmla="*/ 851423 h 3823883"/>
              <a:gd name="connsiteX24" fmla="*/ 597440 w 2077912"/>
              <a:gd name="connsiteY24" fmla="*/ 762771 h 3823883"/>
              <a:gd name="connsiteX25" fmla="*/ 449650 w 2077912"/>
              <a:gd name="connsiteY25" fmla="*/ 701415 h 3823883"/>
              <a:gd name="connsiteX26" fmla="*/ 440590 w 2077912"/>
              <a:gd name="connsiteY26" fmla="*/ 578625 h 3823883"/>
              <a:gd name="connsiteX27" fmla="*/ 335801 w 2077912"/>
              <a:gd name="connsiteY27" fmla="*/ 554809 h 3823883"/>
              <a:gd name="connsiteX28" fmla="*/ 252963 w 2077912"/>
              <a:gd name="connsiteY28" fmla="*/ 605960 h 3823883"/>
              <a:gd name="connsiteX29" fmla="*/ 119928 w 2077912"/>
              <a:gd name="connsiteY29" fmla="*/ 503621 h 3823883"/>
              <a:gd name="connsiteX30" fmla="*/ 776 w 2077912"/>
              <a:gd name="connsiteY30" fmla="*/ 0 h 3823883"/>
              <a:gd name="connsiteX31" fmla="*/ 68233 w 2077912"/>
              <a:gd name="connsiteY31" fmla="*/ 1480494 h 3823883"/>
              <a:gd name="connsiteX32" fmla="*/ 62209 w 2077912"/>
              <a:gd name="connsiteY32" fmla="*/ 1529852 h 3823883"/>
              <a:gd name="connsiteX33" fmla="*/ 125302 w 2077912"/>
              <a:gd name="connsiteY33" fmla="*/ 1611047 h 3823883"/>
              <a:gd name="connsiteX34" fmla="*/ 187231 w 2077912"/>
              <a:gd name="connsiteY34" fmla="*/ 1627998 h 3823883"/>
              <a:gd name="connsiteX35" fmla="*/ 302848 w 2077912"/>
              <a:gd name="connsiteY35" fmla="*/ 1613485 h 3823883"/>
              <a:gd name="connsiteX36" fmla="*/ 405458 w 2077912"/>
              <a:gd name="connsiteY36" fmla="*/ 1744616 h 3823883"/>
              <a:gd name="connsiteX37" fmla="*/ 519747 w 2077912"/>
              <a:gd name="connsiteY37" fmla="*/ 1766726 h 3823883"/>
              <a:gd name="connsiteX38" fmla="*/ 735630 w 2077912"/>
              <a:gd name="connsiteY38" fmla="*/ 1751542 h 3823883"/>
              <a:gd name="connsiteX39" fmla="*/ 706491 w 2077912"/>
              <a:gd name="connsiteY39" fmla="*/ 1925403 h 3823883"/>
              <a:gd name="connsiteX40" fmla="*/ 544736 w 2077912"/>
              <a:gd name="connsiteY40" fmla="*/ 2048498 h 3823883"/>
              <a:gd name="connsiteX41" fmla="*/ 628031 w 2077912"/>
              <a:gd name="connsiteY41" fmla="*/ 2165139 h 3823883"/>
              <a:gd name="connsiteX42" fmla="*/ 641496 w 2077912"/>
              <a:gd name="connsiteY42" fmla="*/ 2433046 h 3823883"/>
              <a:gd name="connsiteX43" fmla="*/ 607512 w 2077912"/>
              <a:gd name="connsiteY43" fmla="*/ 2614195 h 3823883"/>
              <a:gd name="connsiteX44" fmla="*/ 541593 w 2077912"/>
              <a:gd name="connsiteY44" fmla="*/ 2730129 h 3823883"/>
              <a:gd name="connsiteX45" fmla="*/ 628159 w 2077912"/>
              <a:gd name="connsiteY45" fmla="*/ 2908777 h 3823883"/>
              <a:gd name="connsiteX46" fmla="*/ 759869 w 2077912"/>
              <a:gd name="connsiteY46" fmla="*/ 3151356 h 3823883"/>
              <a:gd name="connsiteX47" fmla="*/ 824056 w 2077912"/>
              <a:gd name="connsiteY47" fmla="*/ 3412595 h 3823883"/>
              <a:gd name="connsiteX48" fmla="*/ 749031 w 2077912"/>
              <a:gd name="connsiteY48" fmla="*/ 3534620 h 3823883"/>
              <a:gd name="connsiteX49" fmla="*/ 684138 w 2077912"/>
              <a:gd name="connsiteY49" fmla="*/ 3663703 h 3823883"/>
              <a:gd name="connsiteX50" fmla="*/ 485934 w 2077912"/>
              <a:gd name="connsiteY50" fmla="*/ 3823883 h 3823883"/>
              <a:gd name="connsiteX0" fmla="*/ 2077912 w 2077912"/>
              <a:gd name="connsiteY0" fmla="*/ 1536505 h 3823883"/>
              <a:gd name="connsiteX1" fmla="*/ 2070704 w 2077912"/>
              <a:gd name="connsiteY1" fmla="*/ 1487213 h 3823883"/>
              <a:gd name="connsiteX2" fmla="*/ 1968982 w 2077912"/>
              <a:gd name="connsiteY2" fmla="*/ 1309985 h 3823883"/>
              <a:gd name="connsiteX3" fmla="*/ 1923489 w 2077912"/>
              <a:gd name="connsiteY3" fmla="*/ 1114367 h 3823883"/>
              <a:gd name="connsiteX4" fmla="*/ 1827004 w 2077912"/>
              <a:gd name="connsiteY4" fmla="*/ 1040988 h 3823883"/>
              <a:gd name="connsiteX5" fmla="*/ 1691675 w 2077912"/>
              <a:gd name="connsiteY5" fmla="*/ 1008035 h 3823883"/>
              <a:gd name="connsiteX6" fmla="*/ 1510930 w 2077912"/>
              <a:gd name="connsiteY6" fmla="*/ 679501 h 3823883"/>
              <a:gd name="connsiteX7" fmla="*/ 1351747 w 2077912"/>
              <a:gd name="connsiteY7" fmla="*/ 768270 h 3823883"/>
              <a:gd name="connsiteX8" fmla="*/ 1248260 w 2077912"/>
              <a:gd name="connsiteY8" fmla="*/ 789909 h 3823883"/>
              <a:gd name="connsiteX9" fmla="*/ 1300637 w 2077912"/>
              <a:gd name="connsiteY9" fmla="*/ 650069 h 3823883"/>
              <a:gd name="connsiteX10" fmla="*/ 1386004 w 2077912"/>
              <a:gd name="connsiteY10" fmla="*/ 419323 h 3823883"/>
              <a:gd name="connsiteX11" fmla="*/ 1174563 w 2077912"/>
              <a:gd name="connsiteY11" fmla="*/ 300132 h 3823883"/>
              <a:gd name="connsiteX12" fmla="*/ 1010907 w 2077912"/>
              <a:gd name="connsiteY12" fmla="*/ 369715 h 3823883"/>
              <a:gd name="connsiteX13" fmla="*/ 1025742 w 2077912"/>
              <a:gd name="connsiteY13" fmla="*/ 438034 h 3823883"/>
              <a:gd name="connsiteX14" fmla="*/ 896108 w 2077912"/>
              <a:gd name="connsiteY14" fmla="*/ 465370 h 3823883"/>
              <a:gd name="connsiteX15" fmla="*/ 872612 w 2077912"/>
              <a:gd name="connsiteY15" fmla="*/ 623048 h 3823883"/>
              <a:gd name="connsiteX16" fmla="*/ 834753 w 2077912"/>
              <a:gd name="connsiteY16" fmla="*/ 689509 h 3823883"/>
              <a:gd name="connsiteX17" fmla="*/ 976967 w 2077912"/>
              <a:gd name="connsiteY17" fmla="*/ 620203 h 3823883"/>
              <a:gd name="connsiteX18" fmla="*/ 1032824 w 2077912"/>
              <a:gd name="connsiteY18" fmla="*/ 834175 h 3823883"/>
              <a:gd name="connsiteX19" fmla="*/ 944134 w 2077912"/>
              <a:gd name="connsiteY19" fmla="*/ 883109 h 3823883"/>
              <a:gd name="connsiteX20" fmla="*/ 853228 w 2077912"/>
              <a:gd name="connsiteY20" fmla="*/ 869541 h 3823883"/>
              <a:gd name="connsiteX21" fmla="*/ 680395 w 2077912"/>
              <a:gd name="connsiteY21" fmla="*/ 898023 h 3823883"/>
              <a:gd name="connsiteX22" fmla="*/ 631500 w 2077912"/>
              <a:gd name="connsiteY22" fmla="*/ 851423 h 3823883"/>
              <a:gd name="connsiteX23" fmla="*/ 597440 w 2077912"/>
              <a:gd name="connsiteY23" fmla="*/ 762771 h 3823883"/>
              <a:gd name="connsiteX24" fmla="*/ 449650 w 2077912"/>
              <a:gd name="connsiteY24" fmla="*/ 701415 h 3823883"/>
              <a:gd name="connsiteX25" fmla="*/ 440590 w 2077912"/>
              <a:gd name="connsiteY25" fmla="*/ 578625 h 3823883"/>
              <a:gd name="connsiteX26" fmla="*/ 335801 w 2077912"/>
              <a:gd name="connsiteY26" fmla="*/ 554809 h 3823883"/>
              <a:gd name="connsiteX27" fmla="*/ 252963 w 2077912"/>
              <a:gd name="connsiteY27" fmla="*/ 605960 h 3823883"/>
              <a:gd name="connsiteX28" fmla="*/ 119928 w 2077912"/>
              <a:gd name="connsiteY28" fmla="*/ 503621 h 3823883"/>
              <a:gd name="connsiteX29" fmla="*/ 776 w 2077912"/>
              <a:gd name="connsiteY29" fmla="*/ 0 h 3823883"/>
              <a:gd name="connsiteX30" fmla="*/ 68233 w 2077912"/>
              <a:gd name="connsiteY30" fmla="*/ 1480494 h 3823883"/>
              <a:gd name="connsiteX31" fmla="*/ 62209 w 2077912"/>
              <a:gd name="connsiteY31" fmla="*/ 1529852 h 3823883"/>
              <a:gd name="connsiteX32" fmla="*/ 125302 w 2077912"/>
              <a:gd name="connsiteY32" fmla="*/ 1611047 h 3823883"/>
              <a:gd name="connsiteX33" fmla="*/ 187231 w 2077912"/>
              <a:gd name="connsiteY33" fmla="*/ 1627998 h 3823883"/>
              <a:gd name="connsiteX34" fmla="*/ 302848 w 2077912"/>
              <a:gd name="connsiteY34" fmla="*/ 1613485 h 3823883"/>
              <a:gd name="connsiteX35" fmla="*/ 405458 w 2077912"/>
              <a:gd name="connsiteY35" fmla="*/ 1744616 h 3823883"/>
              <a:gd name="connsiteX36" fmla="*/ 519747 w 2077912"/>
              <a:gd name="connsiteY36" fmla="*/ 1766726 h 3823883"/>
              <a:gd name="connsiteX37" fmla="*/ 735630 w 2077912"/>
              <a:gd name="connsiteY37" fmla="*/ 1751542 h 3823883"/>
              <a:gd name="connsiteX38" fmla="*/ 706491 w 2077912"/>
              <a:gd name="connsiteY38" fmla="*/ 1925403 h 3823883"/>
              <a:gd name="connsiteX39" fmla="*/ 544736 w 2077912"/>
              <a:gd name="connsiteY39" fmla="*/ 2048498 h 3823883"/>
              <a:gd name="connsiteX40" fmla="*/ 628031 w 2077912"/>
              <a:gd name="connsiteY40" fmla="*/ 2165139 h 3823883"/>
              <a:gd name="connsiteX41" fmla="*/ 641496 w 2077912"/>
              <a:gd name="connsiteY41" fmla="*/ 2433046 h 3823883"/>
              <a:gd name="connsiteX42" fmla="*/ 607512 w 2077912"/>
              <a:gd name="connsiteY42" fmla="*/ 2614195 h 3823883"/>
              <a:gd name="connsiteX43" fmla="*/ 541593 w 2077912"/>
              <a:gd name="connsiteY43" fmla="*/ 2730129 h 3823883"/>
              <a:gd name="connsiteX44" fmla="*/ 628159 w 2077912"/>
              <a:gd name="connsiteY44" fmla="*/ 2908777 h 3823883"/>
              <a:gd name="connsiteX45" fmla="*/ 759869 w 2077912"/>
              <a:gd name="connsiteY45" fmla="*/ 3151356 h 3823883"/>
              <a:gd name="connsiteX46" fmla="*/ 824056 w 2077912"/>
              <a:gd name="connsiteY46" fmla="*/ 3412595 h 3823883"/>
              <a:gd name="connsiteX47" fmla="*/ 749031 w 2077912"/>
              <a:gd name="connsiteY47" fmla="*/ 3534620 h 3823883"/>
              <a:gd name="connsiteX48" fmla="*/ 684138 w 2077912"/>
              <a:gd name="connsiteY48" fmla="*/ 3663703 h 3823883"/>
              <a:gd name="connsiteX49" fmla="*/ 485934 w 2077912"/>
              <a:gd name="connsiteY49" fmla="*/ 3823883 h 3823883"/>
              <a:gd name="connsiteX0" fmla="*/ 2020525 w 2020525"/>
              <a:gd name="connsiteY0" fmla="*/ 1237214 h 3524592"/>
              <a:gd name="connsiteX1" fmla="*/ 2013317 w 2020525"/>
              <a:gd name="connsiteY1" fmla="*/ 1187922 h 3524592"/>
              <a:gd name="connsiteX2" fmla="*/ 1911595 w 2020525"/>
              <a:gd name="connsiteY2" fmla="*/ 1010694 h 3524592"/>
              <a:gd name="connsiteX3" fmla="*/ 1866102 w 2020525"/>
              <a:gd name="connsiteY3" fmla="*/ 815076 h 3524592"/>
              <a:gd name="connsiteX4" fmla="*/ 1769617 w 2020525"/>
              <a:gd name="connsiteY4" fmla="*/ 741697 h 3524592"/>
              <a:gd name="connsiteX5" fmla="*/ 1634288 w 2020525"/>
              <a:gd name="connsiteY5" fmla="*/ 708744 h 3524592"/>
              <a:gd name="connsiteX6" fmla="*/ 1453543 w 2020525"/>
              <a:gd name="connsiteY6" fmla="*/ 380210 h 3524592"/>
              <a:gd name="connsiteX7" fmla="*/ 1294360 w 2020525"/>
              <a:gd name="connsiteY7" fmla="*/ 468979 h 3524592"/>
              <a:gd name="connsiteX8" fmla="*/ 1190873 w 2020525"/>
              <a:gd name="connsiteY8" fmla="*/ 490618 h 3524592"/>
              <a:gd name="connsiteX9" fmla="*/ 1243250 w 2020525"/>
              <a:gd name="connsiteY9" fmla="*/ 350778 h 3524592"/>
              <a:gd name="connsiteX10" fmla="*/ 1328617 w 2020525"/>
              <a:gd name="connsiteY10" fmla="*/ 120032 h 3524592"/>
              <a:gd name="connsiteX11" fmla="*/ 1117176 w 2020525"/>
              <a:gd name="connsiteY11" fmla="*/ 841 h 3524592"/>
              <a:gd name="connsiteX12" fmla="*/ 953520 w 2020525"/>
              <a:gd name="connsiteY12" fmla="*/ 70424 h 3524592"/>
              <a:gd name="connsiteX13" fmla="*/ 968355 w 2020525"/>
              <a:gd name="connsiteY13" fmla="*/ 138743 h 3524592"/>
              <a:gd name="connsiteX14" fmla="*/ 838721 w 2020525"/>
              <a:gd name="connsiteY14" fmla="*/ 166079 h 3524592"/>
              <a:gd name="connsiteX15" fmla="*/ 815225 w 2020525"/>
              <a:gd name="connsiteY15" fmla="*/ 323757 h 3524592"/>
              <a:gd name="connsiteX16" fmla="*/ 777366 w 2020525"/>
              <a:gd name="connsiteY16" fmla="*/ 390218 h 3524592"/>
              <a:gd name="connsiteX17" fmla="*/ 919580 w 2020525"/>
              <a:gd name="connsiteY17" fmla="*/ 320912 h 3524592"/>
              <a:gd name="connsiteX18" fmla="*/ 975437 w 2020525"/>
              <a:gd name="connsiteY18" fmla="*/ 534884 h 3524592"/>
              <a:gd name="connsiteX19" fmla="*/ 886747 w 2020525"/>
              <a:gd name="connsiteY19" fmla="*/ 583818 h 3524592"/>
              <a:gd name="connsiteX20" fmla="*/ 795841 w 2020525"/>
              <a:gd name="connsiteY20" fmla="*/ 570250 h 3524592"/>
              <a:gd name="connsiteX21" fmla="*/ 623008 w 2020525"/>
              <a:gd name="connsiteY21" fmla="*/ 598732 h 3524592"/>
              <a:gd name="connsiteX22" fmla="*/ 574113 w 2020525"/>
              <a:gd name="connsiteY22" fmla="*/ 552132 h 3524592"/>
              <a:gd name="connsiteX23" fmla="*/ 540053 w 2020525"/>
              <a:gd name="connsiteY23" fmla="*/ 463480 h 3524592"/>
              <a:gd name="connsiteX24" fmla="*/ 392263 w 2020525"/>
              <a:gd name="connsiteY24" fmla="*/ 402124 h 3524592"/>
              <a:gd name="connsiteX25" fmla="*/ 383203 w 2020525"/>
              <a:gd name="connsiteY25" fmla="*/ 279334 h 3524592"/>
              <a:gd name="connsiteX26" fmla="*/ 278414 w 2020525"/>
              <a:gd name="connsiteY26" fmla="*/ 255518 h 3524592"/>
              <a:gd name="connsiteX27" fmla="*/ 195576 w 2020525"/>
              <a:gd name="connsiteY27" fmla="*/ 306669 h 3524592"/>
              <a:gd name="connsiteX28" fmla="*/ 62541 w 2020525"/>
              <a:gd name="connsiteY28" fmla="*/ 204330 h 3524592"/>
              <a:gd name="connsiteX29" fmla="*/ 10846 w 2020525"/>
              <a:gd name="connsiteY29" fmla="*/ 1181203 h 3524592"/>
              <a:gd name="connsiteX30" fmla="*/ 4822 w 2020525"/>
              <a:gd name="connsiteY30" fmla="*/ 1230561 h 3524592"/>
              <a:gd name="connsiteX31" fmla="*/ 67915 w 2020525"/>
              <a:gd name="connsiteY31" fmla="*/ 1311756 h 3524592"/>
              <a:gd name="connsiteX32" fmla="*/ 129844 w 2020525"/>
              <a:gd name="connsiteY32" fmla="*/ 1328707 h 3524592"/>
              <a:gd name="connsiteX33" fmla="*/ 245461 w 2020525"/>
              <a:gd name="connsiteY33" fmla="*/ 1314194 h 3524592"/>
              <a:gd name="connsiteX34" fmla="*/ 348071 w 2020525"/>
              <a:gd name="connsiteY34" fmla="*/ 1445325 h 3524592"/>
              <a:gd name="connsiteX35" fmla="*/ 462360 w 2020525"/>
              <a:gd name="connsiteY35" fmla="*/ 1467435 h 3524592"/>
              <a:gd name="connsiteX36" fmla="*/ 678243 w 2020525"/>
              <a:gd name="connsiteY36" fmla="*/ 1452251 h 3524592"/>
              <a:gd name="connsiteX37" fmla="*/ 649104 w 2020525"/>
              <a:gd name="connsiteY37" fmla="*/ 1626112 h 3524592"/>
              <a:gd name="connsiteX38" fmla="*/ 487349 w 2020525"/>
              <a:gd name="connsiteY38" fmla="*/ 1749207 h 3524592"/>
              <a:gd name="connsiteX39" fmla="*/ 570644 w 2020525"/>
              <a:gd name="connsiteY39" fmla="*/ 1865848 h 3524592"/>
              <a:gd name="connsiteX40" fmla="*/ 584109 w 2020525"/>
              <a:gd name="connsiteY40" fmla="*/ 2133755 h 3524592"/>
              <a:gd name="connsiteX41" fmla="*/ 550125 w 2020525"/>
              <a:gd name="connsiteY41" fmla="*/ 2314904 h 3524592"/>
              <a:gd name="connsiteX42" fmla="*/ 484206 w 2020525"/>
              <a:gd name="connsiteY42" fmla="*/ 2430838 h 3524592"/>
              <a:gd name="connsiteX43" fmla="*/ 570772 w 2020525"/>
              <a:gd name="connsiteY43" fmla="*/ 2609486 h 3524592"/>
              <a:gd name="connsiteX44" fmla="*/ 702482 w 2020525"/>
              <a:gd name="connsiteY44" fmla="*/ 2852065 h 3524592"/>
              <a:gd name="connsiteX45" fmla="*/ 766669 w 2020525"/>
              <a:gd name="connsiteY45" fmla="*/ 3113304 h 3524592"/>
              <a:gd name="connsiteX46" fmla="*/ 691644 w 2020525"/>
              <a:gd name="connsiteY46" fmla="*/ 3235329 h 3524592"/>
              <a:gd name="connsiteX47" fmla="*/ 626751 w 2020525"/>
              <a:gd name="connsiteY47" fmla="*/ 3364412 h 3524592"/>
              <a:gd name="connsiteX48" fmla="*/ 428547 w 2020525"/>
              <a:gd name="connsiteY48" fmla="*/ 3524592 h 3524592"/>
              <a:gd name="connsiteX0" fmla="*/ 2020525 w 2020525"/>
              <a:gd name="connsiteY0" fmla="*/ 1237214 h 3524592"/>
              <a:gd name="connsiteX1" fmla="*/ 1911595 w 2020525"/>
              <a:gd name="connsiteY1" fmla="*/ 1010694 h 3524592"/>
              <a:gd name="connsiteX2" fmla="*/ 1866102 w 2020525"/>
              <a:gd name="connsiteY2" fmla="*/ 815076 h 3524592"/>
              <a:gd name="connsiteX3" fmla="*/ 1769617 w 2020525"/>
              <a:gd name="connsiteY3" fmla="*/ 741697 h 3524592"/>
              <a:gd name="connsiteX4" fmla="*/ 1634288 w 2020525"/>
              <a:gd name="connsiteY4" fmla="*/ 708744 h 3524592"/>
              <a:gd name="connsiteX5" fmla="*/ 1453543 w 2020525"/>
              <a:gd name="connsiteY5" fmla="*/ 380210 h 3524592"/>
              <a:gd name="connsiteX6" fmla="*/ 1294360 w 2020525"/>
              <a:gd name="connsiteY6" fmla="*/ 468979 h 3524592"/>
              <a:gd name="connsiteX7" fmla="*/ 1190873 w 2020525"/>
              <a:gd name="connsiteY7" fmla="*/ 490618 h 3524592"/>
              <a:gd name="connsiteX8" fmla="*/ 1243250 w 2020525"/>
              <a:gd name="connsiteY8" fmla="*/ 350778 h 3524592"/>
              <a:gd name="connsiteX9" fmla="*/ 1328617 w 2020525"/>
              <a:gd name="connsiteY9" fmla="*/ 120032 h 3524592"/>
              <a:gd name="connsiteX10" fmla="*/ 1117176 w 2020525"/>
              <a:gd name="connsiteY10" fmla="*/ 841 h 3524592"/>
              <a:gd name="connsiteX11" fmla="*/ 953520 w 2020525"/>
              <a:gd name="connsiteY11" fmla="*/ 70424 h 3524592"/>
              <a:gd name="connsiteX12" fmla="*/ 968355 w 2020525"/>
              <a:gd name="connsiteY12" fmla="*/ 138743 h 3524592"/>
              <a:gd name="connsiteX13" fmla="*/ 838721 w 2020525"/>
              <a:gd name="connsiteY13" fmla="*/ 166079 h 3524592"/>
              <a:gd name="connsiteX14" fmla="*/ 815225 w 2020525"/>
              <a:gd name="connsiteY14" fmla="*/ 323757 h 3524592"/>
              <a:gd name="connsiteX15" fmla="*/ 777366 w 2020525"/>
              <a:gd name="connsiteY15" fmla="*/ 390218 h 3524592"/>
              <a:gd name="connsiteX16" fmla="*/ 919580 w 2020525"/>
              <a:gd name="connsiteY16" fmla="*/ 320912 h 3524592"/>
              <a:gd name="connsiteX17" fmla="*/ 975437 w 2020525"/>
              <a:gd name="connsiteY17" fmla="*/ 534884 h 3524592"/>
              <a:gd name="connsiteX18" fmla="*/ 886747 w 2020525"/>
              <a:gd name="connsiteY18" fmla="*/ 583818 h 3524592"/>
              <a:gd name="connsiteX19" fmla="*/ 795841 w 2020525"/>
              <a:gd name="connsiteY19" fmla="*/ 570250 h 3524592"/>
              <a:gd name="connsiteX20" fmla="*/ 623008 w 2020525"/>
              <a:gd name="connsiteY20" fmla="*/ 598732 h 3524592"/>
              <a:gd name="connsiteX21" fmla="*/ 574113 w 2020525"/>
              <a:gd name="connsiteY21" fmla="*/ 552132 h 3524592"/>
              <a:gd name="connsiteX22" fmla="*/ 540053 w 2020525"/>
              <a:gd name="connsiteY22" fmla="*/ 463480 h 3524592"/>
              <a:gd name="connsiteX23" fmla="*/ 392263 w 2020525"/>
              <a:gd name="connsiteY23" fmla="*/ 402124 h 3524592"/>
              <a:gd name="connsiteX24" fmla="*/ 383203 w 2020525"/>
              <a:gd name="connsiteY24" fmla="*/ 279334 h 3524592"/>
              <a:gd name="connsiteX25" fmla="*/ 278414 w 2020525"/>
              <a:gd name="connsiteY25" fmla="*/ 255518 h 3524592"/>
              <a:gd name="connsiteX26" fmla="*/ 195576 w 2020525"/>
              <a:gd name="connsiteY26" fmla="*/ 306669 h 3524592"/>
              <a:gd name="connsiteX27" fmla="*/ 62541 w 2020525"/>
              <a:gd name="connsiteY27" fmla="*/ 204330 h 3524592"/>
              <a:gd name="connsiteX28" fmla="*/ 10846 w 2020525"/>
              <a:gd name="connsiteY28" fmla="*/ 1181203 h 3524592"/>
              <a:gd name="connsiteX29" fmla="*/ 4822 w 2020525"/>
              <a:gd name="connsiteY29" fmla="*/ 1230561 h 3524592"/>
              <a:gd name="connsiteX30" fmla="*/ 67915 w 2020525"/>
              <a:gd name="connsiteY30" fmla="*/ 1311756 h 3524592"/>
              <a:gd name="connsiteX31" fmla="*/ 129844 w 2020525"/>
              <a:gd name="connsiteY31" fmla="*/ 1328707 h 3524592"/>
              <a:gd name="connsiteX32" fmla="*/ 245461 w 2020525"/>
              <a:gd name="connsiteY32" fmla="*/ 1314194 h 3524592"/>
              <a:gd name="connsiteX33" fmla="*/ 348071 w 2020525"/>
              <a:gd name="connsiteY33" fmla="*/ 1445325 h 3524592"/>
              <a:gd name="connsiteX34" fmla="*/ 462360 w 2020525"/>
              <a:gd name="connsiteY34" fmla="*/ 1467435 h 3524592"/>
              <a:gd name="connsiteX35" fmla="*/ 678243 w 2020525"/>
              <a:gd name="connsiteY35" fmla="*/ 1452251 h 3524592"/>
              <a:gd name="connsiteX36" fmla="*/ 649104 w 2020525"/>
              <a:gd name="connsiteY36" fmla="*/ 1626112 h 3524592"/>
              <a:gd name="connsiteX37" fmla="*/ 487349 w 2020525"/>
              <a:gd name="connsiteY37" fmla="*/ 1749207 h 3524592"/>
              <a:gd name="connsiteX38" fmla="*/ 570644 w 2020525"/>
              <a:gd name="connsiteY38" fmla="*/ 1865848 h 3524592"/>
              <a:gd name="connsiteX39" fmla="*/ 584109 w 2020525"/>
              <a:gd name="connsiteY39" fmla="*/ 2133755 h 3524592"/>
              <a:gd name="connsiteX40" fmla="*/ 550125 w 2020525"/>
              <a:gd name="connsiteY40" fmla="*/ 2314904 h 3524592"/>
              <a:gd name="connsiteX41" fmla="*/ 484206 w 2020525"/>
              <a:gd name="connsiteY41" fmla="*/ 2430838 h 3524592"/>
              <a:gd name="connsiteX42" fmla="*/ 570772 w 2020525"/>
              <a:gd name="connsiteY42" fmla="*/ 2609486 h 3524592"/>
              <a:gd name="connsiteX43" fmla="*/ 702482 w 2020525"/>
              <a:gd name="connsiteY43" fmla="*/ 2852065 h 3524592"/>
              <a:gd name="connsiteX44" fmla="*/ 766669 w 2020525"/>
              <a:gd name="connsiteY44" fmla="*/ 3113304 h 3524592"/>
              <a:gd name="connsiteX45" fmla="*/ 691644 w 2020525"/>
              <a:gd name="connsiteY45" fmla="*/ 3235329 h 3524592"/>
              <a:gd name="connsiteX46" fmla="*/ 626751 w 2020525"/>
              <a:gd name="connsiteY46" fmla="*/ 3364412 h 3524592"/>
              <a:gd name="connsiteX47" fmla="*/ 428547 w 2020525"/>
              <a:gd name="connsiteY47" fmla="*/ 3524592 h 3524592"/>
              <a:gd name="connsiteX0" fmla="*/ 2020525 w 2020525"/>
              <a:gd name="connsiteY0" fmla="*/ 1237214 h 3524592"/>
              <a:gd name="connsiteX1" fmla="*/ 1911595 w 2020525"/>
              <a:gd name="connsiteY1" fmla="*/ 1010694 h 3524592"/>
              <a:gd name="connsiteX2" fmla="*/ 1866102 w 2020525"/>
              <a:gd name="connsiteY2" fmla="*/ 815076 h 3524592"/>
              <a:gd name="connsiteX3" fmla="*/ 1769617 w 2020525"/>
              <a:gd name="connsiteY3" fmla="*/ 741697 h 3524592"/>
              <a:gd name="connsiteX4" fmla="*/ 1634288 w 2020525"/>
              <a:gd name="connsiteY4" fmla="*/ 708744 h 3524592"/>
              <a:gd name="connsiteX5" fmla="*/ 1294360 w 2020525"/>
              <a:gd name="connsiteY5" fmla="*/ 468979 h 3524592"/>
              <a:gd name="connsiteX6" fmla="*/ 1190873 w 2020525"/>
              <a:gd name="connsiteY6" fmla="*/ 490618 h 3524592"/>
              <a:gd name="connsiteX7" fmla="*/ 1243250 w 2020525"/>
              <a:gd name="connsiteY7" fmla="*/ 350778 h 3524592"/>
              <a:gd name="connsiteX8" fmla="*/ 1328617 w 2020525"/>
              <a:gd name="connsiteY8" fmla="*/ 120032 h 3524592"/>
              <a:gd name="connsiteX9" fmla="*/ 1117176 w 2020525"/>
              <a:gd name="connsiteY9" fmla="*/ 841 h 3524592"/>
              <a:gd name="connsiteX10" fmla="*/ 953520 w 2020525"/>
              <a:gd name="connsiteY10" fmla="*/ 70424 h 3524592"/>
              <a:gd name="connsiteX11" fmla="*/ 968355 w 2020525"/>
              <a:gd name="connsiteY11" fmla="*/ 138743 h 3524592"/>
              <a:gd name="connsiteX12" fmla="*/ 838721 w 2020525"/>
              <a:gd name="connsiteY12" fmla="*/ 166079 h 3524592"/>
              <a:gd name="connsiteX13" fmla="*/ 815225 w 2020525"/>
              <a:gd name="connsiteY13" fmla="*/ 323757 h 3524592"/>
              <a:gd name="connsiteX14" fmla="*/ 777366 w 2020525"/>
              <a:gd name="connsiteY14" fmla="*/ 390218 h 3524592"/>
              <a:gd name="connsiteX15" fmla="*/ 919580 w 2020525"/>
              <a:gd name="connsiteY15" fmla="*/ 320912 h 3524592"/>
              <a:gd name="connsiteX16" fmla="*/ 975437 w 2020525"/>
              <a:gd name="connsiteY16" fmla="*/ 534884 h 3524592"/>
              <a:gd name="connsiteX17" fmla="*/ 886747 w 2020525"/>
              <a:gd name="connsiteY17" fmla="*/ 583818 h 3524592"/>
              <a:gd name="connsiteX18" fmla="*/ 795841 w 2020525"/>
              <a:gd name="connsiteY18" fmla="*/ 570250 h 3524592"/>
              <a:gd name="connsiteX19" fmla="*/ 623008 w 2020525"/>
              <a:gd name="connsiteY19" fmla="*/ 598732 h 3524592"/>
              <a:gd name="connsiteX20" fmla="*/ 574113 w 2020525"/>
              <a:gd name="connsiteY20" fmla="*/ 552132 h 3524592"/>
              <a:gd name="connsiteX21" fmla="*/ 540053 w 2020525"/>
              <a:gd name="connsiteY21" fmla="*/ 463480 h 3524592"/>
              <a:gd name="connsiteX22" fmla="*/ 392263 w 2020525"/>
              <a:gd name="connsiteY22" fmla="*/ 402124 h 3524592"/>
              <a:gd name="connsiteX23" fmla="*/ 383203 w 2020525"/>
              <a:gd name="connsiteY23" fmla="*/ 279334 h 3524592"/>
              <a:gd name="connsiteX24" fmla="*/ 278414 w 2020525"/>
              <a:gd name="connsiteY24" fmla="*/ 255518 h 3524592"/>
              <a:gd name="connsiteX25" fmla="*/ 195576 w 2020525"/>
              <a:gd name="connsiteY25" fmla="*/ 306669 h 3524592"/>
              <a:gd name="connsiteX26" fmla="*/ 62541 w 2020525"/>
              <a:gd name="connsiteY26" fmla="*/ 204330 h 3524592"/>
              <a:gd name="connsiteX27" fmla="*/ 10846 w 2020525"/>
              <a:gd name="connsiteY27" fmla="*/ 1181203 h 3524592"/>
              <a:gd name="connsiteX28" fmla="*/ 4822 w 2020525"/>
              <a:gd name="connsiteY28" fmla="*/ 1230561 h 3524592"/>
              <a:gd name="connsiteX29" fmla="*/ 67915 w 2020525"/>
              <a:gd name="connsiteY29" fmla="*/ 1311756 h 3524592"/>
              <a:gd name="connsiteX30" fmla="*/ 129844 w 2020525"/>
              <a:gd name="connsiteY30" fmla="*/ 1328707 h 3524592"/>
              <a:gd name="connsiteX31" fmla="*/ 245461 w 2020525"/>
              <a:gd name="connsiteY31" fmla="*/ 1314194 h 3524592"/>
              <a:gd name="connsiteX32" fmla="*/ 348071 w 2020525"/>
              <a:gd name="connsiteY32" fmla="*/ 1445325 h 3524592"/>
              <a:gd name="connsiteX33" fmla="*/ 462360 w 2020525"/>
              <a:gd name="connsiteY33" fmla="*/ 1467435 h 3524592"/>
              <a:gd name="connsiteX34" fmla="*/ 678243 w 2020525"/>
              <a:gd name="connsiteY34" fmla="*/ 1452251 h 3524592"/>
              <a:gd name="connsiteX35" fmla="*/ 649104 w 2020525"/>
              <a:gd name="connsiteY35" fmla="*/ 1626112 h 3524592"/>
              <a:gd name="connsiteX36" fmla="*/ 487349 w 2020525"/>
              <a:gd name="connsiteY36" fmla="*/ 1749207 h 3524592"/>
              <a:gd name="connsiteX37" fmla="*/ 570644 w 2020525"/>
              <a:gd name="connsiteY37" fmla="*/ 1865848 h 3524592"/>
              <a:gd name="connsiteX38" fmla="*/ 584109 w 2020525"/>
              <a:gd name="connsiteY38" fmla="*/ 2133755 h 3524592"/>
              <a:gd name="connsiteX39" fmla="*/ 550125 w 2020525"/>
              <a:gd name="connsiteY39" fmla="*/ 2314904 h 3524592"/>
              <a:gd name="connsiteX40" fmla="*/ 484206 w 2020525"/>
              <a:gd name="connsiteY40" fmla="*/ 2430838 h 3524592"/>
              <a:gd name="connsiteX41" fmla="*/ 570772 w 2020525"/>
              <a:gd name="connsiteY41" fmla="*/ 2609486 h 3524592"/>
              <a:gd name="connsiteX42" fmla="*/ 702482 w 2020525"/>
              <a:gd name="connsiteY42" fmla="*/ 2852065 h 3524592"/>
              <a:gd name="connsiteX43" fmla="*/ 766669 w 2020525"/>
              <a:gd name="connsiteY43" fmla="*/ 3113304 h 3524592"/>
              <a:gd name="connsiteX44" fmla="*/ 691644 w 2020525"/>
              <a:gd name="connsiteY44" fmla="*/ 3235329 h 3524592"/>
              <a:gd name="connsiteX45" fmla="*/ 626751 w 2020525"/>
              <a:gd name="connsiteY45" fmla="*/ 3364412 h 3524592"/>
              <a:gd name="connsiteX46" fmla="*/ 428547 w 2020525"/>
              <a:gd name="connsiteY46" fmla="*/ 3524592 h 3524592"/>
              <a:gd name="connsiteX0" fmla="*/ 2028405 w 2028405"/>
              <a:gd name="connsiteY0" fmla="*/ 1237214 h 3524592"/>
              <a:gd name="connsiteX1" fmla="*/ 1919475 w 2028405"/>
              <a:gd name="connsiteY1" fmla="*/ 1010694 h 3524592"/>
              <a:gd name="connsiteX2" fmla="*/ 1873982 w 2028405"/>
              <a:gd name="connsiteY2" fmla="*/ 815076 h 3524592"/>
              <a:gd name="connsiteX3" fmla="*/ 1777497 w 2028405"/>
              <a:gd name="connsiteY3" fmla="*/ 741697 h 3524592"/>
              <a:gd name="connsiteX4" fmla="*/ 1642168 w 2028405"/>
              <a:gd name="connsiteY4" fmla="*/ 708744 h 3524592"/>
              <a:gd name="connsiteX5" fmla="*/ 1302240 w 2028405"/>
              <a:gd name="connsiteY5" fmla="*/ 468979 h 3524592"/>
              <a:gd name="connsiteX6" fmla="*/ 1198753 w 2028405"/>
              <a:gd name="connsiteY6" fmla="*/ 490618 h 3524592"/>
              <a:gd name="connsiteX7" fmla="*/ 1251130 w 2028405"/>
              <a:gd name="connsiteY7" fmla="*/ 350778 h 3524592"/>
              <a:gd name="connsiteX8" fmla="*/ 1336497 w 2028405"/>
              <a:gd name="connsiteY8" fmla="*/ 120032 h 3524592"/>
              <a:gd name="connsiteX9" fmla="*/ 1125056 w 2028405"/>
              <a:gd name="connsiteY9" fmla="*/ 841 h 3524592"/>
              <a:gd name="connsiteX10" fmla="*/ 961400 w 2028405"/>
              <a:gd name="connsiteY10" fmla="*/ 70424 h 3524592"/>
              <a:gd name="connsiteX11" fmla="*/ 976235 w 2028405"/>
              <a:gd name="connsiteY11" fmla="*/ 138743 h 3524592"/>
              <a:gd name="connsiteX12" fmla="*/ 846601 w 2028405"/>
              <a:gd name="connsiteY12" fmla="*/ 166079 h 3524592"/>
              <a:gd name="connsiteX13" fmla="*/ 823105 w 2028405"/>
              <a:gd name="connsiteY13" fmla="*/ 323757 h 3524592"/>
              <a:gd name="connsiteX14" fmla="*/ 785246 w 2028405"/>
              <a:gd name="connsiteY14" fmla="*/ 390218 h 3524592"/>
              <a:gd name="connsiteX15" fmla="*/ 927460 w 2028405"/>
              <a:gd name="connsiteY15" fmla="*/ 320912 h 3524592"/>
              <a:gd name="connsiteX16" fmla="*/ 983317 w 2028405"/>
              <a:gd name="connsiteY16" fmla="*/ 534884 h 3524592"/>
              <a:gd name="connsiteX17" fmla="*/ 894627 w 2028405"/>
              <a:gd name="connsiteY17" fmla="*/ 583818 h 3524592"/>
              <a:gd name="connsiteX18" fmla="*/ 803721 w 2028405"/>
              <a:gd name="connsiteY18" fmla="*/ 570250 h 3524592"/>
              <a:gd name="connsiteX19" fmla="*/ 630888 w 2028405"/>
              <a:gd name="connsiteY19" fmla="*/ 598732 h 3524592"/>
              <a:gd name="connsiteX20" fmla="*/ 581993 w 2028405"/>
              <a:gd name="connsiteY20" fmla="*/ 552132 h 3524592"/>
              <a:gd name="connsiteX21" fmla="*/ 547933 w 2028405"/>
              <a:gd name="connsiteY21" fmla="*/ 463480 h 3524592"/>
              <a:gd name="connsiteX22" fmla="*/ 400143 w 2028405"/>
              <a:gd name="connsiteY22" fmla="*/ 402124 h 3524592"/>
              <a:gd name="connsiteX23" fmla="*/ 391083 w 2028405"/>
              <a:gd name="connsiteY23" fmla="*/ 279334 h 3524592"/>
              <a:gd name="connsiteX24" fmla="*/ 286294 w 2028405"/>
              <a:gd name="connsiteY24" fmla="*/ 255518 h 3524592"/>
              <a:gd name="connsiteX25" fmla="*/ 203456 w 2028405"/>
              <a:gd name="connsiteY25" fmla="*/ 306669 h 3524592"/>
              <a:gd name="connsiteX26" fmla="*/ 18726 w 2028405"/>
              <a:gd name="connsiteY26" fmla="*/ 1181203 h 3524592"/>
              <a:gd name="connsiteX27" fmla="*/ 12702 w 2028405"/>
              <a:gd name="connsiteY27" fmla="*/ 1230561 h 3524592"/>
              <a:gd name="connsiteX28" fmla="*/ 75795 w 2028405"/>
              <a:gd name="connsiteY28" fmla="*/ 1311756 h 3524592"/>
              <a:gd name="connsiteX29" fmla="*/ 137724 w 2028405"/>
              <a:gd name="connsiteY29" fmla="*/ 1328707 h 3524592"/>
              <a:gd name="connsiteX30" fmla="*/ 253341 w 2028405"/>
              <a:gd name="connsiteY30" fmla="*/ 1314194 h 3524592"/>
              <a:gd name="connsiteX31" fmla="*/ 355951 w 2028405"/>
              <a:gd name="connsiteY31" fmla="*/ 1445325 h 3524592"/>
              <a:gd name="connsiteX32" fmla="*/ 470240 w 2028405"/>
              <a:gd name="connsiteY32" fmla="*/ 1467435 h 3524592"/>
              <a:gd name="connsiteX33" fmla="*/ 686123 w 2028405"/>
              <a:gd name="connsiteY33" fmla="*/ 1452251 h 3524592"/>
              <a:gd name="connsiteX34" fmla="*/ 656984 w 2028405"/>
              <a:gd name="connsiteY34" fmla="*/ 1626112 h 3524592"/>
              <a:gd name="connsiteX35" fmla="*/ 495229 w 2028405"/>
              <a:gd name="connsiteY35" fmla="*/ 1749207 h 3524592"/>
              <a:gd name="connsiteX36" fmla="*/ 578524 w 2028405"/>
              <a:gd name="connsiteY36" fmla="*/ 1865848 h 3524592"/>
              <a:gd name="connsiteX37" fmla="*/ 591989 w 2028405"/>
              <a:gd name="connsiteY37" fmla="*/ 2133755 h 3524592"/>
              <a:gd name="connsiteX38" fmla="*/ 558005 w 2028405"/>
              <a:gd name="connsiteY38" fmla="*/ 2314904 h 3524592"/>
              <a:gd name="connsiteX39" fmla="*/ 492086 w 2028405"/>
              <a:gd name="connsiteY39" fmla="*/ 2430838 h 3524592"/>
              <a:gd name="connsiteX40" fmla="*/ 578652 w 2028405"/>
              <a:gd name="connsiteY40" fmla="*/ 2609486 h 3524592"/>
              <a:gd name="connsiteX41" fmla="*/ 710362 w 2028405"/>
              <a:gd name="connsiteY41" fmla="*/ 2852065 h 3524592"/>
              <a:gd name="connsiteX42" fmla="*/ 774549 w 2028405"/>
              <a:gd name="connsiteY42" fmla="*/ 3113304 h 3524592"/>
              <a:gd name="connsiteX43" fmla="*/ 699524 w 2028405"/>
              <a:gd name="connsiteY43" fmla="*/ 3235329 h 3524592"/>
              <a:gd name="connsiteX44" fmla="*/ 634631 w 2028405"/>
              <a:gd name="connsiteY44" fmla="*/ 3364412 h 3524592"/>
              <a:gd name="connsiteX45" fmla="*/ 436427 w 2028405"/>
              <a:gd name="connsiteY45" fmla="*/ 3524592 h 3524592"/>
              <a:gd name="connsiteX0" fmla="*/ 2028405 w 2028405"/>
              <a:gd name="connsiteY0" fmla="*/ 1237214 h 3524592"/>
              <a:gd name="connsiteX1" fmla="*/ 1919475 w 2028405"/>
              <a:gd name="connsiteY1" fmla="*/ 1010694 h 3524592"/>
              <a:gd name="connsiteX2" fmla="*/ 1873982 w 2028405"/>
              <a:gd name="connsiteY2" fmla="*/ 815076 h 3524592"/>
              <a:gd name="connsiteX3" fmla="*/ 1777497 w 2028405"/>
              <a:gd name="connsiteY3" fmla="*/ 741697 h 3524592"/>
              <a:gd name="connsiteX4" fmla="*/ 1642168 w 2028405"/>
              <a:gd name="connsiteY4" fmla="*/ 708744 h 3524592"/>
              <a:gd name="connsiteX5" fmla="*/ 1302240 w 2028405"/>
              <a:gd name="connsiteY5" fmla="*/ 468979 h 3524592"/>
              <a:gd name="connsiteX6" fmla="*/ 1198753 w 2028405"/>
              <a:gd name="connsiteY6" fmla="*/ 490618 h 3524592"/>
              <a:gd name="connsiteX7" fmla="*/ 1251130 w 2028405"/>
              <a:gd name="connsiteY7" fmla="*/ 350778 h 3524592"/>
              <a:gd name="connsiteX8" fmla="*/ 1336497 w 2028405"/>
              <a:gd name="connsiteY8" fmla="*/ 120032 h 3524592"/>
              <a:gd name="connsiteX9" fmla="*/ 1125056 w 2028405"/>
              <a:gd name="connsiteY9" fmla="*/ 841 h 3524592"/>
              <a:gd name="connsiteX10" fmla="*/ 961400 w 2028405"/>
              <a:gd name="connsiteY10" fmla="*/ 70424 h 3524592"/>
              <a:gd name="connsiteX11" fmla="*/ 976235 w 2028405"/>
              <a:gd name="connsiteY11" fmla="*/ 138743 h 3524592"/>
              <a:gd name="connsiteX12" fmla="*/ 846601 w 2028405"/>
              <a:gd name="connsiteY12" fmla="*/ 166079 h 3524592"/>
              <a:gd name="connsiteX13" fmla="*/ 823105 w 2028405"/>
              <a:gd name="connsiteY13" fmla="*/ 323757 h 3524592"/>
              <a:gd name="connsiteX14" fmla="*/ 785246 w 2028405"/>
              <a:gd name="connsiteY14" fmla="*/ 390218 h 3524592"/>
              <a:gd name="connsiteX15" fmla="*/ 983317 w 2028405"/>
              <a:gd name="connsiteY15" fmla="*/ 534884 h 3524592"/>
              <a:gd name="connsiteX16" fmla="*/ 894627 w 2028405"/>
              <a:gd name="connsiteY16" fmla="*/ 583818 h 3524592"/>
              <a:gd name="connsiteX17" fmla="*/ 803721 w 2028405"/>
              <a:gd name="connsiteY17" fmla="*/ 570250 h 3524592"/>
              <a:gd name="connsiteX18" fmla="*/ 630888 w 2028405"/>
              <a:gd name="connsiteY18" fmla="*/ 598732 h 3524592"/>
              <a:gd name="connsiteX19" fmla="*/ 581993 w 2028405"/>
              <a:gd name="connsiteY19" fmla="*/ 552132 h 3524592"/>
              <a:gd name="connsiteX20" fmla="*/ 547933 w 2028405"/>
              <a:gd name="connsiteY20" fmla="*/ 463480 h 3524592"/>
              <a:gd name="connsiteX21" fmla="*/ 400143 w 2028405"/>
              <a:gd name="connsiteY21" fmla="*/ 402124 h 3524592"/>
              <a:gd name="connsiteX22" fmla="*/ 391083 w 2028405"/>
              <a:gd name="connsiteY22" fmla="*/ 279334 h 3524592"/>
              <a:gd name="connsiteX23" fmla="*/ 286294 w 2028405"/>
              <a:gd name="connsiteY23" fmla="*/ 255518 h 3524592"/>
              <a:gd name="connsiteX24" fmla="*/ 203456 w 2028405"/>
              <a:gd name="connsiteY24" fmla="*/ 306669 h 3524592"/>
              <a:gd name="connsiteX25" fmla="*/ 18726 w 2028405"/>
              <a:gd name="connsiteY25" fmla="*/ 1181203 h 3524592"/>
              <a:gd name="connsiteX26" fmla="*/ 12702 w 2028405"/>
              <a:gd name="connsiteY26" fmla="*/ 1230561 h 3524592"/>
              <a:gd name="connsiteX27" fmla="*/ 75795 w 2028405"/>
              <a:gd name="connsiteY27" fmla="*/ 1311756 h 3524592"/>
              <a:gd name="connsiteX28" fmla="*/ 137724 w 2028405"/>
              <a:gd name="connsiteY28" fmla="*/ 1328707 h 3524592"/>
              <a:gd name="connsiteX29" fmla="*/ 253341 w 2028405"/>
              <a:gd name="connsiteY29" fmla="*/ 1314194 h 3524592"/>
              <a:gd name="connsiteX30" fmla="*/ 355951 w 2028405"/>
              <a:gd name="connsiteY30" fmla="*/ 1445325 h 3524592"/>
              <a:gd name="connsiteX31" fmla="*/ 470240 w 2028405"/>
              <a:gd name="connsiteY31" fmla="*/ 1467435 h 3524592"/>
              <a:gd name="connsiteX32" fmla="*/ 686123 w 2028405"/>
              <a:gd name="connsiteY32" fmla="*/ 1452251 h 3524592"/>
              <a:gd name="connsiteX33" fmla="*/ 656984 w 2028405"/>
              <a:gd name="connsiteY33" fmla="*/ 1626112 h 3524592"/>
              <a:gd name="connsiteX34" fmla="*/ 495229 w 2028405"/>
              <a:gd name="connsiteY34" fmla="*/ 1749207 h 3524592"/>
              <a:gd name="connsiteX35" fmla="*/ 578524 w 2028405"/>
              <a:gd name="connsiteY35" fmla="*/ 1865848 h 3524592"/>
              <a:gd name="connsiteX36" fmla="*/ 591989 w 2028405"/>
              <a:gd name="connsiteY36" fmla="*/ 2133755 h 3524592"/>
              <a:gd name="connsiteX37" fmla="*/ 558005 w 2028405"/>
              <a:gd name="connsiteY37" fmla="*/ 2314904 h 3524592"/>
              <a:gd name="connsiteX38" fmla="*/ 492086 w 2028405"/>
              <a:gd name="connsiteY38" fmla="*/ 2430838 h 3524592"/>
              <a:gd name="connsiteX39" fmla="*/ 578652 w 2028405"/>
              <a:gd name="connsiteY39" fmla="*/ 2609486 h 3524592"/>
              <a:gd name="connsiteX40" fmla="*/ 710362 w 2028405"/>
              <a:gd name="connsiteY40" fmla="*/ 2852065 h 3524592"/>
              <a:gd name="connsiteX41" fmla="*/ 774549 w 2028405"/>
              <a:gd name="connsiteY41" fmla="*/ 3113304 h 3524592"/>
              <a:gd name="connsiteX42" fmla="*/ 699524 w 2028405"/>
              <a:gd name="connsiteY42" fmla="*/ 3235329 h 3524592"/>
              <a:gd name="connsiteX43" fmla="*/ 634631 w 2028405"/>
              <a:gd name="connsiteY43" fmla="*/ 3364412 h 3524592"/>
              <a:gd name="connsiteX44" fmla="*/ 436427 w 2028405"/>
              <a:gd name="connsiteY44" fmla="*/ 3524592 h 3524592"/>
              <a:gd name="connsiteX0" fmla="*/ 2028405 w 2028405"/>
              <a:gd name="connsiteY0" fmla="*/ 1237279 h 3524657"/>
              <a:gd name="connsiteX1" fmla="*/ 1919475 w 2028405"/>
              <a:gd name="connsiteY1" fmla="*/ 1010759 h 3524657"/>
              <a:gd name="connsiteX2" fmla="*/ 1873982 w 2028405"/>
              <a:gd name="connsiteY2" fmla="*/ 815141 h 3524657"/>
              <a:gd name="connsiteX3" fmla="*/ 1777497 w 2028405"/>
              <a:gd name="connsiteY3" fmla="*/ 741762 h 3524657"/>
              <a:gd name="connsiteX4" fmla="*/ 1642168 w 2028405"/>
              <a:gd name="connsiteY4" fmla="*/ 708809 h 3524657"/>
              <a:gd name="connsiteX5" fmla="*/ 1302240 w 2028405"/>
              <a:gd name="connsiteY5" fmla="*/ 469044 h 3524657"/>
              <a:gd name="connsiteX6" fmla="*/ 1198753 w 2028405"/>
              <a:gd name="connsiteY6" fmla="*/ 490683 h 3524657"/>
              <a:gd name="connsiteX7" fmla="*/ 1251130 w 2028405"/>
              <a:gd name="connsiteY7" fmla="*/ 350843 h 3524657"/>
              <a:gd name="connsiteX8" fmla="*/ 1336497 w 2028405"/>
              <a:gd name="connsiteY8" fmla="*/ 120097 h 3524657"/>
              <a:gd name="connsiteX9" fmla="*/ 1125056 w 2028405"/>
              <a:gd name="connsiteY9" fmla="*/ 906 h 3524657"/>
              <a:gd name="connsiteX10" fmla="*/ 961400 w 2028405"/>
              <a:gd name="connsiteY10" fmla="*/ 70489 h 3524657"/>
              <a:gd name="connsiteX11" fmla="*/ 846601 w 2028405"/>
              <a:gd name="connsiteY11" fmla="*/ 166144 h 3524657"/>
              <a:gd name="connsiteX12" fmla="*/ 823105 w 2028405"/>
              <a:gd name="connsiteY12" fmla="*/ 323822 h 3524657"/>
              <a:gd name="connsiteX13" fmla="*/ 785246 w 2028405"/>
              <a:gd name="connsiteY13" fmla="*/ 390283 h 3524657"/>
              <a:gd name="connsiteX14" fmla="*/ 983317 w 2028405"/>
              <a:gd name="connsiteY14" fmla="*/ 534949 h 3524657"/>
              <a:gd name="connsiteX15" fmla="*/ 894627 w 2028405"/>
              <a:gd name="connsiteY15" fmla="*/ 583883 h 3524657"/>
              <a:gd name="connsiteX16" fmla="*/ 803721 w 2028405"/>
              <a:gd name="connsiteY16" fmla="*/ 570315 h 3524657"/>
              <a:gd name="connsiteX17" fmla="*/ 630888 w 2028405"/>
              <a:gd name="connsiteY17" fmla="*/ 598797 h 3524657"/>
              <a:gd name="connsiteX18" fmla="*/ 581993 w 2028405"/>
              <a:gd name="connsiteY18" fmla="*/ 552197 h 3524657"/>
              <a:gd name="connsiteX19" fmla="*/ 547933 w 2028405"/>
              <a:gd name="connsiteY19" fmla="*/ 463545 h 3524657"/>
              <a:gd name="connsiteX20" fmla="*/ 400143 w 2028405"/>
              <a:gd name="connsiteY20" fmla="*/ 402189 h 3524657"/>
              <a:gd name="connsiteX21" fmla="*/ 391083 w 2028405"/>
              <a:gd name="connsiteY21" fmla="*/ 279399 h 3524657"/>
              <a:gd name="connsiteX22" fmla="*/ 286294 w 2028405"/>
              <a:gd name="connsiteY22" fmla="*/ 255583 h 3524657"/>
              <a:gd name="connsiteX23" fmla="*/ 203456 w 2028405"/>
              <a:gd name="connsiteY23" fmla="*/ 306734 h 3524657"/>
              <a:gd name="connsiteX24" fmla="*/ 18726 w 2028405"/>
              <a:gd name="connsiteY24" fmla="*/ 1181268 h 3524657"/>
              <a:gd name="connsiteX25" fmla="*/ 12702 w 2028405"/>
              <a:gd name="connsiteY25" fmla="*/ 1230626 h 3524657"/>
              <a:gd name="connsiteX26" fmla="*/ 75795 w 2028405"/>
              <a:gd name="connsiteY26" fmla="*/ 1311821 h 3524657"/>
              <a:gd name="connsiteX27" fmla="*/ 137724 w 2028405"/>
              <a:gd name="connsiteY27" fmla="*/ 1328772 h 3524657"/>
              <a:gd name="connsiteX28" fmla="*/ 253341 w 2028405"/>
              <a:gd name="connsiteY28" fmla="*/ 1314259 h 3524657"/>
              <a:gd name="connsiteX29" fmla="*/ 355951 w 2028405"/>
              <a:gd name="connsiteY29" fmla="*/ 1445390 h 3524657"/>
              <a:gd name="connsiteX30" fmla="*/ 470240 w 2028405"/>
              <a:gd name="connsiteY30" fmla="*/ 1467500 h 3524657"/>
              <a:gd name="connsiteX31" fmla="*/ 686123 w 2028405"/>
              <a:gd name="connsiteY31" fmla="*/ 1452316 h 3524657"/>
              <a:gd name="connsiteX32" fmla="*/ 656984 w 2028405"/>
              <a:gd name="connsiteY32" fmla="*/ 1626177 h 3524657"/>
              <a:gd name="connsiteX33" fmla="*/ 495229 w 2028405"/>
              <a:gd name="connsiteY33" fmla="*/ 1749272 h 3524657"/>
              <a:gd name="connsiteX34" fmla="*/ 578524 w 2028405"/>
              <a:gd name="connsiteY34" fmla="*/ 1865913 h 3524657"/>
              <a:gd name="connsiteX35" fmla="*/ 591989 w 2028405"/>
              <a:gd name="connsiteY35" fmla="*/ 2133820 h 3524657"/>
              <a:gd name="connsiteX36" fmla="*/ 558005 w 2028405"/>
              <a:gd name="connsiteY36" fmla="*/ 2314969 h 3524657"/>
              <a:gd name="connsiteX37" fmla="*/ 492086 w 2028405"/>
              <a:gd name="connsiteY37" fmla="*/ 2430903 h 3524657"/>
              <a:gd name="connsiteX38" fmla="*/ 578652 w 2028405"/>
              <a:gd name="connsiteY38" fmla="*/ 2609551 h 3524657"/>
              <a:gd name="connsiteX39" fmla="*/ 710362 w 2028405"/>
              <a:gd name="connsiteY39" fmla="*/ 2852130 h 3524657"/>
              <a:gd name="connsiteX40" fmla="*/ 774549 w 2028405"/>
              <a:gd name="connsiteY40" fmla="*/ 3113369 h 3524657"/>
              <a:gd name="connsiteX41" fmla="*/ 699524 w 2028405"/>
              <a:gd name="connsiteY41" fmla="*/ 3235394 h 3524657"/>
              <a:gd name="connsiteX42" fmla="*/ 634631 w 2028405"/>
              <a:gd name="connsiteY42" fmla="*/ 3364477 h 3524657"/>
              <a:gd name="connsiteX43" fmla="*/ 436427 w 2028405"/>
              <a:gd name="connsiteY43" fmla="*/ 3524657 h 3524657"/>
              <a:gd name="connsiteX0" fmla="*/ 1919475 w 1919475"/>
              <a:gd name="connsiteY0" fmla="*/ 1010759 h 3524657"/>
              <a:gd name="connsiteX1" fmla="*/ 1873982 w 1919475"/>
              <a:gd name="connsiteY1" fmla="*/ 815141 h 3524657"/>
              <a:gd name="connsiteX2" fmla="*/ 1777497 w 1919475"/>
              <a:gd name="connsiteY2" fmla="*/ 741762 h 3524657"/>
              <a:gd name="connsiteX3" fmla="*/ 1642168 w 1919475"/>
              <a:gd name="connsiteY3" fmla="*/ 708809 h 3524657"/>
              <a:gd name="connsiteX4" fmla="*/ 1302240 w 1919475"/>
              <a:gd name="connsiteY4" fmla="*/ 469044 h 3524657"/>
              <a:gd name="connsiteX5" fmla="*/ 1198753 w 1919475"/>
              <a:gd name="connsiteY5" fmla="*/ 490683 h 3524657"/>
              <a:gd name="connsiteX6" fmla="*/ 1251130 w 1919475"/>
              <a:gd name="connsiteY6" fmla="*/ 350843 h 3524657"/>
              <a:gd name="connsiteX7" fmla="*/ 1336497 w 1919475"/>
              <a:gd name="connsiteY7" fmla="*/ 120097 h 3524657"/>
              <a:gd name="connsiteX8" fmla="*/ 1125056 w 1919475"/>
              <a:gd name="connsiteY8" fmla="*/ 906 h 3524657"/>
              <a:gd name="connsiteX9" fmla="*/ 961400 w 1919475"/>
              <a:gd name="connsiteY9" fmla="*/ 70489 h 3524657"/>
              <a:gd name="connsiteX10" fmla="*/ 846601 w 1919475"/>
              <a:gd name="connsiteY10" fmla="*/ 166144 h 3524657"/>
              <a:gd name="connsiteX11" fmla="*/ 823105 w 1919475"/>
              <a:gd name="connsiteY11" fmla="*/ 323822 h 3524657"/>
              <a:gd name="connsiteX12" fmla="*/ 785246 w 1919475"/>
              <a:gd name="connsiteY12" fmla="*/ 390283 h 3524657"/>
              <a:gd name="connsiteX13" fmla="*/ 983317 w 1919475"/>
              <a:gd name="connsiteY13" fmla="*/ 534949 h 3524657"/>
              <a:gd name="connsiteX14" fmla="*/ 894627 w 1919475"/>
              <a:gd name="connsiteY14" fmla="*/ 583883 h 3524657"/>
              <a:gd name="connsiteX15" fmla="*/ 803721 w 1919475"/>
              <a:gd name="connsiteY15" fmla="*/ 570315 h 3524657"/>
              <a:gd name="connsiteX16" fmla="*/ 630888 w 1919475"/>
              <a:gd name="connsiteY16" fmla="*/ 598797 h 3524657"/>
              <a:gd name="connsiteX17" fmla="*/ 581993 w 1919475"/>
              <a:gd name="connsiteY17" fmla="*/ 552197 h 3524657"/>
              <a:gd name="connsiteX18" fmla="*/ 547933 w 1919475"/>
              <a:gd name="connsiteY18" fmla="*/ 463545 h 3524657"/>
              <a:gd name="connsiteX19" fmla="*/ 400143 w 1919475"/>
              <a:gd name="connsiteY19" fmla="*/ 402189 h 3524657"/>
              <a:gd name="connsiteX20" fmla="*/ 391083 w 1919475"/>
              <a:gd name="connsiteY20" fmla="*/ 279399 h 3524657"/>
              <a:gd name="connsiteX21" fmla="*/ 286294 w 1919475"/>
              <a:gd name="connsiteY21" fmla="*/ 255583 h 3524657"/>
              <a:gd name="connsiteX22" fmla="*/ 203456 w 1919475"/>
              <a:gd name="connsiteY22" fmla="*/ 306734 h 3524657"/>
              <a:gd name="connsiteX23" fmla="*/ 18726 w 1919475"/>
              <a:gd name="connsiteY23" fmla="*/ 1181268 h 3524657"/>
              <a:gd name="connsiteX24" fmla="*/ 12702 w 1919475"/>
              <a:gd name="connsiteY24" fmla="*/ 1230626 h 3524657"/>
              <a:gd name="connsiteX25" fmla="*/ 75795 w 1919475"/>
              <a:gd name="connsiteY25" fmla="*/ 1311821 h 3524657"/>
              <a:gd name="connsiteX26" fmla="*/ 137724 w 1919475"/>
              <a:gd name="connsiteY26" fmla="*/ 1328772 h 3524657"/>
              <a:gd name="connsiteX27" fmla="*/ 253341 w 1919475"/>
              <a:gd name="connsiteY27" fmla="*/ 1314259 h 3524657"/>
              <a:gd name="connsiteX28" fmla="*/ 355951 w 1919475"/>
              <a:gd name="connsiteY28" fmla="*/ 1445390 h 3524657"/>
              <a:gd name="connsiteX29" fmla="*/ 470240 w 1919475"/>
              <a:gd name="connsiteY29" fmla="*/ 1467500 h 3524657"/>
              <a:gd name="connsiteX30" fmla="*/ 686123 w 1919475"/>
              <a:gd name="connsiteY30" fmla="*/ 1452316 h 3524657"/>
              <a:gd name="connsiteX31" fmla="*/ 656984 w 1919475"/>
              <a:gd name="connsiteY31" fmla="*/ 1626177 h 3524657"/>
              <a:gd name="connsiteX32" fmla="*/ 495229 w 1919475"/>
              <a:gd name="connsiteY32" fmla="*/ 1749272 h 3524657"/>
              <a:gd name="connsiteX33" fmla="*/ 578524 w 1919475"/>
              <a:gd name="connsiteY33" fmla="*/ 1865913 h 3524657"/>
              <a:gd name="connsiteX34" fmla="*/ 591989 w 1919475"/>
              <a:gd name="connsiteY34" fmla="*/ 2133820 h 3524657"/>
              <a:gd name="connsiteX35" fmla="*/ 558005 w 1919475"/>
              <a:gd name="connsiteY35" fmla="*/ 2314969 h 3524657"/>
              <a:gd name="connsiteX36" fmla="*/ 492086 w 1919475"/>
              <a:gd name="connsiteY36" fmla="*/ 2430903 h 3524657"/>
              <a:gd name="connsiteX37" fmla="*/ 578652 w 1919475"/>
              <a:gd name="connsiteY37" fmla="*/ 2609551 h 3524657"/>
              <a:gd name="connsiteX38" fmla="*/ 710362 w 1919475"/>
              <a:gd name="connsiteY38" fmla="*/ 2852130 h 3524657"/>
              <a:gd name="connsiteX39" fmla="*/ 774549 w 1919475"/>
              <a:gd name="connsiteY39" fmla="*/ 3113369 h 3524657"/>
              <a:gd name="connsiteX40" fmla="*/ 699524 w 1919475"/>
              <a:gd name="connsiteY40" fmla="*/ 3235394 h 3524657"/>
              <a:gd name="connsiteX41" fmla="*/ 634631 w 1919475"/>
              <a:gd name="connsiteY41" fmla="*/ 3364477 h 3524657"/>
              <a:gd name="connsiteX42" fmla="*/ 436427 w 1919475"/>
              <a:gd name="connsiteY42" fmla="*/ 3524657 h 3524657"/>
              <a:gd name="connsiteX0" fmla="*/ 1873982 w 1873982"/>
              <a:gd name="connsiteY0" fmla="*/ 815141 h 3524657"/>
              <a:gd name="connsiteX1" fmla="*/ 1777497 w 1873982"/>
              <a:gd name="connsiteY1" fmla="*/ 741762 h 3524657"/>
              <a:gd name="connsiteX2" fmla="*/ 1642168 w 1873982"/>
              <a:gd name="connsiteY2" fmla="*/ 708809 h 3524657"/>
              <a:gd name="connsiteX3" fmla="*/ 1302240 w 1873982"/>
              <a:gd name="connsiteY3" fmla="*/ 469044 h 3524657"/>
              <a:gd name="connsiteX4" fmla="*/ 1198753 w 1873982"/>
              <a:gd name="connsiteY4" fmla="*/ 490683 h 3524657"/>
              <a:gd name="connsiteX5" fmla="*/ 1251130 w 1873982"/>
              <a:gd name="connsiteY5" fmla="*/ 350843 h 3524657"/>
              <a:gd name="connsiteX6" fmla="*/ 1336497 w 1873982"/>
              <a:gd name="connsiteY6" fmla="*/ 120097 h 3524657"/>
              <a:gd name="connsiteX7" fmla="*/ 1125056 w 1873982"/>
              <a:gd name="connsiteY7" fmla="*/ 906 h 3524657"/>
              <a:gd name="connsiteX8" fmla="*/ 961400 w 1873982"/>
              <a:gd name="connsiteY8" fmla="*/ 70489 h 3524657"/>
              <a:gd name="connsiteX9" fmla="*/ 846601 w 1873982"/>
              <a:gd name="connsiteY9" fmla="*/ 166144 h 3524657"/>
              <a:gd name="connsiteX10" fmla="*/ 823105 w 1873982"/>
              <a:gd name="connsiteY10" fmla="*/ 323822 h 3524657"/>
              <a:gd name="connsiteX11" fmla="*/ 785246 w 1873982"/>
              <a:gd name="connsiteY11" fmla="*/ 390283 h 3524657"/>
              <a:gd name="connsiteX12" fmla="*/ 983317 w 1873982"/>
              <a:gd name="connsiteY12" fmla="*/ 534949 h 3524657"/>
              <a:gd name="connsiteX13" fmla="*/ 894627 w 1873982"/>
              <a:gd name="connsiteY13" fmla="*/ 583883 h 3524657"/>
              <a:gd name="connsiteX14" fmla="*/ 803721 w 1873982"/>
              <a:gd name="connsiteY14" fmla="*/ 570315 h 3524657"/>
              <a:gd name="connsiteX15" fmla="*/ 630888 w 1873982"/>
              <a:gd name="connsiteY15" fmla="*/ 598797 h 3524657"/>
              <a:gd name="connsiteX16" fmla="*/ 581993 w 1873982"/>
              <a:gd name="connsiteY16" fmla="*/ 552197 h 3524657"/>
              <a:gd name="connsiteX17" fmla="*/ 547933 w 1873982"/>
              <a:gd name="connsiteY17" fmla="*/ 463545 h 3524657"/>
              <a:gd name="connsiteX18" fmla="*/ 400143 w 1873982"/>
              <a:gd name="connsiteY18" fmla="*/ 402189 h 3524657"/>
              <a:gd name="connsiteX19" fmla="*/ 391083 w 1873982"/>
              <a:gd name="connsiteY19" fmla="*/ 279399 h 3524657"/>
              <a:gd name="connsiteX20" fmla="*/ 286294 w 1873982"/>
              <a:gd name="connsiteY20" fmla="*/ 255583 h 3524657"/>
              <a:gd name="connsiteX21" fmla="*/ 203456 w 1873982"/>
              <a:gd name="connsiteY21" fmla="*/ 306734 h 3524657"/>
              <a:gd name="connsiteX22" fmla="*/ 18726 w 1873982"/>
              <a:gd name="connsiteY22" fmla="*/ 1181268 h 3524657"/>
              <a:gd name="connsiteX23" fmla="*/ 12702 w 1873982"/>
              <a:gd name="connsiteY23" fmla="*/ 1230626 h 3524657"/>
              <a:gd name="connsiteX24" fmla="*/ 75795 w 1873982"/>
              <a:gd name="connsiteY24" fmla="*/ 1311821 h 3524657"/>
              <a:gd name="connsiteX25" fmla="*/ 137724 w 1873982"/>
              <a:gd name="connsiteY25" fmla="*/ 1328772 h 3524657"/>
              <a:gd name="connsiteX26" fmla="*/ 253341 w 1873982"/>
              <a:gd name="connsiteY26" fmla="*/ 1314259 h 3524657"/>
              <a:gd name="connsiteX27" fmla="*/ 355951 w 1873982"/>
              <a:gd name="connsiteY27" fmla="*/ 1445390 h 3524657"/>
              <a:gd name="connsiteX28" fmla="*/ 470240 w 1873982"/>
              <a:gd name="connsiteY28" fmla="*/ 1467500 h 3524657"/>
              <a:gd name="connsiteX29" fmla="*/ 686123 w 1873982"/>
              <a:gd name="connsiteY29" fmla="*/ 1452316 h 3524657"/>
              <a:gd name="connsiteX30" fmla="*/ 656984 w 1873982"/>
              <a:gd name="connsiteY30" fmla="*/ 1626177 h 3524657"/>
              <a:gd name="connsiteX31" fmla="*/ 495229 w 1873982"/>
              <a:gd name="connsiteY31" fmla="*/ 1749272 h 3524657"/>
              <a:gd name="connsiteX32" fmla="*/ 578524 w 1873982"/>
              <a:gd name="connsiteY32" fmla="*/ 1865913 h 3524657"/>
              <a:gd name="connsiteX33" fmla="*/ 591989 w 1873982"/>
              <a:gd name="connsiteY33" fmla="*/ 2133820 h 3524657"/>
              <a:gd name="connsiteX34" fmla="*/ 558005 w 1873982"/>
              <a:gd name="connsiteY34" fmla="*/ 2314969 h 3524657"/>
              <a:gd name="connsiteX35" fmla="*/ 492086 w 1873982"/>
              <a:gd name="connsiteY35" fmla="*/ 2430903 h 3524657"/>
              <a:gd name="connsiteX36" fmla="*/ 578652 w 1873982"/>
              <a:gd name="connsiteY36" fmla="*/ 2609551 h 3524657"/>
              <a:gd name="connsiteX37" fmla="*/ 710362 w 1873982"/>
              <a:gd name="connsiteY37" fmla="*/ 2852130 h 3524657"/>
              <a:gd name="connsiteX38" fmla="*/ 774549 w 1873982"/>
              <a:gd name="connsiteY38" fmla="*/ 3113369 h 3524657"/>
              <a:gd name="connsiteX39" fmla="*/ 699524 w 1873982"/>
              <a:gd name="connsiteY39" fmla="*/ 3235394 h 3524657"/>
              <a:gd name="connsiteX40" fmla="*/ 634631 w 1873982"/>
              <a:gd name="connsiteY40" fmla="*/ 3364477 h 3524657"/>
              <a:gd name="connsiteX41" fmla="*/ 436427 w 1873982"/>
              <a:gd name="connsiteY41" fmla="*/ 3524657 h 3524657"/>
              <a:gd name="connsiteX0" fmla="*/ 1873982 w 1873982"/>
              <a:gd name="connsiteY0" fmla="*/ 815141 h 3524657"/>
              <a:gd name="connsiteX1" fmla="*/ 1777497 w 1873982"/>
              <a:gd name="connsiteY1" fmla="*/ 741762 h 3524657"/>
              <a:gd name="connsiteX2" fmla="*/ 1642168 w 1873982"/>
              <a:gd name="connsiteY2" fmla="*/ 708809 h 3524657"/>
              <a:gd name="connsiteX3" fmla="*/ 1302240 w 1873982"/>
              <a:gd name="connsiteY3" fmla="*/ 469044 h 3524657"/>
              <a:gd name="connsiteX4" fmla="*/ 1251130 w 1873982"/>
              <a:gd name="connsiteY4" fmla="*/ 350843 h 3524657"/>
              <a:gd name="connsiteX5" fmla="*/ 1336497 w 1873982"/>
              <a:gd name="connsiteY5" fmla="*/ 120097 h 3524657"/>
              <a:gd name="connsiteX6" fmla="*/ 1125056 w 1873982"/>
              <a:gd name="connsiteY6" fmla="*/ 906 h 3524657"/>
              <a:gd name="connsiteX7" fmla="*/ 961400 w 1873982"/>
              <a:gd name="connsiteY7" fmla="*/ 70489 h 3524657"/>
              <a:gd name="connsiteX8" fmla="*/ 846601 w 1873982"/>
              <a:gd name="connsiteY8" fmla="*/ 166144 h 3524657"/>
              <a:gd name="connsiteX9" fmla="*/ 823105 w 1873982"/>
              <a:gd name="connsiteY9" fmla="*/ 323822 h 3524657"/>
              <a:gd name="connsiteX10" fmla="*/ 785246 w 1873982"/>
              <a:gd name="connsiteY10" fmla="*/ 390283 h 3524657"/>
              <a:gd name="connsiteX11" fmla="*/ 983317 w 1873982"/>
              <a:gd name="connsiteY11" fmla="*/ 534949 h 3524657"/>
              <a:gd name="connsiteX12" fmla="*/ 894627 w 1873982"/>
              <a:gd name="connsiteY12" fmla="*/ 583883 h 3524657"/>
              <a:gd name="connsiteX13" fmla="*/ 803721 w 1873982"/>
              <a:gd name="connsiteY13" fmla="*/ 570315 h 3524657"/>
              <a:gd name="connsiteX14" fmla="*/ 630888 w 1873982"/>
              <a:gd name="connsiteY14" fmla="*/ 598797 h 3524657"/>
              <a:gd name="connsiteX15" fmla="*/ 581993 w 1873982"/>
              <a:gd name="connsiteY15" fmla="*/ 552197 h 3524657"/>
              <a:gd name="connsiteX16" fmla="*/ 547933 w 1873982"/>
              <a:gd name="connsiteY16" fmla="*/ 463545 h 3524657"/>
              <a:gd name="connsiteX17" fmla="*/ 400143 w 1873982"/>
              <a:gd name="connsiteY17" fmla="*/ 402189 h 3524657"/>
              <a:gd name="connsiteX18" fmla="*/ 391083 w 1873982"/>
              <a:gd name="connsiteY18" fmla="*/ 279399 h 3524657"/>
              <a:gd name="connsiteX19" fmla="*/ 286294 w 1873982"/>
              <a:gd name="connsiteY19" fmla="*/ 255583 h 3524657"/>
              <a:gd name="connsiteX20" fmla="*/ 203456 w 1873982"/>
              <a:gd name="connsiteY20" fmla="*/ 306734 h 3524657"/>
              <a:gd name="connsiteX21" fmla="*/ 18726 w 1873982"/>
              <a:gd name="connsiteY21" fmla="*/ 1181268 h 3524657"/>
              <a:gd name="connsiteX22" fmla="*/ 12702 w 1873982"/>
              <a:gd name="connsiteY22" fmla="*/ 1230626 h 3524657"/>
              <a:gd name="connsiteX23" fmla="*/ 75795 w 1873982"/>
              <a:gd name="connsiteY23" fmla="*/ 1311821 h 3524657"/>
              <a:gd name="connsiteX24" fmla="*/ 137724 w 1873982"/>
              <a:gd name="connsiteY24" fmla="*/ 1328772 h 3524657"/>
              <a:gd name="connsiteX25" fmla="*/ 253341 w 1873982"/>
              <a:gd name="connsiteY25" fmla="*/ 1314259 h 3524657"/>
              <a:gd name="connsiteX26" fmla="*/ 355951 w 1873982"/>
              <a:gd name="connsiteY26" fmla="*/ 1445390 h 3524657"/>
              <a:gd name="connsiteX27" fmla="*/ 470240 w 1873982"/>
              <a:gd name="connsiteY27" fmla="*/ 1467500 h 3524657"/>
              <a:gd name="connsiteX28" fmla="*/ 686123 w 1873982"/>
              <a:gd name="connsiteY28" fmla="*/ 1452316 h 3524657"/>
              <a:gd name="connsiteX29" fmla="*/ 656984 w 1873982"/>
              <a:gd name="connsiteY29" fmla="*/ 1626177 h 3524657"/>
              <a:gd name="connsiteX30" fmla="*/ 495229 w 1873982"/>
              <a:gd name="connsiteY30" fmla="*/ 1749272 h 3524657"/>
              <a:gd name="connsiteX31" fmla="*/ 578524 w 1873982"/>
              <a:gd name="connsiteY31" fmla="*/ 1865913 h 3524657"/>
              <a:gd name="connsiteX32" fmla="*/ 591989 w 1873982"/>
              <a:gd name="connsiteY32" fmla="*/ 2133820 h 3524657"/>
              <a:gd name="connsiteX33" fmla="*/ 558005 w 1873982"/>
              <a:gd name="connsiteY33" fmla="*/ 2314969 h 3524657"/>
              <a:gd name="connsiteX34" fmla="*/ 492086 w 1873982"/>
              <a:gd name="connsiteY34" fmla="*/ 2430903 h 3524657"/>
              <a:gd name="connsiteX35" fmla="*/ 578652 w 1873982"/>
              <a:gd name="connsiteY35" fmla="*/ 2609551 h 3524657"/>
              <a:gd name="connsiteX36" fmla="*/ 710362 w 1873982"/>
              <a:gd name="connsiteY36" fmla="*/ 2852130 h 3524657"/>
              <a:gd name="connsiteX37" fmla="*/ 774549 w 1873982"/>
              <a:gd name="connsiteY37" fmla="*/ 3113369 h 3524657"/>
              <a:gd name="connsiteX38" fmla="*/ 699524 w 1873982"/>
              <a:gd name="connsiteY38" fmla="*/ 3235394 h 3524657"/>
              <a:gd name="connsiteX39" fmla="*/ 634631 w 1873982"/>
              <a:gd name="connsiteY39" fmla="*/ 3364477 h 3524657"/>
              <a:gd name="connsiteX40" fmla="*/ 436427 w 1873982"/>
              <a:gd name="connsiteY40" fmla="*/ 3524657 h 3524657"/>
              <a:gd name="connsiteX0" fmla="*/ 1873982 w 1873982"/>
              <a:gd name="connsiteY0" fmla="*/ 746930 h 3456446"/>
              <a:gd name="connsiteX1" fmla="*/ 1777497 w 1873982"/>
              <a:gd name="connsiteY1" fmla="*/ 673551 h 3456446"/>
              <a:gd name="connsiteX2" fmla="*/ 1642168 w 1873982"/>
              <a:gd name="connsiteY2" fmla="*/ 640598 h 3456446"/>
              <a:gd name="connsiteX3" fmla="*/ 1302240 w 1873982"/>
              <a:gd name="connsiteY3" fmla="*/ 400833 h 3456446"/>
              <a:gd name="connsiteX4" fmla="*/ 1251130 w 1873982"/>
              <a:gd name="connsiteY4" fmla="*/ 282632 h 3456446"/>
              <a:gd name="connsiteX5" fmla="*/ 1336497 w 1873982"/>
              <a:gd name="connsiteY5" fmla="*/ 51886 h 3456446"/>
              <a:gd name="connsiteX6" fmla="*/ 961400 w 1873982"/>
              <a:gd name="connsiteY6" fmla="*/ 2278 h 3456446"/>
              <a:gd name="connsiteX7" fmla="*/ 846601 w 1873982"/>
              <a:gd name="connsiteY7" fmla="*/ 97933 h 3456446"/>
              <a:gd name="connsiteX8" fmla="*/ 823105 w 1873982"/>
              <a:gd name="connsiteY8" fmla="*/ 255611 h 3456446"/>
              <a:gd name="connsiteX9" fmla="*/ 785246 w 1873982"/>
              <a:gd name="connsiteY9" fmla="*/ 322072 h 3456446"/>
              <a:gd name="connsiteX10" fmla="*/ 983317 w 1873982"/>
              <a:gd name="connsiteY10" fmla="*/ 466738 h 3456446"/>
              <a:gd name="connsiteX11" fmla="*/ 894627 w 1873982"/>
              <a:gd name="connsiteY11" fmla="*/ 515672 h 3456446"/>
              <a:gd name="connsiteX12" fmla="*/ 803721 w 1873982"/>
              <a:gd name="connsiteY12" fmla="*/ 502104 h 3456446"/>
              <a:gd name="connsiteX13" fmla="*/ 630888 w 1873982"/>
              <a:gd name="connsiteY13" fmla="*/ 530586 h 3456446"/>
              <a:gd name="connsiteX14" fmla="*/ 581993 w 1873982"/>
              <a:gd name="connsiteY14" fmla="*/ 483986 h 3456446"/>
              <a:gd name="connsiteX15" fmla="*/ 547933 w 1873982"/>
              <a:gd name="connsiteY15" fmla="*/ 395334 h 3456446"/>
              <a:gd name="connsiteX16" fmla="*/ 400143 w 1873982"/>
              <a:gd name="connsiteY16" fmla="*/ 333978 h 3456446"/>
              <a:gd name="connsiteX17" fmla="*/ 391083 w 1873982"/>
              <a:gd name="connsiteY17" fmla="*/ 211188 h 3456446"/>
              <a:gd name="connsiteX18" fmla="*/ 286294 w 1873982"/>
              <a:gd name="connsiteY18" fmla="*/ 187372 h 3456446"/>
              <a:gd name="connsiteX19" fmla="*/ 203456 w 1873982"/>
              <a:gd name="connsiteY19" fmla="*/ 238523 h 3456446"/>
              <a:gd name="connsiteX20" fmla="*/ 18726 w 1873982"/>
              <a:gd name="connsiteY20" fmla="*/ 1113057 h 3456446"/>
              <a:gd name="connsiteX21" fmla="*/ 12702 w 1873982"/>
              <a:gd name="connsiteY21" fmla="*/ 1162415 h 3456446"/>
              <a:gd name="connsiteX22" fmla="*/ 75795 w 1873982"/>
              <a:gd name="connsiteY22" fmla="*/ 1243610 h 3456446"/>
              <a:gd name="connsiteX23" fmla="*/ 137724 w 1873982"/>
              <a:gd name="connsiteY23" fmla="*/ 1260561 h 3456446"/>
              <a:gd name="connsiteX24" fmla="*/ 253341 w 1873982"/>
              <a:gd name="connsiteY24" fmla="*/ 1246048 h 3456446"/>
              <a:gd name="connsiteX25" fmla="*/ 355951 w 1873982"/>
              <a:gd name="connsiteY25" fmla="*/ 1377179 h 3456446"/>
              <a:gd name="connsiteX26" fmla="*/ 470240 w 1873982"/>
              <a:gd name="connsiteY26" fmla="*/ 1399289 h 3456446"/>
              <a:gd name="connsiteX27" fmla="*/ 686123 w 1873982"/>
              <a:gd name="connsiteY27" fmla="*/ 1384105 h 3456446"/>
              <a:gd name="connsiteX28" fmla="*/ 656984 w 1873982"/>
              <a:gd name="connsiteY28" fmla="*/ 1557966 h 3456446"/>
              <a:gd name="connsiteX29" fmla="*/ 495229 w 1873982"/>
              <a:gd name="connsiteY29" fmla="*/ 1681061 h 3456446"/>
              <a:gd name="connsiteX30" fmla="*/ 578524 w 1873982"/>
              <a:gd name="connsiteY30" fmla="*/ 1797702 h 3456446"/>
              <a:gd name="connsiteX31" fmla="*/ 591989 w 1873982"/>
              <a:gd name="connsiteY31" fmla="*/ 2065609 h 3456446"/>
              <a:gd name="connsiteX32" fmla="*/ 558005 w 1873982"/>
              <a:gd name="connsiteY32" fmla="*/ 2246758 h 3456446"/>
              <a:gd name="connsiteX33" fmla="*/ 492086 w 1873982"/>
              <a:gd name="connsiteY33" fmla="*/ 2362692 h 3456446"/>
              <a:gd name="connsiteX34" fmla="*/ 578652 w 1873982"/>
              <a:gd name="connsiteY34" fmla="*/ 2541340 h 3456446"/>
              <a:gd name="connsiteX35" fmla="*/ 710362 w 1873982"/>
              <a:gd name="connsiteY35" fmla="*/ 2783919 h 3456446"/>
              <a:gd name="connsiteX36" fmla="*/ 774549 w 1873982"/>
              <a:gd name="connsiteY36" fmla="*/ 3045158 h 3456446"/>
              <a:gd name="connsiteX37" fmla="*/ 699524 w 1873982"/>
              <a:gd name="connsiteY37" fmla="*/ 3167183 h 3456446"/>
              <a:gd name="connsiteX38" fmla="*/ 634631 w 1873982"/>
              <a:gd name="connsiteY38" fmla="*/ 3296266 h 3456446"/>
              <a:gd name="connsiteX39" fmla="*/ 436427 w 1873982"/>
              <a:gd name="connsiteY39" fmla="*/ 3456446 h 3456446"/>
              <a:gd name="connsiteX0" fmla="*/ 1873982 w 1873982"/>
              <a:gd name="connsiteY0" fmla="*/ 749962 h 3459478"/>
              <a:gd name="connsiteX1" fmla="*/ 1777497 w 1873982"/>
              <a:gd name="connsiteY1" fmla="*/ 676583 h 3459478"/>
              <a:gd name="connsiteX2" fmla="*/ 1642168 w 1873982"/>
              <a:gd name="connsiteY2" fmla="*/ 643630 h 3459478"/>
              <a:gd name="connsiteX3" fmla="*/ 1302240 w 1873982"/>
              <a:gd name="connsiteY3" fmla="*/ 403865 h 3459478"/>
              <a:gd name="connsiteX4" fmla="*/ 1336497 w 1873982"/>
              <a:gd name="connsiteY4" fmla="*/ 54918 h 3459478"/>
              <a:gd name="connsiteX5" fmla="*/ 961400 w 1873982"/>
              <a:gd name="connsiteY5" fmla="*/ 5310 h 3459478"/>
              <a:gd name="connsiteX6" fmla="*/ 846601 w 1873982"/>
              <a:gd name="connsiteY6" fmla="*/ 100965 h 3459478"/>
              <a:gd name="connsiteX7" fmla="*/ 823105 w 1873982"/>
              <a:gd name="connsiteY7" fmla="*/ 258643 h 3459478"/>
              <a:gd name="connsiteX8" fmla="*/ 785246 w 1873982"/>
              <a:gd name="connsiteY8" fmla="*/ 325104 h 3459478"/>
              <a:gd name="connsiteX9" fmla="*/ 983317 w 1873982"/>
              <a:gd name="connsiteY9" fmla="*/ 469770 h 3459478"/>
              <a:gd name="connsiteX10" fmla="*/ 894627 w 1873982"/>
              <a:gd name="connsiteY10" fmla="*/ 518704 h 3459478"/>
              <a:gd name="connsiteX11" fmla="*/ 803721 w 1873982"/>
              <a:gd name="connsiteY11" fmla="*/ 505136 h 3459478"/>
              <a:gd name="connsiteX12" fmla="*/ 630888 w 1873982"/>
              <a:gd name="connsiteY12" fmla="*/ 533618 h 3459478"/>
              <a:gd name="connsiteX13" fmla="*/ 581993 w 1873982"/>
              <a:gd name="connsiteY13" fmla="*/ 487018 h 3459478"/>
              <a:gd name="connsiteX14" fmla="*/ 547933 w 1873982"/>
              <a:gd name="connsiteY14" fmla="*/ 398366 h 3459478"/>
              <a:gd name="connsiteX15" fmla="*/ 400143 w 1873982"/>
              <a:gd name="connsiteY15" fmla="*/ 337010 h 3459478"/>
              <a:gd name="connsiteX16" fmla="*/ 391083 w 1873982"/>
              <a:gd name="connsiteY16" fmla="*/ 214220 h 3459478"/>
              <a:gd name="connsiteX17" fmla="*/ 286294 w 1873982"/>
              <a:gd name="connsiteY17" fmla="*/ 190404 h 3459478"/>
              <a:gd name="connsiteX18" fmla="*/ 203456 w 1873982"/>
              <a:gd name="connsiteY18" fmla="*/ 241555 h 3459478"/>
              <a:gd name="connsiteX19" fmla="*/ 18726 w 1873982"/>
              <a:gd name="connsiteY19" fmla="*/ 1116089 h 3459478"/>
              <a:gd name="connsiteX20" fmla="*/ 12702 w 1873982"/>
              <a:gd name="connsiteY20" fmla="*/ 1165447 h 3459478"/>
              <a:gd name="connsiteX21" fmla="*/ 75795 w 1873982"/>
              <a:gd name="connsiteY21" fmla="*/ 1246642 h 3459478"/>
              <a:gd name="connsiteX22" fmla="*/ 137724 w 1873982"/>
              <a:gd name="connsiteY22" fmla="*/ 1263593 h 3459478"/>
              <a:gd name="connsiteX23" fmla="*/ 253341 w 1873982"/>
              <a:gd name="connsiteY23" fmla="*/ 1249080 h 3459478"/>
              <a:gd name="connsiteX24" fmla="*/ 355951 w 1873982"/>
              <a:gd name="connsiteY24" fmla="*/ 1380211 h 3459478"/>
              <a:gd name="connsiteX25" fmla="*/ 470240 w 1873982"/>
              <a:gd name="connsiteY25" fmla="*/ 1402321 h 3459478"/>
              <a:gd name="connsiteX26" fmla="*/ 686123 w 1873982"/>
              <a:gd name="connsiteY26" fmla="*/ 1387137 h 3459478"/>
              <a:gd name="connsiteX27" fmla="*/ 656984 w 1873982"/>
              <a:gd name="connsiteY27" fmla="*/ 1560998 h 3459478"/>
              <a:gd name="connsiteX28" fmla="*/ 495229 w 1873982"/>
              <a:gd name="connsiteY28" fmla="*/ 1684093 h 3459478"/>
              <a:gd name="connsiteX29" fmla="*/ 578524 w 1873982"/>
              <a:gd name="connsiteY29" fmla="*/ 1800734 h 3459478"/>
              <a:gd name="connsiteX30" fmla="*/ 591989 w 1873982"/>
              <a:gd name="connsiteY30" fmla="*/ 2068641 h 3459478"/>
              <a:gd name="connsiteX31" fmla="*/ 558005 w 1873982"/>
              <a:gd name="connsiteY31" fmla="*/ 2249790 h 3459478"/>
              <a:gd name="connsiteX32" fmla="*/ 492086 w 1873982"/>
              <a:gd name="connsiteY32" fmla="*/ 2365724 h 3459478"/>
              <a:gd name="connsiteX33" fmla="*/ 578652 w 1873982"/>
              <a:gd name="connsiteY33" fmla="*/ 2544372 h 3459478"/>
              <a:gd name="connsiteX34" fmla="*/ 710362 w 1873982"/>
              <a:gd name="connsiteY34" fmla="*/ 2786951 h 3459478"/>
              <a:gd name="connsiteX35" fmla="*/ 774549 w 1873982"/>
              <a:gd name="connsiteY35" fmla="*/ 3048190 h 3459478"/>
              <a:gd name="connsiteX36" fmla="*/ 699524 w 1873982"/>
              <a:gd name="connsiteY36" fmla="*/ 3170215 h 3459478"/>
              <a:gd name="connsiteX37" fmla="*/ 634631 w 1873982"/>
              <a:gd name="connsiteY37" fmla="*/ 3299298 h 3459478"/>
              <a:gd name="connsiteX38" fmla="*/ 436427 w 1873982"/>
              <a:gd name="connsiteY38" fmla="*/ 3459478 h 3459478"/>
              <a:gd name="connsiteX0" fmla="*/ 1873982 w 1873982"/>
              <a:gd name="connsiteY0" fmla="*/ 749962 h 3459478"/>
              <a:gd name="connsiteX1" fmla="*/ 1777497 w 1873982"/>
              <a:gd name="connsiteY1" fmla="*/ 676583 h 3459478"/>
              <a:gd name="connsiteX2" fmla="*/ 1642168 w 1873982"/>
              <a:gd name="connsiteY2" fmla="*/ 643630 h 3459478"/>
              <a:gd name="connsiteX3" fmla="*/ 1302240 w 1873982"/>
              <a:gd name="connsiteY3" fmla="*/ 403865 h 3459478"/>
              <a:gd name="connsiteX4" fmla="*/ 1336497 w 1873982"/>
              <a:gd name="connsiteY4" fmla="*/ 54918 h 3459478"/>
              <a:gd name="connsiteX5" fmla="*/ 961400 w 1873982"/>
              <a:gd name="connsiteY5" fmla="*/ 5310 h 3459478"/>
              <a:gd name="connsiteX6" fmla="*/ 846601 w 1873982"/>
              <a:gd name="connsiteY6" fmla="*/ 100965 h 3459478"/>
              <a:gd name="connsiteX7" fmla="*/ 823105 w 1873982"/>
              <a:gd name="connsiteY7" fmla="*/ 258643 h 3459478"/>
              <a:gd name="connsiteX8" fmla="*/ 785246 w 1873982"/>
              <a:gd name="connsiteY8" fmla="*/ 325104 h 3459478"/>
              <a:gd name="connsiteX9" fmla="*/ 983317 w 1873982"/>
              <a:gd name="connsiteY9" fmla="*/ 469770 h 3459478"/>
              <a:gd name="connsiteX10" fmla="*/ 894627 w 1873982"/>
              <a:gd name="connsiteY10" fmla="*/ 518704 h 3459478"/>
              <a:gd name="connsiteX11" fmla="*/ 803721 w 1873982"/>
              <a:gd name="connsiteY11" fmla="*/ 505136 h 3459478"/>
              <a:gd name="connsiteX12" fmla="*/ 630888 w 1873982"/>
              <a:gd name="connsiteY12" fmla="*/ 533618 h 3459478"/>
              <a:gd name="connsiteX13" fmla="*/ 581993 w 1873982"/>
              <a:gd name="connsiteY13" fmla="*/ 487018 h 3459478"/>
              <a:gd name="connsiteX14" fmla="*/ 547933 w 1873982"/>
              <a:gd name="connsiteY14" fmla="*/ 398366 h 3459478"/>
              <a:gd name="connsiteX15" fmla="*/ 391083 w 1873982"/>
              <a:gd name="connsiteY15" fmla="*/ 214220 h 3459478"/>
              <a:gd name="connsiteX16" fmla="*/ 286294 w 1873982"/>
              <a:gd name="connsiteY16" fmla="*/ 190404 h 3459478"/>
              <a:gd name="connsiteX17" fmla="*/ 203456 w 1873982"/>
              <a:gd name="connsiteY17" fmla="*/ 241555 h 3459478"/>
              <a:gd name="connsiteX18" fmla="*/ 18726 w 1873982"/>
              <a:gd name="connsiteY18" fmla="*/ 1116089 h 3459478"/>
              <a:gd name="connsiteX19" fmla="*/ 12702 w 1873982"/>
              <a:gd name="connsiteY19" fmla="*/ 1165447 h 3459478"/>
              <a:gd name="connsiteX20" fmla="*/ 75795 w 1873982"/>
              <a:gd name="connsiteY20" fmla="*/ 1246642 h 3459478"/>
              <a:gd name="connsiteX21" fmla="*/ 137724 w 1873982"/>
              <a:gd name="connsiteY21" fmla="*/ 1263593 h 3459478"/>
              <a:gd name="connsiteX22" fmla="*/ 253341 w 1873982"/>
              <a:gd name="connsiteY22" fmla="*/ 1249080 h 3459478"/>
              <a:gd name="connsiteX23" fmla="*/ 355951 w 1873982"/>
              <a:gd name="connsiteY23" fmla="*/ 1380211 h 3459478"/>
              <a:gd name="connsiteX24" fmla="*/ 470240 w 1873982"/>
              <a:gd name="connsiteY24" fmla="*/ 1402321 h 3459478"/>
              <a:gd name="connsiteX25" fmla="*/ 686123 w 1873982"/>
              <a:gd name="connsiteY25" fmla="*/ 1387137 h 3459478"/>
              <a:gd name="connsiteX26" fmla="*/ 656984 w 1873982"/>
              <a:gd name="connsiteY26" fmla="*/ 1560998 h 3459478"/>
              <a:gd name="connsiteX27" fmla="*/ 495229 w 1873982"/>
              <a:gd name="connsiteY27" fmla="*/ 1684093 h 3459478"/>
              <a:gd name="connsiteX28" fmla="*/ 578524 w 1873982"/>
              <a:gd name="connsiteY28" fmla="*/ 1800734 h 3459478"/>
              <a:gd name="connsiteX29" fmla="*/ 591989 w 1873982"/>
              <a:gd name="connsiteY29" fmla="*/ 2068641 h 3459478"/>
              <a:gd name="connsiteX30" fmla="*/ 558005 w 1873982"/>
              <a:gd name="connsiteY30" fmla="*/ 2249790 h 3459478"/>
              <a:gd name="connsiteX31" fmla="*/ 492086 w 1873982"/>
              <a:gd name="connsiteY31" fmla="*/ 2365724 h 3459478"/>
              <a:gd name="connsiteX32" fmla="*/ 578652 w 1873982"/>
              <a:gd name="connsiteY32" fmla="*/ 2544372 h 3459478"/>
              <a:gd name="connsiteX33" fmla="*/ 710362 w 1873982"/>
              <a:gd name="connsiteY33" fmla="*/ 2786951 h 3459478"/>
              <a:gd name="connsiteX34" fmla="*/ 774549 w 1873982"/>
              <a:gd name="connsiteY34" fmla="*/ 3048190 h 3459478"/>
              <a:gd name="connsiteX35" fmla="*/ 699524 w 1873982"/>
              <a:gd name="connsiteY35" fmla="*/ 3170215 h 3459478"/>
              <a:gd name="connsiteX36" fmla="*/ 634631 w 1873982"/>
              <a:gd name="connsiteY36" fmla="*/ 3299298 h 3459478"/>
              <a:gd name="connsiteX37" fmla="*/ 436427 w 1873982"/>
              <a:gd name="connsiteY37" fmla="*/ 3459478 h 3459478"/>
              <a:gd name="connsiteX0" fmla="*/ 1873982 w 1873982"/>
              <a:gd name="connsiteY0" fmla="*/ 749962 h 3459478"/>
              <a:gd name="connsiteX1" fmla="*/ 1777497 w 1873982"/>
              <a:gd name="connsiteY1" fmla="*/ 676583 h 3459478"/>
              <a:gd name="connsiteX2" fmla="*/ 1642168 w 1873982"/>
              <a:gd name="connsiteY2" fmla="*/ 643630 h 3459478"/>
              <a:gd name="connsiteX3" fmla="*/ 1302240 w 1873982"/>
              <a:gd name="connsiteY3" fmla="*/ 403865 h 3459478"/>
              <a:gd name="connsiteX4" fmla="*/ 1336497 w 1873982"/>
              <a:gd name="connsiteY4" fmla="*/ 54918 h 3459478"/>
              <a:gd name="connsiteX5" fmla="*/ 961400 w 1873982"/>
              <a:gd name="connsiteY5" fmla="*/ 5310 h 3459478"/>
              <a:gd name="connsiteX6" fmla="*/ 846601 w 1873982"/>
              <a:gd name="connsiteY6" fmla="*/ 100965 h 3459478"/>
              <a:gd name="connsiteX7" fmla="*/ 823105 w 1873982"/>
              <a:gd name="connsiteY7" fmla="*/ 258643 h 3459478"/>
              <a:gd name="connsiteX8" fmla="*/ 785246 w 1873982"/>
              <a:gd name="connsiteY8" fmla="*/ 325104 h 3459478"/>
              <a:gd name="connsiteX9" fmla="*/ 983317 w 1873982"/>
              <a:gd name="connsiteY9" fmla="*/ 469770 h 3459478"/>
              <a:gd name="connsiteX10" fmla="*/ 894627 w 1873982"/>
              <a:gd name="connsiteY10" fmla="*/ 518704 h 3459478"/>
              <a:gd name="connsiteX11" fmla="*/ 803721 w 1873982"/>
              <a:gd name="connsiteY11" fmla="*/ 505136 h 3459478"/>
              <a:gd name="connsiteX12" fmla="*/ 630888 w 1873982"/>
              <a:gd name="connsiteY12" fmla="*/ 533618 h 3459478"/>
              <a:gd name="connsiteX13" fmla="*/ 581993 w 1873982"/>
              <a:gd name="connsiteY13" fmla="*/ 487018 h 3459478"/>
              <a:gd name="connsiteX14" fmla="*/ 547933 w 1873982"/>
              <a:gd name="connsiteY14" fmla="*/ 398366 h 3459478"/>
              <a:gd name="connsiteX15" fmla="*/ 391083 w 1873982"/>
              <a:gd name="connsiteY15" fmla="*/ 214220 h 3459478"/>
              <a:gd name="connsiteX16" fmla="*/ 203456 w 1873982"/>
              <a:gd name="connsiteY16" fmla="*/ 241555 h 3459478"/>
              <a:gd name="connsiteX17" fmla="*/ 18726 w 1873982"/>
              <a:gd name="connsiteY17" fmla="*/ 1116089 h 3459478"/>
              <a:gd name="connsiteX18" fmla="*/ 12702 w 1873982"/>
              <a:gd name="connsiteY18" fmla="*/ 1165447 h 3459478"/>
              <a:gd name="connsiteX19" fmla="*/ 75795 w 1873982"/>
              <a:gd name="connsiteY19" fmla="*/ 1246642 h 3459478"/>
              <a:gd name="connsiteX20" fmla="*/ 137724 w 1873982"/>
              <a:gd name="connsiteY20" fmla="*/ 1263593 h 3459478"/>
              <a:gd name="connsiteX21" fmla="*/ 253341 w 1873982"/>
              <a:gd name="connsiteY21" fmla="*/ 1249080 h 3459478"/>
              <a:gd name="connsiteX22" fmla="*/ 355951 w 1873982"/>
              <a:gd name="connsiteY22" fmla="*/ 1380211 h 3459478"/>
              <a:gd name="connsiteX23" fmla="*/ 470240 w 1873982"/>
              <a:gd name="connsiteY23" fmla="*/ 1402321 h 3459478"/>
              <a:gd name="connsiteX24" fmla="*/ 686123 w 1873982"/>
              <a:gd name="connsiteY24" fmla="*/ 1387137 h 3459478"/>
              <a:gd name="connsiteX25" fmla="*/ 656984 w 1873982"/>
              <a:gd name="connsiteY25" fmla="*/ 1560998 h 3459478"/>
              <a:gd name="connsiteX26" fmla="*/ 495229 w 1873982"/>
              <a:gd name="connsiteY26" fmla="*/ 1684093 h 3459478"/>
              <a:gd name="connsiteX27" fmla="*/ 578524 w 1873982"/>
              <a:gd name="connsiteY27" fmla="*/ 1800734 h 3459478"/>
              <a:gd name="connsiteX28" fmla="*/ 591989 w 1873982"/>
              <a:gd name="connsiteY28" fmla="*/ 2068641 h 3459478"/>
              <a:gd name="connsiteX29" fmla="*/ 558005 w 1873982"/>
              <a:gd name="connsiteY29" fmla="*/ 2249790 h 3459478"/>
              <a:gd name="connsiteX30" fmla="*/ 492086 w 1873982"/>
              <a:gd name="connsiteY30" fmla="*/ 2365724 h 3459478"/>
              <a:gd name="connsiteX31" fmla="*/ 578652 w 1873982"/>
              <a:gd name="connsiteY31" fmla="*/ 2544372 h 3459478"/>
              <a:gd name="connsiteX32" fmla="*/ 710362 w 1873982"/>
              <a:gd name="connsiteY32" fmla="*/ 2786951 h 3459478"/>
              <a:gd name="connsiteX33" fmla="*/ 774549 w 1873982"/>
              <a:gd name="connsiteY33" fmla="*/ 3048190 h 3459478"/>
              <a:gd name="connsiteX34" fmla="*/ 699524 w 1873982"/>
              <a:gd name="connsiteY34" fmla="*/ 3170215 h 3459478"/>
              <a:gd name="connsiteX35" fmla="*/ 634631 w 1873982"/>
              <a:gd name="connsiteY35" fmla="*/ 3299298 h 3459478"/>
              <a:gd name="connsiteX36" fmla="*/ 436427 w 1873982"/>
              <a:gd name="connsiteY36" fmla="*/ 3459478 h 3459478"/>
              <a:gd name="connsiteX0" fmla="*/ 1887397 w 1887397"/>
              <a:gd name="connsiteY0" fmla="*/ 749962 h 3459478"/>
              <a:gd name="connsiteX1" fmla="*/ 1790912 w 1887397"/>
              <a:gd name="connsiteY1" fmla="*/ 676583 h 3459478"/>
              <a:gd name="connsiteX2" fmla="*/ 1655583 w 1887397"/>
              <a:gd name="connsiteY2" fmla="*/ 643630 h 3459478"/>
              <a:gd name="connsiteX3" fmla="*/ 1315655 w 1887397"/>
              <a:gd name="connsiteY3" fmla="*/ 403865 h 3459478"/>
              <a:gd name="connsiteX4" fmla="*/ 1349912 w 1887397"/>
              <a:gd name="connsiteY4" fmla="*/ 54918 h 3459478"/>
              <a:gd name="connsiteX5" fmla="*/ 974815 w 1887397"/>
              <a:gd name="connsiteY5" fmla="*/ 5310 h 3459478"/>
              <a:gd name="connsiteX6" fmla="*/ 860016 w 1887397"/>
              <a:gd name="connsiteY6" fmla="*/ 100965 h 3459478"/>
              <a:gd name="connsiteX7" fmla="*/ 836520 w 1887397"/>
              <a:gd name="connsiteY7" fmla="*/ 258643 h 3459478"/>
              <a:gd name="connsiteX8" fmla="*/ 798661 w 1887397"/>
              <a:gd name="connsiteY8" fmla="*/ 325104 h 3459478"/>
              <a:gd name="connsiteX9" fmla="*/ 996732 w 1887397"/>
              <a:gd name="connsiteY9" fmla="*/ 469770 h 3459478"/>
              <a:gd name="connsiteX10" fmla="*/ 908042 w 1887397"/>
              <a:gd name="connsiteY10" fmla="*/ 518704 h 3459478"/>
              <a:gd name="connsiteX11" fmla="*/ 817136 w 1887397"/>
              <a:gd name="connsiteY11" fmla="*/ 505136 h 3459478"/>
              <a:gd name="connsiteX12" fmla="*/ 644303 w 1887397"/>
              <a:gd name="connsiteY12" fmla="*/ 533618 h 3459478"/>
              <a:gd name="connsiteX13" fmla="*/ 595408 w 1887397"/>
              <a:gd name="connsiteY13" fmla="*/ 487018 h 3459478"/>
              <a:gd name="connsiteX14" fmla="*/ 561348 w 1887397"/>
              <a:gd name="connsiteY14" fmla="*/ 398366 h 3459478"/>
              <a:gd name="connsiteX15" fmla="*/ 404498 w 1887397"/>
              <a:gd name="connsiteY15" fmla="*/ 214220 h 3459478"/>
              <a:gd name="connsiteX16" fmla="*/ 32141 w 1887397"/>
              <a:gd name="connsiteY16" fmla="*/ 1116089 h 3459478"/>
              <a:gd name="connsiteX17" fmla="*/ 26117 w 1887397"/>
              <a:gd name="connsiteY17" fmla="*/ 1165447 h 3459478"/>
              <a:gd name="connsiteX18" fmla="*/ 89210 w 1887397"/>
              <a:gd name="connsiteY18" fmla="*/ 1246642 h 3459478"/>
              <a:gd name="connsiteX19" fmla="*/ 151139 w 1887397"/>
              <a:gd name="connsiteY19" fmla="*/ 1263593 h 3459478"/>
              <a:gd name="connsiteX20" fmla="*/ 266756 w 1887397"/>
              <a:gd name="connsiteY20" fmla="*/ 1249080 h 3459478"/>
              <a:gd name="connsiteX21" fmla="*/ 369366 w 1887397"/>
              <a:gd name="connsiteY21" fmla="*/ 1380211 h 3459478"/>
              <a:gd name="connsiteX22" fmla="*/ 483655 w 1887397"/>
              <a:gd name="connsiteY22" fmla="*/ 1402321 h 3459478"/>
              <a:gd name="connsiteX23" fmla="*/ 699538 w 1887397"/>
              <a:gd name="connsiteY23" fmla="*/ 1387137 h 3459478"/>
              <a:gd name="connsiteX24" fmla="*/ 670399 w 1887397"/>
              <a:gd name="connsiteY24" fmla="*/ 1560998 h 3459478"/>
              <a:gd name="connsiteX25" fmla="*/ 508644 w 1887397"/>
              <a:gd name="connsiteY25" fmla="*/ 1684093 h 3459478"/>
              <a:gd name="connsiteX26" fmla="*/ 591939 w 1887397"/>
              <a:gd name="connsiteY26" fmla="*/ 1800734 h 3459478"/>
              <a:gd name="connsiteX27" fmla="*/ 605404 w 1887397"/>
              <a:gd name="connsiteY27" fmla="*/ 2068641 h 3459478"/>
              <a:gd name="connsiteX28" fmla="*/ 571420 w 1887397"/>
              <a:gd name="connsiteY28" fmla="*/ 2249790 h 3459478"/>
              <a:gd name="connsiteX29" fmla="*/ 505501 w 1887397"/>
              <a:gd name="connsiteY29" fmla="*/ 2365724 h 3459478"/>
              <a:gd name="connsiteX30" fmla="*/ 592067 w 1887397"/>
              <a:gd name="connsiteY30" fmla="*/ 2544372 h 3459478"/>
              <a:gd name="connsiteX31" fmla="*/ 723777 w 1887397"/>
              <a:gd name="connsiteY31" fmla="*/ 2786951 h 3459478"/>
              <a:gd name="connsiteX32" fmla="*/ 787964 w 1887397"/>
              <a:gd name="connsiteY32" fmla="*/ 3048190 h 3459478"/>
              <a:gd name="connsiteX33" fmla="*/ 712939 w 1887397"/>
              <a:gd name="connsiteY33" fmla="*/ 3170215 h 3459478"/>
              <a:gd name="connsiteX34" fmla="*/ 648046 w 1887397"/>
              <a:gd name="connsiteY34" fmla="*/ 3299298 h 3459478"/>
              <a:gd name="connsiteX35" fmla="*/ 449842 w 1887397"/>
              <a:gd name="connsiteY35" fmla="*/ 3459478 h 3459478"/>
              <a:gd name="connsiteX0" fmla="*/ 1887397 w 1887397"/>
              <a:gd name="connsiteY0" fmla="*/ 758189 h 3467705"/>
              <a:gd name="connsiteX1" fmla="*/ 1790912 w 1887397"/>
              <a:gd name="connsiteY1" fmla="*/ 684810 h 3467705"/>
              <a:gd name="connsiteX2" fmla="*/ 1655583 w 1887397"/>
              <a:gd name="connsiteY2" fmla="*/ 651857 h 3467705"/>
              <a:gd name="connsiteX3" fmla="*/ 1315655 w 1887397"/>
              <a:gd name="connsiteY3" fmla="*/ 412092 h 3467705"/>
              <a:gd name="connsiteX4" fmla="*/ 974815 w 1887397"/>
              <a:gd name="connsiteY4" fmla="*/ 13537 h 3467705"/>
              <a:gd name="connsiteX5" fmla="*/ 860016 w 1887397"/>
              <a:gd name="connsiteY5" fmla="*/ 109192 h 3467705"/>
              <a:gd name="connsiteX6" fmla="*/ 836520 w 1887397"/>
              <a:gd name="connsiteY6" fmla="*/ 266870 h 3467705"/>
              <a:gd name="connsiteX7" fmla="*/ 798661 w 1887397"/>
              <a:gd name="connsiteY7" fmla="*/ 333331 h 3467705"/>
              <a:gd name="connsiteX8" fmla="*/ 996732 w 1887397"/>
              <a:gd name="connsiteY8" fmla="*/ 477997 h 3467705"/>
              <a:gd name="connsiteX9" fmla="*/ 908042 w 1887397"/>
              <a:gd name="connsiteY9" fmla="*/ 526931 h 3467705"/>
              <a:gd name="connsiteX10" fmla="*/ 817136 w 1887397"/>
              <a:gd name="connsiteY10" fmla="*/ 513363 h 3467705"/>
              <a:gd name="connsiteX11" fmla="*/ 644303 w 1887397"/>
              <a:gd name="connsiteY11" fmla="*/ 541845 h 3467705"/>
              <a:gd name="connsiteX12" fmla="*/ 595408 w 1887397"/>
              <a:gd name="connsiteY12" fmla="*/ 495245 h 3467705"/>
              <a:gd name="connsiteX13" fmla="*/ 561348 w 1887397"/>
              <a:gd name="connsiteY13" fmla="*/ 406593 h 3467705"/>
              <a:gd name="connsiteX14" fmla="*/ 404498 w 1887397"/>
              <a:gd name="connsiteY14" fmla="*/ 222447 h 3467705"/>
              <a:gd name="connsiteX15" fmla="*/ 32141 w 1887397"/>
              <a:gd name="connsiteY15" fmla="*/ 1124316 h 3467705"/>
              <a:gd name="connsiteX16" fmla="*/ 26117 w 1887397"/>
              <a:gd name="connsiteY16" fmla="*/ 1173674 h 3467705"/>
              <a:gd name="connsiteX17" fmla="*/ 89210 w 1887397"/>
              <a:gd name="connsiteY17" fmla="*/ 1254869 h 3467705"/>
              <a:gd name="connsiteX18" fmla="*/ 151139 w 1887397"/>
              <a:gd name="connsiteY18" fmla="*/ 1271820 h 3467705"/>
              <a:gd name="connsiteX19" fmla="*/ 266756 w 1887397"/>
              <a:gd name="connsiteY19" fmla="*/ 1257307 h 3467705"/>
              <a:gd name="connsiteX20" fmla="*/ 369366 w 1887397"/>
              <a:gd name="connsiteY20" fmla="*/ 1388438 h 3467705"/>
              <a:gd name="connsiteX21" fmla="*/ 483655 w 1887397"/>
              <a:gd name="connsiteY21" fmla="*/ 1410548 h 3467705"/>
              <a:gd name="connsiteX22" fmla="*/ 699538 w 1887397"/>
              <a:gd name="connsiteY22" fmla="*/ 1395364 h 3467705"/>
              <a:gd name="connsiteX23" fmla="*/ 670399 w 1887397"/>
              <a:gd name="connsiteY23" fmla="*/ 1569225 h 3467705"/>
              <a:gd name="connsiteX24" fmla="*/ 508644 w 1887397"/>
              <a:gd name="connsiteY24" fmla="*/ 1692320 h 3467705"/>
              <a:gd name="connsiteX25" fmla="*/ 591939 w 1887397"/>
              <a:gd name="connsiteY25" fmla="*/ 1808961 h 3467705"/>
              <a:gd name="connsiteX26" fmla="*/ 605404 w 1887397"/>
              <a:gd name="connsiteY26" fmla="*/ 2076868 h 3467705"/>
              <a:gd name="connsiteX27" fmla="*/ 571420 w 1887397"/>
              <a:gd name="connsiteY27" fmla="*/ 2258017 h 3467705"/>
              <a:gd name="connsiteX28" fmla="*/ 505501 w 1887397"/>
              <a:gd name="connsiteY28" fmla="*/ 2373951 h 3467705"/>
              <a:gd name="connsiteX29" fmla="*/ 592067 w 1887397"/>
              <a:gd name="connsiteY29" fmla="*/ 2552599 h 3467705"/>
              <a:gd name="connsiteX30" fmla="*/ 723777 w 1887397"/>
              <a:gd name="connsiteY30" fmla="*/ 2795178 h 3467705"/>
              <a:gd name="connsiteX31" fmla="*/ 787964 w 1887397"/>
              <a:gd name="connsiteY31" fmla="*/ 3056417 h 3467705"/>
              <a:gd name="connsiteX32" fmla="*/ 712939 w 1887397"/>
              <a:gd name="connsiteY32" fmla="*/ 3178442 h 3467705"/>
              <a:gd name="connsiteX33" fmla="*/ 648046 w 1887397"/>
              <a:gd name="connsiteY33" fmla="*/ 3307525 h 3467705"/>
              <a:gd name="connsiteX34" fmla="*/ 449842 w 1887397"/>
              <a:gd name="connsiteY34" fmla="*/ 3467705 h 3467705"/>
              <a:gd name="connsiteX0" fmla="*/ 1887397 w 1887397"/>
              <a:gd name="connsiteY0" fmla="*/ 651713 h 3361229"/>
              <a:gd name="connsiteX1" fmla="*/ 1790912 w 1887397"/>
              <a:gd name="connsiteY1" fmla="*/ 578334 h 3361229"/>
              <a:gd name="connsiteX2" fmla="*/ 1655583 w 1887397"/>
              <a:gd name="connsiteY2" fmla="*/ 545381 h 3361229"/>
              <a:gd name="connsiteX3" fmla="*/ 1315655 w 1887397"/>
              <a:gd name="connsiteY3" fmla="*/ 305616 h 3361229"/>
              <a:gd name="connsiteX4" fmla="*/ 860016 w 1887397"/>
              <a:gd name="connsiteY4" fmla="*/ 2716 h 3361229"/>
              <a:gd name="connsiteX5" fmla="*/ 836520 w 1887397"/>
              <a:gd name="connsiteY5" fmla="*/ 160394 h 3361229"/>
              <a:gd name="connsiteX6" fmla="*/ 798661 w 1887397"/>
              <a:gd name="connsiteY6" fmla="*/ 226855 h 3361229"/>
              <a:gd name="connsiteX7" fmla="*/ 996732 w 1887397"/>
              <a:gd name="connsiteY7" fmla="*/ 371521 h 3361229"/>
              <a:gd name="connsiteX8" fmla="*/ 908042 w 1887397"/>
              <a:gd name="connsiteY8" fmla="*/ 420455 h 3361229"/>
              <a:gd name="connsiteX9" fmla="*/ 817136 w 1887397"/>
              <a:gd name="connsiteY9" fmla="*/ 406887 h 3361229"/>
              <a:gd name="connsiteX10" fmla="*/ 644303 w 1887397"/>
              <a:gd name="connsiteY10" fmla="*/ 435369 h 3361229"/>
              <a:gd name="connsiteX11" fmla="*/ 595408 w 1887397"/>
              <a:gd name="connsiteY11" fmla="*/ 388769 h 3361229"/>
              <a:gd name="connsiteX12" fmla="*/ 561348 w 1887397"/>
              <a:gd name="connsiteY12" fmla="*/ 300117 h 3361229"/>
              <a:gd name="connsiteX13" fmla="*/ 404498 w 1887397"/>
              <a:gd name="connsiteY13" fmla="*/ 115971 h 3361229"/>
              <a:gd name="connsiteX14" fmla="*/ 32141 w 1887397"/>
              <a:gd name="connsiteY14" fmla="*/ 1017840 h 3361229"/>
              <a:gd name="connsiteX15" fmla="*/ 26117 w 1887397"/>
              <a:gd name="connsiteY15" fmla="*/ 1067198 h 3361229"/>
              <a:gd name="connsiteX16" fmla="*/ 89210 w 1887397"/>
              <a:gd name="connsiteY16" fmla="*/ 1148393 h 3361229"/>
              <a:gd name="connsiteX17" fmla="*/ 151139 w 1887397"/>
              <a:gd name="connsiteY17" fmla="*/ 1165344 h 3361229"/>
              <a:gd name="connsiteX18" fmla="*/ 266756 w 1887397"/>
              <a:gd name="connsiteY18" fmla="*/ 1150831 h 3361229"/>
              <a:gd name="connsiteX19" fmla="*/ 369366 w 1887397"/>
              <a:gd name="connsiteY19" fmla="*/ 1281962 h 3361229"/>
              <a:gd name="connsiteX20" fmla="*/ 483655 w 1887397"/>
              <a:gd name="connsiteY20" fmla="*/ 1304072 h 3361229"/>
              <a:gd name="connsiteX21" fmla="*/ 699538 w 1887397"/>
              <a:gd name="connsiteY21" fmla="*/ 1288888 h 3361229"/>
              <a:gd name="connsiteX22" fmla="*/ 670399 w 1887397"/>
              <a:gd name="connsiteY22" fmla="*/ 1462749 h 3361229"/>
              <a:gd name="connsiteX23" fmla="*/ 508644 w 1887397"/>
              <a:gd name="connsiteY23" fmla="*/ 1585844 h 3361229"/>
              <a:gd name="connsiteX24" fmla="*/ 591939 w 1887397"/>
              <a:gd name="connsiteY24" fmla="*/ 1702485 h 3361229"/>
              <a:gd name="connsiteX25" fmla="*/ 605404 w 1887397"/>
              <a:gd name="connsiteY25" fmla="*/ 1970392 h 3361229"/>
              <a:gd name="connsiteX26" fmla="*/ 571420 w 1887397"/>
              <a:gd name="connsiteY26" fmla="*/ 2151541 h 3361229"/>
              <a:gd name="connsiteX27" fmla="*/ 505501 w 1887397"/>
              <a:gd name="connsiteY27" fmla="*/ 2267475 h 3361229"/>
              <a:gd name="connsiteX28" fmla="*/ 592067 w 1887397"/>
              <a:gd name="connsiteY28" fmla="*/ 2446123 h 3361229"/>
              <a:gd name="connsiteX29" fmla="*/ 723777 w 1887397"/>
              <a:gd name="connsiteY29" fmla="*/ 2688702 h 3361229"/>
              <a:gd name="connsiteX30" fmla="*/ 787964 w 1887397"/>
              <a:gd name="connsiteY30" fmla="*/ 2949941 h 3361229"/>
              <a:gd name="connsiteX31" fmla="*/ 712939 w 1887397"/>
              <a:gd name="connsiteY31" fmla="*/ 3071966 h 3361229"/>
              <a:gd name="connsiteX32" fmla="*/ 648046 w 1887397"/>
              <a:gd name="connsiteY32" fmla="*/ 3201049 h 3361229"/>
              <a:gd name="connsiteX33" fmla="*/ 449842 w 1887397"/>
              <a:gd name="connsiteY33" fmla="*/ 3361229 h 3361229"/>
              <a:gd name="connsiteX0" fmla="*/ 1887397 w 1887397"/>
              <a:gd name="connsiteY0" fmla="*/ 652166 h 3361682"/>
              <a:gd name="connsiteX1" fmla="*/ 1790912 w 1887397"/>
              <a:gd name="connsiteY1" fmla="*/ 578787 h 3361682"/>
              <a:gd name="connsiteX2" fmla="*/ 1655583 w 1887397"/>
              <a:gd name="connsiteY2" fmla="*/ 545834 h 3361682"/>
              <a:gd name="connsiteX3" fmla="*/ 1315655 w 1887397"/>
              <a:gd name="connsiteY3" fmla="*/ 306069 h 3361682"/>
              <a:gd name="connsiteX4" fmla="*/ 860016 w 1887397"/>
              <a:gd name="connsiteY4" fmla="*/ 3169 h 3361682"/>
              <a:gd name="connsiteX5" fmla="*/ 836520 w 1887397"/>
              <a:gd name="connsiteY5" fmla="*/ 160847 h 3361682"/>
              <a:gd name="connsiteX6" fmla="*/ 996732 w 1887397"/>
              <a:gd name="connsiteY6" fmla="*/ 371974 h 3361682"/>
              <a:gd name="connsiteX7" fmla="*/ 908042 w 1887397"/>
              <a:gd name="connsiteY7" fmla="*/ 420908 h 3361682"/>
              <a:gd name="connsiteX8" fmla="*/ 817136 w 1887397"/>
              <a:gd name="connsiteY8" fmla="*/ 407340 h 3361682"/>
              <a:gd name="connsiteX9" fmla="*/ 644303 w 1887397"/>
              <a:gd name="connsiteY9" fmla="*/ 435822 h 3361682"/>
              <a:gd name="connsiteX10" fmla="*/ 595408 w 1887397"/>
              <a:gd name="connsiteY10" fmla="*/ 389222 h 3361682"/>
              <a:gd name="connsiteX11" fmla="*/ 561348 w 1887397"/>
              <a:gd name="connsiteY11" fmla="*/ 300570 h 3361682"/>
              <a:gd name="connsiteX12" fmla="*/ 404498 w 1887397"/>
              <a:gd name="connsiteY12" fmla="*/ 116424 h 3361682"/>
              <a:gd name="connsiteX13" fmla="*/ 32141 w 1887397"/>
              <a:gd name="connsiteY13" fmla="*/ 1018293 h 3361682"/>
              <a:gd name="connsiteX14" fmla="*/ 26117 w 1887397"/>
              <a:gd name="connsiteY14" fmla="*/ 1067651 h 3361682"/>
              <a:gd name="connsiteX15" fmla="*/ 89210 w 1887397"/>
              <a:gd name="connsiteY15" fmla="*/ 1148846 h 3361682"/>
              <a:gd name="connsiteX16" fmla="*/ 151139 w 1887397"/>
              <a:gd name="connsiteY16" fmla="*/ 1165797 h 3361682"/>
              <a:gd name="connsiteX17" fmla="*/ 266756 w 1887397"/>
              <a:gd name="connsiteY17" fmla="*/ 1151284 h 3361682"/>
              <a:gd name="connsiteX18" fmla="*/ 369366 w 1887397"/>
              <a:gd name="connsiteY18" fmla="*/ 1282415 h 3361682"/>
              <a:gd name="connsiteX19" fmla="*/ 483655 w 1887397"/>
              <a:gd name="connsiteY19" fmla="*/ 1304525 h 3361682"/>
              <a:gd name="connsiteX20" fmla="*/ 699538 w 1887397"/>
              <a:gd name="connsiteY20" fmla="*/ 1289341 h 3361682"/>
              <a:gd name="connsiteX21" fmla="*/ 670399 w 1887397"/>
              <a:gd name="connsiteY21" fmla="*/ 1463202 h 3361682"/>
              <a:gd name="connsiteX22" fmla="*/ 508644 w 1887397"/>
              <a:gd name="connsiteY22" fmla="*/ 1586297 h 3361682"/>
              <a:gd name="connsiteX23" fmla="*/ 591939 w 1887397"/>
              <a:gd name="connsiteY23" fmla="*/ 1702938 h 3361682"/>
              <a:gd name="connsiteX24" fmla="*/ 605404 w 1887397"/>
              <a:gd name="connsiteY24" fmla="*/ 1970845 h 3361682"/>
              <a:gd name="connsiteX25" fmla="*/ 571420 w 1887397"/>
              <a:gd name="connsiteY25" fmla="*/ 2151994 h 3361682"/>
              <a:gd name="connsiteX26" fmla="*/ 505501 w 1887397"/>
              <a:gd name="connsiteY26" fmla="*/ 2267928 h 3361682"/>
              <a:gd name="connsiteX27" fmla="*/ 592067 w 1887397"/>
              <a:gd name="connsiteY27" fmla="*/ 2446576 h 3361682"/>
              <a:gd name="connsiteX28" fmla="*/ 723777 w 1887397"/>
              <a:gd name="connsiteY28" fmla="*/ 2689155 h 3361682"/>
              <a:gd name="connsiteX29" fmla="*/ 787964 w 1887397"/>
              <a:gd name="connsiteY29" fmla="*/ 2950394 h 3361682"/>
              <a:gd name="connsiteX30" fmla="*/ 712939 w 1887397"/>
              <a:gd name="connsiteY30" fmla="*/ 3072419 h 3361682"/>
              <a:gd name="connsiteX31" fmla="*/ 648046 w 1887397"/>
              <a:gd name="connsiteY31" fmla="*/ 3201502 h 3361682"/>
              <a:gd name="connsiteX32" fmla="*/ 449842 w 1887397"/>
              <a:gd name="connsiteY32" fmla="*/ 3361682 h 3361682"/>
              <a:gd name="connsiteX0" fmla="*/ 1790912 w 1790912"/>
              <a:gd name="connsiteY0" fmla="*/ 578787 h 3361682"/>
              <a:gd name="connsiteX1" fmla="*/ 1655583 w 1790912"/>
              <a:gd name="connsiteY1" fmla="*/ 545834 h 3361682"/>
              <a:gd name="connsiteX2" fmla="*/ 1315655 w 1790912"/>
              <a:gd name="connsiteY2" fmla="*/ 306069 h 3361682"/>
              <a:gd name="connsiteX3" fmla="*/ 860016 w 1790912"/>
              <a:gd name="connsiteY3" fmla="*/ 3169 h 3361682"/>
              <a:gd name="connsiteX4" fmla="*/ 836520 w 1790912"/>
              <a:gd name="connsiteY4" fmla="*/ 160847 h 3361682"/>
              <a:gd name="connsiteX5" fmla="*/ 996732 w 1790912"/>
              <a:gd name="connsiteY5" fmla="*/ 371974 h 3361682"/>
              <a:gd name="connsiteX6" fmla="*/ 908042 w 1790912"/>
              <a:gd name="connsiteY6" fmla="*/ 420908 h 3361682"/>
              <a:gd name="connsiteX7" fmla="*/ 817136 w 1790912"/>
              <a:gd name="connsiteY7" fmla="*/ 407340 h 3361682"/>
              <a:gd name="connsiteX8" fmla="*/ 644303 w 1790912"/>
              <a:gd name="connsiteY8" fmla="*/ 435822 h 3361682"/>
              <a:gd name="connsiteX9" fmla="*/ 595408 w 1790912"/>
              <a:gd name="connsiteY9" fmla="*/ 389222 h 3361682"/>
              <a:gd name="connsiteX10" fmla="*/ 561348 w 1790912"/>
              <a:gd name="connsiteY10" fmla="*/ 300570 h 3361682"/>
              <a:gd name="connsiteX11" fmla="*/ 404498 w 1790912"/>
              <a:gd name="connsiteY11" fmla="*/ 116424 h 3361682"/>
              <a:gd name="connsiteX12" fmla="*/ 32141 w 1790912"/>
              <a:gd name="connsiteY12" fmla="*/ 1018293 h 3361682"/>
              <a:gd name="connsiteX13" fmla="*/ 26117 w 1790912"/>
              <a:gd name="connsiteY13" fmla="*/ 1067651 h 3361682"/>
              <a:gd name="connsiteX14" fmla="*/ 89210 w 1790912"/>
              <a:gd name="connsiteY14" fmla="*/ 1148846 h 3361682"/>
              <a:gd name="connsiteX15" fmla="*/ 151139 w 1790912"/>
              <a:gd name="connsiteY15" fmla="*/ 1165797 h 3361682"/>
              <a:gd name="connsiteX16" fmla="*/ 266756 w 1790912"/>
              <a:gd name="connsiteY16" fmla="*/ 1151284 h 3361682"/>
              <a:gd name="connsiteX17" fmla="*/ 369366 w 1790912"/>
              <a:gd name="connsiteY17" fmla="*/ 1282415 h 3361682"/>
              <a:gd name="connsiteX18" fmla="*/ 483655 w 1790912"/>
              <a:gd name="connsiteY18" fmla="*/ 1304525 h 3361682"/>
              <a:gd name="connsiteX19" fmla="*/ 699538 w 1790912"/>
              <a:gd name="connsiteY19" fmla="*/ 1289341 h 3361682"/>
              <a:gd name="connsiteX20" fmla="*/ 670399 w 1790912"/>
              <a:gd name="connsiteY20" fmla="*/ 1463202 h 3361682"/>
              <a:gd name="connsiteX21" fmla="*/ 508644 w 1790912"/>
              <a:gd name="connsiteY21" fmla="*/ 1586297 h 3361682"/>
              <a:gd name="connsiteX22" fmla="*/ 591939 w 1790912"/>
              <a:gd name="connsiteY22" fmla="*/ 1702938 h 3361682"/>
              <a:gd name="connsiteX23" fmla="*/ 605404 w 1790912"/>
              <a:gd name="connsiteY23" fmla="*/ 1970845 h 3361682"/>
              <a:gd name="connsiteX24" fmla="*/ 571420 w 1790912"/>
              <a:gd name="connsiteY24" fmla="*/ 2151994 h 3361682"/>
              <a:gd name="connsiteX25" fmla="*/ 505501 w 1790912"/>
              <a:gd name="connsiteY25" fmla="*/ 2267928 h 3361682"/>
              <a:gd name="connsiteX26" fmla="*/ 592067 w 1790912"/>
              <a:gd name="connsiteY26" fmla="*/ 2446576 h 3361682"/>
              <a:gd name="connsiteX27" fmla="*/ 723777 w 1790912"/>
              <a:gd name="connsiteY27" fmla="*/ 2689155 h 3361682"/>
              <a:gd name="connsiteX28" fmla="*/ 787964 w 1790912"/>
              <a:gd name="connsiteY28" fmla="*/ 2950394 h 3361682"/>
              <a:gd name="connsiteX29" fmla="*/ 712939 w 1790912"/>
              <a:gd name="connsiteY29" fmla="*/ 3072419 h 3361682"/>
              <a:gd name="connsiteX30" fmla="*/ 648046 w 1790912"/>
              <a:gd name="connsiteY30" fmla="*/ 3201502 h 3361682"/>
              <a:gd name="connsiteX31" fmla="*/ 449842 w 1790912"/>
              <a:gd name="connsiteY31" fmla="*/ 3361682 h 3361682"/>
              <a:gd name="connsiteX0" fmla="*/ 1655583 w 1655583"/>
              <a:gd name="connsiteY0" fmla="*/ 545834 h 3361682"/>
              <a:gd name="connsiteX1" fmla="*/ 1315655 w 1655583"/>
              <a:gd name="connsiteY1" fmla="*/ 306069 h 3361682"/>
              <a:gd name="connsiteX2" fmla="*/ 860016 w 1655583"/>
              <a:gd name="connsiteY2" fmla="*/ 3169 h 3361682"/>
              <a:gd name="connsiteX3" fmla="*/ 836520 w 1655583"/>
              <a:gd name="connsiteY3" fmla="*/ 160847 h 3361682"/>
              <a:gd name="connsiteX4" fmla="*/ 996732 w 1655583"/>
              <a:gd name="connsiteY4" fmla="*/ 371974 h 3361682"/>
              <a:gd name="connsiteX5" fmla="*/ 908042 w 1655583"/>
              <a:gd name="connsiteY5" fmla="*/ 420908 h 3361682"/>
              <a:gd name="connsiteX6" fmla="*/ 817136 w 1655583"/>
              <a:gd name="connsiteY6" fmla="*/ 407340 h 3361682"/>
              <a:gd name="connsiteX7" fmla="*/ 644303 w 1655583"/>
              <a:gd name="connsiteY7" fmla="*/ 435822 h 3361682"/>
              <a:gd name="connsiteX8" fmla="*/ 595408 w 1655583"/>
              <a:gd name="connsiteY8" fmla="*/ 389222 h 3361682"/>
              <a:gd name="connsiteX9" fmla="*/ 561348 w 1655583"/>
              <a:gd name="connsiteY9" fmla="*/ 300570 h 3361682"/>
              <a:gd name="connsiteX10" fmla="*/ 404498 w 1655583"/>
              <a:gd name="connsiteY10" fmla="*/ 116424 h 3361682"/>
              <a:gd name="connsiteX11" fmla="*/ 32141 w 1655583"/>
              <a:gd name="connsiteY11" fmla="*/ 1018293 h 3361682"/>
              <a:gd name="connsiteX12" fmla="*/ 26117 w 1655583"/>
              <a:gd name="connsiteY12" fmla="*/ 1067651 h 3361682"/>
              <a:gd name="connsiteX13" fmla="*/ 89210 w 1655583"/>
              <a:gd name="connsiteY13" fmla="*/ 1148846 h 3361682"/>
              <a:gd name="connsiteX14" fmla="*/ 151139 w 1655583"/>
              <a:gd name="connsiteY14" fmla="*/ 1165797 h 3361682"/>
              <a:gd name="connsiteX15" fmla="*/ 266756 w 1655583"/>
              <a:gd name="connsiteY15" fmla="*/ 1151284 h 3361682"/>
              <a:gd name="connsiteX16" fmla="*/ 369366 w 1655583"/>
              <a:gd name="connsiteY16" fmla="*/ 1282415 h 3361682"/>
              <a:gd name="connsiteX17" fmla="*/ 483655 w 1655583"/>
              <a:gd name="connsiteY17" fmla="*/ 1304525 h 3361682"/>
              <a:gd name="connsiteX18" fmla="*/ 699538 w 1655583"/>
              <a:gd name="connsiteY18" fmla="*/ 1289341 h 3361682"/>
              <a:gd name="connsiteX19" fmla="*/ 670399 w 1655583"/>
              <a:gd name="connsiteY19" fmla="*/ 1463202 h 3361682"/>
              <a:gd name="connsiteX20" fmla="*/ 508644 w 1655583"/>
              <a:gd name="connsiteY20" fmla="*/ 1586297 h 3361682"/>
              <a:gd name="connsiteX21" fmla="*/ 591939 w 1655583"/>
              <a:gd name="connsiteY21" fmla="*/ 1702938 h 3361682"/>
              <a:gd name="connsiteX22" fmla="*/ 605404 w 1655583"/>
              <a:gd name="connsiteY22" fmla="*/ 1970845 h 3361682"/>
              <a:gd name="connsiteX23" fmla="*/ 571420 w 1655583"/>
              <a:gd name="connsiteY23" fmla="*/ 2151994 h 3361682"/>
              <a:gd name="connsiteX24" fmla="*/ 505501 w 1655583"/>
              <a:gd name="connsiteY24" fmla="*/ 2267928 h 3361682"/>
              <a:gd name="connsiteX25" fmla="*/ 592067 w 1655583"/>
              <a:gd name="connsiteY25" fmla="*/ 2446576 h 3361682"/>
              <a:gd name="connsiteX26" fmla="*/ 723777 w 1655583"/>
              <a:gd name="connsiteY26" fmla="*/ 2689155 h 3361682"/>
              <a:gd name="connsiteX27" fmla="*/ 787964 w 1655583"/>
              <a:gd name="connsiteY27" fmla="*/ 2950394 h 3361682"/>
              <a:gd name="connsiteX28" fmla="*/ 712939 w 1655583"/>
              <a:gd name="connsiteY28" fmla="*/ 3072419 h 3361682"/>
              <a:gd name="connsiteX29" fmla="*/ 648046 w 1655583"/>
              <a:gd name="connsiteY29" fmla="*/ 3201502 h 3361682"/>
              <a:gd name="connsiteX30" fmla="*/ 449842 w 1655583"/>
              <a:gd name="connsiteY30" fmla="*/ 3361682 h 3361682"/>
              <a:gd name="connsiteX0" fmla="*/ 1315655 w 1315655"/>
              <a:gd name="connsiteY0" fmla="*/ 306069 h 3361682"/>
              <a:gd name="connsiteX1" fmla="*/ 860016 w 1315655"/>
              <a:gd name="connsiteY1" fmla="*/ 3169 h 3361682"/>
              <a:gd name="connsiteX2" fmla="*/ 836520 w 1315655"/>
              <a:gd name="connsiteY2" fmla="*/ 160847 h 3361682"/>
              <a:gd name="connsiteX3" fmla="*/ 996732 w 1315655"/>
              <a:gd name="connsiteY3" fmla="*/ 371974 h 3361682"/>
              <a:gd name="connsiteX4" fmla="*/ 908042 w 1315655"/>
              <a:gd name="connsiteY4" fmla="*/ 420908 h 3361682"/>
              <a:gd name="connsiteX5" fmla="*/ 817136 w 1315655"/>
              <a:gd name="connsiteY5" fmla="*/ 407340 h 3361682"/>
              <a:gd name="connsiteX6" fmla="*/ 644303 w 1315655"/>
              <a:gd name="connsiteY6" fmla="*/ 435822 h 3361682"/>
              <a:gd name="connsiteX7" fmla="*/ 595408 w 1315655"/>
              <a:gd name="connsiteY7" fmla="*/ 389222 h 3361682"/>
              <a:gd name="connsiteX8" fmla="*/ 561348 w 1315655"/>
              <a:gd name="connsiteY8" fmla="*/ 300570 h 3361682"/>
              <a:gd name="connsiteX9" fmla="*/ 404498 w 1315655"/>
              <a:gd name="connsiteY9" fmla="*/ 116424 h 3361682"/>
              <a:gd name="connsiteX10" fmla="*/ 32141 w 1315655"/>
              <a:gd name="connsiteY10" fmla="*/ 1018293 h 3361682"/>
              <a:gd name="connsiteX11" fmla="*/ 26117 w 1315655"/>
              <a:gd name="connsiteY11" fmla="*/ 1067651 h 3361682"/>
              <a:gd name="connsiteX12" fmla="*/ 89210 w 1315655"/>
              <a:gd name="connsiteY12" fmla="*/ 1148846 h 3361682"/>
              <a:gd name="connsiteX13" fmla="*/ 151139 w 1315655"/>
              <a:gd name="connsiteY13" fmla="*/ 1165797 h 3361682"/>
              <a:gd name="connsiteX14" fmla="*/ 266756 w 1315655"/>
              <a:gd name="connsiteY14" fmla="*/ 1151284 h 3361682"/>
              <a:gd name="connsiteX15" fmla="*/ 369366 w 1315655"/>
              <a:gd name="connsiteY15" fmla="*/ 1282415 h 3361682"/>
              <a:gd name="connsiteX16" fmla="*/ 483655 w 1315655"/>
              <a:gd name="connsiteY16" fmla="*/ 1304525 h 3361682"/>
              <a:gd name="connsiteX17" fmla="*/ 699538 w 1315655"/>
              <a:gd name="connsiteY17" fmla="*/ 1289341 h 3361682"/>
              <a:gd name="connsiteX18" fmla="*/ 670399 w 1315655"/>
              <a:gd name="connsiteY18" fmla="*/ 1463202 h 3361682"/>
              <a:gd name="connsiteX19" fmla="*/ 508644 w 1315655"/>
              <a:gd name="connsiteY19" fmla="*/ 1586297 h 3361682"/>
              <a:gd name="connsiteX20" fmla="*/ 591939 w 1315655"/>
              <a:gd name="connsiteY20" fmla="*/ 1702938 h 3361682"/>
              <a:gd name="connsiteX21" fmla="*/ 605404 w 1315655"/>
              <a:gd name="connsiteY21" fmla="*/ 1970845 h 3361682"/>
              <a:gd name="connsiteX22" fmla="*/ 571420 w 1315655"/>
              <a:gd name="connsiteY22" fmla="*/ 2151994 h 3361682"/>
              <a:gd name="connsiteX23" fmla="*/ 505501 w 1315655"/>
              <a:gd name="connsiteY23" fmla="*/ 2267928 h 3361682"/>
              <a:gd name="connsiteX24" fmla="*/ 592067 w 1315655"/>
              <a:gd name="connsiteY24" fmla="*/ 2446576 h 3361682"/>
              <a:gd name="connsiteX25" fmla="*/ 723777 w 1315655"/>
              <a:gd name="connsiteY25" fmla="*/ 2689155 h 3361682"/>
              <a:gd name="connsiteX26" fmla="*/ 787964 w 1315655"/>
              <a:gd name="connsiteY26" fmla="*/ 2950394 h 3361682"/>
              <a:gd name="connsiteX27" fmla="*/ 712939 w 1315655"/>
              <a:gd name="connsiteY27" fmla="*/ 3072419 h 3361682"/>
              <a:gd name="connsiteX28" fmla="*/ 648046 w 1315655"/>
              <a:gd name="connsiteY28" fmla="*/ 3201502 h 3361682"/>
              <a:gd name="connsiteX29" fmla="*/ 449842 w 1315655"/>
              <a:gd name="connsiteY29" fmla="*/ 3361682 h 3361682"/>
              <a:gd name="connsiteX0" fmla="*/ 860016 w 998072"/>
              <a:gd name="connsiteY0" fmla="*/ 3169 h 3361682"/>
              <a:gd name="connsiteX1" fmla="*/ 836520 w 998072"/>
              <a:gd name="connsiteY1" fmla="*/ 160847 h 3361682"/>
              <a:gd name="connsiteX2" fmla="*/ 996732 w 998072"/>
              <a:gd name="connsiteY2" fmla="*/ 371974 h 3361682"/>
              <a:gd name="connsiteX3" fmla="*/ 908042 w 998072"/>
              <a:gd name="connsiteY3" fmla="*/ 420908 h 3361682"/>
              <a:gd name="connsiteX4" fmla="*/ 817136 w 998072"/>
              <a:gd name="connsiteY4" fmla="*/ 407340 h 3361682"/>
              <a:gd name="connsiteX5" fmla="*/ 644303 w 998072"/>
              <a:gd name="connsiteY5" fmla="*/ 435822 h 3361682"/>
              <a:gd name="connsiteX6" fmla="*/ 595408 w 998072"/>
              <a:gd name="connsiteY6" fmla="*/ 389222 h 3361682"/>
              <a:gd name="connsiteX7" fmla="*/ 561348 w 998072"/>
              <a:gd name="connsiteY7" fmla="*/ 300570 h 3361682"/>
              <a:gd name="connsiteX8" fmla="*/ 404498 w 998072"/>
              <a:gd name="connsiteY8" fmla="*/ 116424 h 3361682"/>
              <a:gd name="connsiteX9" fmla="*/ 32141 w 998072"/>
              <a:gd name="connsiteY9" fmla="*/ 1018293 h 3361682"/>
              <a:gd name="connsiteX10" fmla="*/ 26117 w 998072"/>
              <a:gd name="connsiteY10" fmla="*/ 1067651 h 3361682"/>
              <a:gd name="connsiteX11" fmla="*/ 89210 w 998072"/>
              <a:gd name="connsiteY11" fmla="*/ 1148846 h 3361682"/>
              <a:gd name="connsiteX12" fmla="*/ 151139 w 998072"/>
              <a:gd name="connsiteY12" fmla="*/ 1165797 h 3361682"/>
              <a:gd name="connsiteX13" fmla="*/ 266756 w 998072"/>
              <a:gd name="connsiteY13" fmla="*/ 1151284 h 3361682"/>
              <a:gd name="connsiteX14" fmla="*/ 369366 w 998072"/>
              <a:gd name="connsiteY14" fmla="*/ 1282415 h 3361682"/>
              <a:gd name="connsiteX15" fmla="*/ 483655 w 998072"/>
              <a:gd name="connsiteY15" fmla="*/ 1304525 h 3361682"/>
              <a:gd name="connsiteX16" fmla="*/ 699538 w 998072"/>
              <a:gd name="connsiteY16" fmla="*/ 1289341 h 3361682"/>
              <a:gd name="connsiteX17" fmla="*/ 670399 w 998072"/>
              <a:gd name="connsiteY17" fmla="*/ 1463202 h 3361682"/>
              <a:gd name="connsiteX18" fmla="*/ 508644 w 998072"/>
              <a:gd name="connsiteY18" fmla="*/ 1586297 h 3361682"/>
              <a:gd name="connsiteX19" fmla="*/ 591939 w 998072"/>
              <a:gd name="connsiteY19" fmla="*/ 1702938 h 3361682"/>
              <a:gd name="connsiteX20" fmla="*/ 605404 w 998072"/>
              <a:gd name="connsiteY20" fmla="*/ 1970845 h 3361682"/>
              <a:gd name="connsiteX21" fmla="*/ 571420 w 998072"/>
              <a:gd name="connsiteY21" fmla="*/ 2151994 h 3361682"/>
              <a:gd name="connsiteX22" fmla="*/ 505501 w 998072"/>
              <a:gd name="connsiteY22" fmla="*/ 2267928 h 3361682"/>
              <a:gd name="connsiteX23" fmla="*/ 592067 w 998072"/>
              <a:gd name="connsiteY23" fmla="*/ 2446576 h 3361682"/>
              <a:gd name="connsiteX24" fmla="*/ 723777 w 998072"/>
              <a:gd name="connsiteY24" fmla="*/ 2689155 h 3361682"/>
              <a:gd name="connsiteX25" fmla="*/ 787964 w 998072"/>
              <a:gd name="connsiteY25" fmla="*/ 2950394 h 3361682"/>
              <a:gd name="connsiteX26" fmla="*/ 712939 w 998072"/>
              <a:gd name="connsiteY26" fmla="*/ 3072419 h 3361682"/>
              <a:gd name="connsiteX27" fmla="*/ 648046 w 998072"/>
              <a:gd name="connsiteY27" fmla="*/ 3201502 h 3361682"/>
              <a:gd name="connsiteX28" fmla="*/ 449842 w 998072"/>
              <a:gd name="connsiteY28" fmla="*/ 3361682 h 3361682"/>
              <a:gd name="connsiteX0" fmla="*/ 836520 w 998072"/>
              <a:gd name="connsiteY0" fmla="*/ 75750 h 3276585"/>
              <a:gd name="connsiteX1" fmla="*/ 996732 w 998072"/>
              <a:gd name="connsiteY1" fmla="*/ 286877 h 3276585"/>
              <a:gd name="connsiteX2" fmla="*/ 908042 w 998072"/>
              <a:gd name="connsiteY2" fmla="*/ 335811 h 3276585"/>
              <a:gd name="connsiteX3" fmla="*/ 817136 w 998072"/>
              <a:gd name="connsiteY3" fmla="*/ 322243 h 3276585"/>
              <a:gd name="connsiteX4" fmla="*/ 644303 w 998072"/>
              <a:gd name="connsiteY4" fmla="*/ 350725 h 3276585"/>
              <a:gd name="connsiteX5" fmla="*/ 595408 w 998072"/>
              <a:gd name="connsiteY5" fmla="*/ 304125 h 3276585"/>
              <a:gd name="connsiteX6" fmla="*/ 561348 w 998072"/>
              <a:gd name="connsiteY6" fmla="*/ 215473 h 3276585"/>
              <a:gd name="connsiteX7" fmla="*/ 404498 w 998072"/>
              <a:gd name="connsiteY7" fmla="*/ 31327 h 3276585"/>
              <a:gd name="connsiteX8" fmla="*/ 32141 w 998072"/>
              <a:gd name="connsiteY8" fmla="*/ 933196 h 3276585"/>
              <a:gd name="connsiteX9" fmla="*/ 26117 w 998072"/>
              <a:gd name="connsiteY9" fmla="*/ 982554 h 3276585"/>
              <a:gd name="connsiteX10" fmla="*/ 89210 w 998072"/>
              <a:gd name="connsiteY10" fmla="*/ 1063749 h 3276585"/>
              <a:gd name="connsiteX11" fmla="*/ 151139 w 998072"/>
              <a:gd name="connsiteY11" fmla="*/ 1080700 h 3276585"/>
              <a:gd name="connsiteX12" fmla="*/ 266756 w 998072"/>
              <a:gd name="connsiteY12" fmla="*/ 1066187 h 3276585"/>
              <a:gd name="connsiteX13" fmla="*/ 369366 w 998072"/>
              <a:gd name="connsiteY13" fmla="*/ 1197318 h 3276585"/>
              <a:gd name="connsiteX14" fmla="*/ 483655 w 998072"/>
              <a:gd name="connsiteY14" fmla="*/ 1219428 h 3276585"/>
              <a:gd name="connsiteX15" fmla="*/ 699538 w 998072"/>
              <a:gd name="connsiteY15" fmla="*/ 1204244 h 3276585"/>
              <a:gd name="connsiteX16" fmla="*/ 670399 w 998072"/>
              <a:gd name="connsiteY16" fmla="*/ 1378105 h 3276585"/>
              <a:gd name="connsiteX17" fmla="*/ 508644 w 998072"/>
              <a:gd name="connsiteY17" fmla="*/ 1501200 h 3276585"/>
              <a:gd name="connsiteX18" fmla="*/ 591939 w 998072"/>
              <a:gd name="connsiteY18" fmla="*/ 1617841 h 3276585"/>
              <a:gd name="connsiteX19" fmla="*/ 605404 w 998072"/>
              <a:gd name="connsiteY19" fmla="*/ 1885748 h 3276585"/>
              <a:gd name="connsiteX20" fmla="*/ 571420 w 998072"/>
              <a:gd name="connsiteY20" fmla="*/ 2066897 h 3276585"/>
              <a:gd name="connsiteX21" fmla="*/ 505501 w 998072"/>
              <a:gd name="connsiteY21" fmla="*/ 2182831 h 3276585"/>
              <a:gd name="connsiteX22" fmla="*/ 592067 w 998072"/>
              <a:gd name="connsiteY22" fmla="*/ 2361479 h 3276585"/>
              <a:gd name="connsiteX23" fmla="*/ 723777 w 998072"/>
              <a:gd name="connsiteY23" fmla="*/ 2604058 h 3276585"/>
              <a:gd name="connsiteX24" fmla="*/ 787964 w 998072"/>
              <a:gd name="connsiteY24" fmla="*/ 2865297 h 3276585"/>
              <a:gd name="connsiteX25" fmla="*/ 712939 w 998072"/>
              <a:gd name="connsiteY25" fmla="*/ 2987322 h 3276585"/>
              <a:gd name="connsiteX26" fmla="*/ 648046 w 998072"/>
              <a:gd name="connsiteY26" fmla="*/ 3116405 h 3276585"/>
              <a:gd name="connsiteX27" fmla="*/ 449842 w 998072"/>
              <a:gd name="connsiteY27" fmla="*/ 3276585 h 3276585"/>
              <a:gd name="connsiteX0" fmla="*/ 996732 w 998072"/>
              <a:gd name="connsiteY0" fmla="*/ 286877 h 3276585"/>
              <a:gd name="connsiteX1" fmla="*/ 908042 w 998072"/>
              <a:gd name="connsiteY1" fmla="*/ 335811 h 3276585"/>
              <a:gd name="connsiteX2" fmla="*/ 817136 w 998072"/>
              <a:gd name="connsiteY2" fmla="*/ 322243 h 3276585"/>
              <a:gd name="connsiteX3" fmla="*/ 644303 w 998072"/>
              <a:gd name="connsiteY3" fmla="*/ 350725 h 3276585"/>
              <a:gd name="connsiteX4" fmla="*/ 595408 w 998072"/>
              <a:gd name="connsiteY4" fmla="*/ 304125 h 3276585"/>
              <a:gd name="connsiteX5" fmla="*/ 561348 w 998072"/>
              <a:gd name="connsiteY5" fmla="*/ 215473 h 3276585"/>
              <a:gd name="connsiteX6" fmla="*/ 404498 w 998072"/>
              <a:gd name="connsiteY6" fmla="*/ 31327 h 3276585"/>
              <a:gd name="connsiteX7" fmla="*/ 32141 w 998072"/>
              <a:gd name="connsiteY7" fmla="*/ 933196 h 3276585"/>
              <a:gd name="connsiteX8" fmla="*/ 26117 w 998072"/>
              <a:gd name="connsiteY8" fmla="*/ 982554 h 3276585"/>
              <a:gd name="connsiteX9" fmla="*/ 89210 w 998072"/>
              <a:gd name="connsiteY9" fmla="*/ 1063749 h 3276585"/>
              <a:gd name="connsiteX10" fmla="*/ 151139 w 998072"/>
              <a:gd name="connsiteY10" fmla="*/ 1080700 h 3276585"/>
              <a:gd name="connsiteX11" fmla="*/ 266756 w 998072"/>
              <a:gd name="connsiteY11" fmla="*/ 1066187 h 3276585"/>
              <a:gd name="connsiteX12" fmla="*/ 369366 w 998072"/>
              <a:gd name="connsiteY12" fmla="*/ 1197318 h 3276585"/>
              <a:gd name="connsiteX13" fmla="*/ 483655 w 998072"/>
              <a:gd name="connsiteY13" fmla="*/ 1219428 h 3276585"/>
              <a:gd name="connsiteX14" fmla="*/ 699538 w 998072"/>
              <a:gd name="connsiteY14" fmla="*/ 1204244 h 3276585"/>
              <a:gd name="connsiteX15" fmla="*/ 670399 w 998072"/>
              <a:gd name="connsiteY15" fmla="*/ 1378105 h 3276585"/>
              <a:gd name="connsiteX16" fmla="*/ 508644 w 998072"/>
              <a:gd name="connsiteY16" fmla="*/ 1501200 h 3276585"/>
              <a:gd name="connsiteX17" fmla="*/ 591939 w 998072"/>
              <a:gd name="connsiteY17" fmla="*/ 1617841 h 3276585"/>
              <a:gd name="connsiteX18" fmla="*/ 605404 w 998072"/>
              <a:gd name="connsiteY18" fmla="*/ 1885748 h 3276585"/>
              <a:gd name="connsiteX19" fmla="*/ 571420 w 998072"/>
              <a:gd name="connsiteY19" fmla="*/ 2066897 h 3276585"/>
              <a:gd name="connsiteX20" fmla="*/ 505501 w 998072"/>
              <a:gd name="connsiteY20" fmla="*/ 2182831 h 3276585"/>
              <a:gd name="connsiteX21" fmla="*/ 592067 w 998072"/>
              <a:gd name="connsiteY21" fmla="*/ 2361479 h 3276585"/>
              <a:gd name="connsiteX22" fmla="*/ 723777 w 998072"/>
              <a:gd name="connsiteY22" fmla="*/ 2604058 h 3276585"/>
              <a:gd name="connsiteX23" fmla="*/ 787964 w 998072"/>
              <a:gd name="connsiteY23" fmla="*/ 2865297 h 3276585"/>
              <a:gd name="connsiteX24" fmla="*/ 712939 w 998072"/>
              <a:gd name="connsiteY24" fmla="*/ 2987322 h 3276585"/>
              <a:gd name="connsiteX25" fmla="*/ 648046 w 998072"/>
              <a:gd name="connsiteY25" fmla="*/ 3116405 h 3276585"/>
              <a:gd name="connsiteX26" fmla="*/ 449842 w 998072"/>
              <a:gd name="connsiteY26" fmla="*/ 3276585 h 3276585"/>
              <a:gd name="connsiteX0" fmla="*/ 1008216 w 1009556"/>
              <a:gd name="connsiteY0" fmla="*/ 105140 h 3094848"/>
              <a:gd name="connsiteX1" fmla="*/ 919526 w 1009556"/>
              <a:gd name="connsiteY1" fmla="*/ 154074 h 3094848"/>
              <a:gd name="connsiteX2" fmla="*/ 828620 w 1009556"/>
              <a:gd name="connsiteY2" fmla="*/ 140506 h 3094848"/>
              <a:gd name="connsiteX3" fmla="*/ 655787 w 1009556"/>
              <a:gd name="connsiteY3" fmla="*/ 168988 h 3094848"/>
              <a:gd name="connsiteX4" fmla="*/ 606892 w 1009556"/>
              <a:gd name="connsiteY4" fmla="*/ 122388 h 3094848"/>
              <a:gd name="connsiteX5" fmla="*/ 572832 w 1009556"/>
              <a:gd name="connsiteY5" fmla="*/ 33736 h 3094848"/>
              <a:gd name="connsiteX6" fmla="*/ 43625 w 1009556"/>
              <a:gd name="connsiteY6" fmla="*/ 751459 h 3094848"/>
              <a:gd name="connsiteX7" fmla="*/ 37601 w 1009556"/>
              <a:gd name="connsiteY7" fmla="*/ 800817 h 3094848"/>
              <a:gd name="connsiteX8" fmla="*/ 100694 w 1009556"/>
              <a:gd name="connsiteY8" fmla="*/ 882012 h 3094848"/>
              <a:gd name="connsiteX9" fmla="*/ 162623 w 1009556"/>
              <a:gd name="connsiteY9" fmla="*/ 898963 h 3094848"/>
              <a:gd name="connsiteX10" fmla="*/ 278240 w 1009556"/>
              <a:gd name="connsiteY10" fmla="*/ 884450 h 3094848"/>
              <a:gd name="connsiteX11" fmla="*/ 380850 w 1009556"/>
              <a:gd name="connsiteY11" fmla="*/ 1015581 h 3094848"/>
              <a:gd name="connsiteX12" fmla="*/ 495139 w 1009556"/>
              <a:gd name="connsiteY12" fmla="*/ 1037691 h 3094848"/>
              <a:gd name="connsiteX13" fmla="*/ 711022 w 1009556"/>
              <a:gd name="connsiteY13" fmla="*/ 1022507 h 3094848"/>
              <a:gd name="connsiteX14" fmla="*/ 681883 w 1009556"/>
              <a:gd name="connsiteY14" fmla="*/ 1196368 h 3094848"/>
              <a:gd name="connsiteX15" fmla="*/ 520128 w 1009556"/>
              <a:gd name="connsiteY15" fmla="*/ 1319463 h 3094848"/>
              <a:gd name="connsiteX16" fmla="*/ 603423 w 1009556"/>
              <a:gd name="connsiteY16" fmla="*/ 1436104 h 3094848"/>
              <a:gd name="connsiteX17" fmla="*/ 616888 w 1009556"/>
              <a:gd name="connsiteY17" fmla="*/ 1704011 h 3094848"/>
              <a:gd name="connsiteX18" fmla="*/ 582904 w 1009556"/>
              <a:gd name="connsiteY18" fmla="*/ 1885160 h 3094848"/>
              <a:gd name="connsiteX19" fmla="*/ 516985 w 1009556"/>
              <a:gd name="connsiteY19" fmla="*/ 2001094 h 3094848"/>
              <a:gd name="connsiteX20" fmla="*/ 603551 w 1009556"/>
              <a:gd name="connsiteY20" fmla="*/ 2179742 h 3094848"/>
              <a:gd name="connsiteX21" fmla="*/ 735261 w 1009556"/>
              <a:gd name="connsiteY21" fmla="*/ 2422321 h 3094848"/>
              <a:gd name="connsiteX22" fmla="*/ 799448 w 1009556"/>
              <a:gd name="connsiteY22" fmla="*/ 2683560 h 3094848"/>
              <a:gd name="connsiteX23" fmla="*/ 724423 w 1009556"/>
              <a:gd name="connsiteY23" fmla="*/ 2805585 h 3094848"/>
              <a:gd name="connsiteX24" fmla="*/ 659530 w 1009556"/>
              <a:gd name="connsiteY24" fmla="*/ 2934668 h 3094848"/>
              <a:gd name="connsiteX25" fmla="*/ 461326 w 1009556"/>
              <a:gd name="connsiteY25" fmla="*/ 3094848 h 3094848"/>
              <a:gd name="connsiteX0" fmla="*/ 919526 w 919526"/>
              <a:gd name="connsiteY0" fmla="*/ 154074 h 3094848"/>
              <a:gd name="connsiteX1" fmla="*/ 828620 w 919526"/>
              <a:gd name="connsiteY1" fmla="*/ 140506 h 3094848"/>
              <a:gd name="connsiteX2" fmla="*/ 655787 w 919526"/>
              <a:gd name="connsiteY2" fmla="*/ 168988 h 3094848"/>
              <a:gd name="connsiteX3" fmla="*/ 606892 w 919526"/>
              <a:gd name="connsiteY3" fmla="*/ 122388 h 3094848"/>
              <a:gd name="connsiteX4" fmla="*/ 572832 w 919526"/>
              <a:gd name="connsiteY4" fmla="*/ 33736 h 3094848"/>
              <a:gd name="connsiteX5" fmla="*/ 43625 w 919526"/>
              <a:gd name="connsiteY5" fmla="*/ 751459 h 3094848"/>
              <a:gd name="connsiteX6" fmla="*/ 37601 w 919526"/>
              <a:gd name="connsiteY6" fmla="*/ 800817 h 3094848"/>
              <a:gd name="connsiteX7" fmla="*/ 100694 w 919526"/>
              <a:gd name="connsiteY7" fmla="*/ 882012 h 3094848"/>
              <a:gd name="connsiteX8" fmla="*/ 162623 w 919526"/>
              <a:gd name="connsiteY8" fmla="*/ 898963 h 3094848"/>
              <a:gd name="connsiteX9" fmla="*/ 278240 w 919526"/>
              <a:gd name="connsiteY9" fmla="*/ 884450 h 3094848"/>
              <a:gd name="connsiteX10" fmla="*/ 380850 w 919526"/>
              <a:gd name="connsiteY10" fmla="*/ 1015581 h 3094848"/>
              <a:gd name="connsiteX11" fmla="*/ 495139 w 919526"/>
              <a:gd name="connsiteY11" fmla="*/ 1037691 h 3094848"/>
              <a:gd name="connsiteX12" fmla="*/ 711022 w 919526"/>
              <a:gd name="connsiteY12" fmla="*/ 1022507 h 3094848"/>
              <a:gd name="connsiteX13" fmla="*/ 681883 w 919526"/>
              <a:gd name="connsiteY13" fmla="*/ 1196368 h 3094848"/>
              <a:gd name="connsiteX14" fmla="*/ 520128 w 919526"/>
              <a:gd name="connsiteY14" fmla="*/ 1319463 h 3094848"/>
              <a:gd name="connsiteX15" fmla="*/ 603423 w 919526"/>
              <a:gd name="connsiteY15" fmla="*/ 1436104 h 3094848"/>
              <a:gd name="connsiteX16" fmla="*/ 616888 w 919526"/>
              <a:gd name="connsiteY16" fmla="*/ 1704011 h 3094848"/>
              <a:gd name="connsiteX17" fmla="*/ 582904 w 919526"/>
              <a:gd name="connsiteY17" fmla="*/ 1885160 h 3094848"/>
              <a:gd name="connsiteX18" fmla="*/ 516985 w 919526"/>
              <a:gd name="connsiteY18" fmla="*/ 2001094 h 3094848"/>
              <a:gd name="connsiteX19" fmla="*/ 603551 w 919526"/>
              <a:gd name="connsiteY19" fmla="*/ 2179742 h 3094848"/>
              <a:gd name="connsiteX20" fmla="*/ 735261 w 919526"/>
              <a:gd name="connsiteY20" fmla="*/ 2422321 h 3094848"/>
              <a:gd name="connsiteX21" fmla="*/ 799448 w 919526"/>
              <a:gd name="connsiteY21" fmla="*/ 2683560 h 3094848"/>
              <a:gd name="connsiteX22" fmla="*/ 724423 w 919526"/>
              <a:gd name="connsiteY22" fmla="*/ 2805585 h 3094848"/>
              <a:gd name="connsiteX23" fmla="*/ 659530 w 919526"/>
              <a:gd name="connsiteY23" fmla="*/ 2934668 h 3094848"/>
              <a:gd name="connsiteX24" fmla="*/ 461326 w 919526"/>
              <a:gd name="connsiteY24" fmla="*/ 3094848 h 3094848"/>
              <a:gd name="connsiteX0" fmla="*/ 922030 w 922030"/>
              <a:gd name="connsiteY0" fmla="*/ 65799 h 3006573"/>
              <a:gd name="connsiteX1" fmla="*/ 831124 w 922030"/>
              <a:gd name="connsiteY1" fmla="*/ 52231 h 3006573"/>
              <a:gd name="connsiteX2" fmla="*/ 658291 w 922030"/>
              <a:gd name="connsiteY2" fmla="*/ 80713 h 3006573"/>
              <a:gd name="connsiteX3" fmla="*/ 609396 w 922030"/>
              <a:gd name="connsiteY3" fmla="*/ 34113 h 3006573"/>
              <a:gd name="connsiteX4" fmla="*/ 46129 w 922030"/>
              <a:gd name="connsiteY4" fmla="*/ 663184 h 3006573"/>
              <a:gd name="connsiteX5" fmla="*/ 40105 w 922030"/>
              <a:gd name="connsiteY5" fmla="*/ 712542 h 3006573"/>
              <a:gd name="connsiteX6" fmla="*/ 103198 w 922030"/>
              <a:gd name="connsiteY6" fmla="*/ 793737 h 3006573"/>
              <a:gd name="connsiteX7" fmla="*/ 165127 w 922030"/>
              <a:gd name="connsiteY7" fmla="*/ 810688 h 3006573"/>
              <a:gd name="connsiteX8" fmla="*/ 280744 w 922030"/>
              <a:gd name="connsiteY8" fmla="*/ 796175 h 3006573"/>
              <a:gd name="connsiteX9" fmla="*/ 383354 w 922030"/>
              <a:gd name="connsiteY9" fmla="*/ 927306 h 3006573"/>
              <a:gd name="connsiteX10" fmla="*/ 497643 w 922030"/>
              <a:gd name="connsiteY10" fmla="*/ 949416 h 3006573"/>
              <a:gd name="connsiteX11" fmla="*/ 713526 w 922030"/>
              <a:gd name="connsiteY11" fmla="*/ 934232 h 3006573"/>
              <a:gd name="connsiteX12" fmla="*/ 684387 w 922030"/>
              <a:gd name="connsiteY12" fmla="*/ 1108093 h 3006573"/>
              <a:gd name="connsiteX13" fmla="*/ 522632 w 922030"/>
              <a:gd name="connsiteY13" fmla="*/ 1231188 h 3006573"/>
              <a:gd name="connsiteX14" fmla="*/ 605927 w 922030"/>
              <a:gd name="connsiteY14" fmla="*/ 1347829 h 3006573"/>
              <a:gd name="connsiteX15" fmla="*/ 619392 w 922030"/>
              <a:gd name="connsiteY15" fmla="*/ 1615736 h 3006573"/>
              <a:gd name="connsiteX16" fmla="*/ 585408 w 922030"/>
              <a:gd name="connsiteY16" fmla="*/ 1796885 h 3006573"/>
              <a:gd name="connsiteX17" fmla="*/ 519489 w 922030"/>
              <a:gd name="connsiteY17" fmla="*/ 1912819 h 3006573"/>
              <a:gd name="connsiteX18" fmla="*/ 606055 w 922030"/>
              <a:gd name="connsiteY18" fmla="*/ 2091467 h 3006573"/>
              <a:gd name="connsiteX19" fmla="*/ 737765 w 922030"/>
              <a:gd name="connsiteY19" fmla="*/ 2334046 h 3006573"/>
              <a:gd name="connsiteX20" fmla="*/ 801952 w 922030"/>
              <a:gd name="connsiteY20" fmla="*/ 2595285 h 3006573"/>
              <a:gd name="connsiteX21" fmla="*/ 726927 w 922030"/>
              <a:gd name="connsiteY21" fmla="*/ 2717310 h 3006573"/>
              <a:gd name="connsiteX22" fmla="*/ 662034 w 922030"/>
              <a:gd name="connsiteY22" fmla="*/ 2846393 h 3006573"/>
              <a:gd name="connsiteX23" fmla="*/ 463830 w 922030"/>
              <a:gd name="connsiteY23" fmla="*/ 3006573 h 3006573"/>
              <a:gd name="connsiteX0" fmla="*/ 922030 w 922030"/>
              <a:gd name="connsiteY0" fmla="*/ 73685 h 3014459"/>
              <a:gd name="connsiteX1" fmla="*/ 831124 w 922030"/>
              <a:gd name="connsiteY1" fmla="*/ 60117 h 3014459"/>
              <a:gd name="connsiteX2" fmla="*/ 609396 w 922030"/>
              <a:gd name="connsiteY2" fmla="*/ 41999 h 3014459"/>
              <a:gd name="connsiteX3" fmla="*/ 46129 w 922030"/>
              <a:gd name="connsiteY3" fmla="*/ 671070 h 3014459"/>
              <a:gd name="connsiteX4" fmla="*/ 40105 w 922030"/>
              <a:gd name="connsiteY4" fmla="*/ 720428 h 3014459"/>
              <a:gd name="connsiteX5" fmla="*/ 103198 w 922030"/>
              <a:gd name="connsiteY5" fmla="*/ 801623 h 3014459"/>
              <a:gd name="connsiteX6" fmla="*/ 165127 w 922030"/>
              <a:gd name="connsiteY6" fmla="*/ 818574 h 3014459"/>
              <a:gd name="connsiteX7" fmla="*/ 280744 w 922030"/>
              <a:gd name="connsiteY7" fmla="*/ 804061 h 3014459"/>
              <a:gd name="connsiteX8" fmla="*/ 383354 w 922030"/>
              <a:gd name="connsiteY8" fmla="*/ 935192 h 3014459"/>
              <a:gd name="connsiteX9" fmla="*/ 497643 w 922030"/>
              <a:gd name="connsiteY9" fmla="*/ 957302 h 3014459"/>
              <a:gd name="connsiteX10" fmla="*/ 713526 w 922030"/>
              <a:gd name="connsiteY10" fmla="*/ 942118 h 3014459"/>
              <a:gd name="connsiteX11" fmla="*/ 684387 w 922030"/>
              <a:gd name="connsiteY11" fmla="*/ 1115979 h 3014459"/>
              <a:gd name="connsiteX12" fmla="*/ 522632 w 922030"/>
              <a:gd name="connsiteY12" fmla="*/ 1239074 h 3014459"/>
              <a:gd name="connsiteX13" fmla="*/ 605927 w 922030"/>
              <a:gd name="connsiteY13" fmla="*/ 1355715 h 3014459"/>
              <a:gd name="connsiteX14" fmla="*/ 619392 w 922030"/>
              <a:gd name="connsiteY14" fmla="*/ 1623622 h 3014459"/>
              <a:gd name="connsiteX15" fmla="*/ 585408 w 922030"/>
              <a:gd name="connsiteY15" fmla="*/ 1804771 h 3014459"/>
              <a:gd name="connsiteX16" fmla="*/ 519489 w 922030"/>
              <a:gd name="connsiteY16" fmla="*/ 1920705 h 3014459"/>
              <a:gd name="connsiteX17" fmla="*/ 606055 w 922030"/>
              <a:gd name="connsiteY17" fmla="*/ 2099353 h 3014459"/>
              <a:gd name="connsiteX18" fmla="*/ 737765 w 922030"/>
              <a:gd name="connsiteY18" fmla="*/ 2341932 h 3014459"/>
              <a:gd name="connsiteX19" fmla="*/ 801952 w 922030"/>
              <a:gd name="connsiteY19" fmla="*/ 2603171 h 3014459"/>
              <a:gd name="connsiteX20" fmla="*/ 726927 w 922030"/>
              <a:gd name="connsiteY20" fmla="*/ 2725196 h 3014459"/>
              <a:gd name="connsiteX21" fmla="*/ 662034 w 922030"/>
              <a:gd name="connsiteY21" fmla="*/ 2854279 h 3014459"/>
              <a:gd name="connsiteX22" fmla="*/ 463830 w 922030"/>
              <a:gd name="connsiteY22" fmla="*/ 3014459 h 3014459"/>
              <a:gd name="connsiteX0" fmla="*/ 938371 w 938371"/>
              <a:gd name="connsiteY0" fmla="*/ 53435 h 2994209"/>
              <a:gd name="connsiteX1" fmla="*/ 847465 w 938371"/>
              <a:gd name="connsiteY1" fmla="*/ 39867 h 2994209"/>
              <a:gd name="connsiteX2" fmla="*/ 62470 w 938371"/>
              <a:gd name="connsiteY2" fmla="*/ 650820 h 2994209"/>
              <a:gd name="connsiteX3" fmla="*/ 56446 w 938371"/>
              <a:gd name="connsiteY3" fmla="*/ 700178 h 2994209"/>
              <a:gd name="connsiteX4" fmla="*/ 119539 w 938371"/>
              <a:gd name="connsiteY4" fmla="*/ 781373 h 2994209"/>
              <a:gd name="connsiteX5" fmla="*/ 181468 w 938371"/>
              <a:gd name="connsiteY5" fmla="*/ 798324 h 2994209"/>
              <a:gd name="connsiteX6" fmla="*/ 297085 w 938371"/>
              <a:gd name="connsiteY6" fmla="*/ 783811 h 2994209"/>
              <a:gd name="connsiteX7" fmla="*/ 399695 w 938371"/>
              <a:gd name="connsiteY7" fmla="*/ 914942 h 2994209"/>
              <a:gd name="connsiteX8" fmla="*/ 513984 w 938371"/>
              <a:gd name="connsiteY8" fmla="*/ 937052 h 2994209"/>
              <a:gd name="connsiteX9" fmla="*/ 729867 w 938371"/>
              <a:gd name="connsiteY9" fmla="*/ 921868 h 2994209"/>
              <a:gd name="connsiteX10" fmla="*/ 700728 w 938371"/>
              <a:gd name="connsiteY10" fmla="*/ 1095729 h 2994209"/>
              <a:gd name="connsiteX11" fmla="*/ 538973 w 938371"/>
              <a:gd name="connsiteY11" fmla="*/ 1218824 h 2994209"/>
              <a:gd name="connsiteX12" fmla="*/ 622268 w 938371"/>
              <a:gd name="connsiteY12" fmla="*/ 1335465 h 2994209"/>
              <a:gd name="connsiteX13" fmla="*/ 635733 w 938371"/>
              <a:gd name="connsiteY13" fmla="*/ 1603372 h 2994209"/>
              <a:gd name="connsiteX14" fmla="*/ 601749 w 938371"/>
              <a:gd name="connsiteY14" fmla="*/ 1784521 h 2994209"/>
              <a:gd name="connsiteX15" fmla="*/ 535830 w 938371"/>
              <a:gd name="connsiteY15" fmla="*/ 1900455 h 2994209"/>
              <a:gd name="connsiteX16" fmla="*/ 622396 w 938371"/>
              <a:gd name="connsiteY16" fmla="*/ 2079103 h 2994209"/>
              <a:gd name="connsiteX17" fmla="*/ 754106 w 938371"/>
              <a:gd name="connsiteY17" fmla="*/ 2321682 h 2994209"/>
              <a:gd name="connsiteX18" fmla="*/ 818293 w 938371"/>
              <a:gd name="connsiteY18" fmla="*/ 2582921 h 2994209"/>
              <a:gd name="connsiteX19" fmla="*/ 743268 w 938371"/>
              <a:gd name="connsiteY19" fmla="*/ 2704946 h 2994209"/>
              <a:gd name="connsiteX20" fmla="*/ 678375 w 938371"/>
              <a:gd name="connsiteY20" fmla="*/ 2834029 h 2994209"/>
              <a:gd name="connsiteX21" fmla="*/ 480171 w 938371"/>
              <a:gd name="connsiteY21" fmla="*/ 2994209 h 2994209"/>
              <a:gd name="connsiteX0" fmla="*/ 945084 w 945084"/>
              <a:gd name="connsiteY0" fmla="*/ 0 h 2940774"/>
              <a:gd name="connsiteX1" fmla="*/ 69183 w 945084"/>
              <a:gd name="connsiteY1" fmla="*/ 597385 h 2940774"/>
              <a:gd name="connsiteX2" fmla="*/ 63159 w 945084"/>
              <a:gd name="connsiteY2" fmla="*/ 646743 h 2940774"/>
              <a:gd name="connsiteX3" fmla="*/ 126252 w 945084"/>
              <a:gd name="connsiteY3" fmla="*/ 727938 h 2940774"/>
              <a:gd name="connsiteX4" fmla="*/ 188181 w 945084"/>
              <a:gd name="connsiteY4" fmla="*/ 744889 h 2940774"/>
              <a:gd name="connsiteX5" fmla="*/ 303798 w 945084"/>
              <a:gd name="connsiteY5" fmla="*/ 730376 h 2940774"/>
              <a:gd name="connsiteX6" fmla="*/ 406408 w 945084"/>
              <a:gd name="connsiteY6" fmla="*/ 861507 h 2940774"/>
              <a:gd name="connsiteX7" fmla="*/ 520697 w 945084"/>
              <a:gd name="connsiteY7" fmla="*/ 883617 h 2940774"/>
              <a:gd name="connsiteX8" fmla="*/ 736580 w 945084"/>
              <a:gd name="connsiteY8" fmla="*/ 868433 h 2940774"/>
              <a:gd name="connsiteX9" fmla="*/ 707441 w 945084"/>
              <a:gd name="connsiteY9" fmla="*/ 1042294 h 2940774"/>
              <a:gd name="connsiteX10" fmla="*/ 545686 w 945084"/>
              <a:gd name="connsiteY10" fmla="*/ 1165389 h 2940774"/>
              <a:gd name="connsiteX11" fmla="*/ 628981 w 945084"/>
              <a:gd name="connsiteY11" fmla="*/ 1282030 h 2940774"/>
              <a:gd name="connsiteX12" fmla="*/ 642446 w 945084"/>
              <a:gd name="connsiteY12" fmla="*/ 1549937 h 2940774"/>
              <a:gd name="connsiteX13" fmla="*/ 608462 w 945084"/>
              <a:gd name="connsiteY13" fmla="*/ 1731086 h 2940774"/>
              <a:gd name="connsiteX14" fmla="*/ 542543 w 945084"/>
              <a:gd name="connsiteY14" fmla="*/ 1847020 h 2940774"/>
              <a:gd name="connsiteX15" fmla="*/ 629109 w 945084"/>
              <a:gd name="connsiteY15" fmla="*/ 2025668 h 2940774"/>
              <a:gd name="connsiteX16" fmla="*/ 760819 w 945084"/>
              <a:gd name="connsiteY16" fmla="*/ 2268247 h 2940774"/>
              <a:gd name="connsiteX17" fmla="*/ 825006 w 945084"/>
              <a:gd name="connsiteY17" fmla="*/ 2529486 h 2940774"/>
              <a:gd name="connsiteX18" fmla="*/ 749981 w 945084"/>
              <a:gd name="connsiteY18" fmla="*/ 2651511 h 2940774"/>
              <a:gd name="connsiteX19" fmla="*/ 685088 w 945084"/>
              <a:gd name="connsiteY19" fmla="*/ 2780594 h 2940774"/>
              <a:gd name="connsiteX20" fmla="*/ 486884 w 945084"/>
              <a:gd name="connsiteY20" fmla="*/ 2940774 h 2940774"/>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20697 w 825076"/>
              <a:gd name="connsiteY6" fmla="*/ 286232 h 2343389"/>
              <a:gd name="connsiteX7" fmla="*/ 736580 w 825076"/>
              <a:gd name="connsiteY7" fmla="*/ 271048 h 2343389"/>
              <a:gd name="connsiteX8" fmla="*/ 707441 w 825076"/>
              <a:gd name="connsiteY8" fmla="*/ 444909 h 2343389"/>
              <a:gd name="connsiteX9" fmla="*/ 545686 w 825076"/>
              <a:gd name="connsiteY9" fmla="*/ 568004 h 2343389"/>
              <a:gd name="connsiteX10" fmla="*/ 628981 w 825076"/>
              <a:gd name="connsiteY10" fmla="*/ 684645 h 2343389"/>
              <a:gd name="connsiteX11" fmla="*/ 642446 w 825076"/>
              <a:gd name="connsiteY11" fmla="*/ 952552 h 2343389"/>
              <a:gd name="connsiteX12" fmla="*/ 608462 w 825076"/>
              <a:gd name="connsiteY12" fmla="*/ 1133701 h 2343389"/>
              <a:gd name="connsiteX13" fmla="*/ 542543 w 825076"/>
              <a:gd name="connsiteY13" fmla="*/ 1249635 h 2343389"/>
              <a:gd name="connsiteX14" fmla="*/ 629109 w 825076"/>
              <a:gd name="connsiteY14" fmla="*/ 1428283 h 2343389"/>
              <a:gd name="connsiteX15" fmla="*/ 760819 w 825076"/>
              <a:gd name="connsiteY15" fmla="*/ 1670862 h 2343389"/>
              <a:gd name="connsiteX16" fmla="*/ 825006 w 825076"/>
              <a:gd name="connsiteY16" fmla="*/ 1932101 h 2343389"/>
              <a:gd name="connsiteX17" fmla="*/ 749981 w 825076"/>
              <a:gd name="connsiteY17" fmla="*/ 2054126 h 2343389"/>
              <a:gd name="connsiteX18" fmla="*/ 685088 w 825076"/>
              <a:gd name="connsiteY18" fmla="*/ 2183209 h 2343389"/>
              <a:gd name="connsiteX19" fmla="*/ 486884 w 825076"/>
              <a:gd name="connsiteY19"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736580 w 825076"/>
              <a:gd name="connsiteY7" fmla="*/ 271048 h 2343389"/>
              <a:gd name="connsiteX8" fmla="*/ 707441 w 825076"/>
              <a:gd name="connsiteY8" fmla="*/ 444909 h 2343389"/>
              <a:gd name="connsiteX9" fmla="*/ 545686 w 825076"/>
              <a:gd name="connsiteY9" fmla="*/ 568004 h 2343389"/>
              <a:gd name="connsiteX10" fmla="*/ 628981 w 825076"/>
              <a:gd name="connsiteY10" fmla="*/ 684645 h 2343389"/>
              <a:gd name="connsiteX11" fmla="*/ 642446 w 825076"/>
              <a:gd name="connsiteY11" fmla="*/ 952552 h 2343389"/>
              <a:gd name="connsiteX12" fmla="*/ 608462 w 825076"/>
              <a:gd name="connsiteY12" fmla="*/ 1133701 h 2343389"/>
              <a:gd name="connsiteX13" fmla="*/ 542543 w 825076"/>
              <a:gd name="connsiteY13" fmla="*/ 1249635 h 2343389"/>
              <a:gd name="connsiteX14" fmla="*/ 629109 w 825076"/>
              <a:gd name="connsiteY14" fmla="*/ 1428283 h 2343389"/>
              <a:gd name="connsiteX15" fmla="*/ 760819 w 825076"/>
              <a:gd name="connsiteY15" fmla="*/ 1670862 h 2343389"/>
              <a:gd name="connsiteX16" fmla="*/ 825006 w 825076"/>
              <a:gd name="connsiteY16" fmla="*/ 1932101 h 2343389"/>
              <a:gd name="connsiteX17" fmla="*/ 749981 w 825076"/>
              <a:gd name="connsiteY17" fmla="*/ 2054126 h 2343389"/>
              <a:gd name="connsiteX18" fmla="*/ 685088 w 825076"/>
              <a:gd name="connsiteY18" fmla="*/ 2183209 h 2343389"/>
              <a:gd name="connsiteX19" fmla="*/ 486884 w 825076"/>
              <a:gd name="connsiteY19"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60926 w 825076"/>
              <a:gd name="connsiteY7" fmla="*/ 284339 h 2343389"/>
              <a:gd name="connsiteX8" fmla="*/ 736580 w 825076"/>
              <a:gd name="connsiteY8" fmla="*/ 271048 h 2343389"/>
              <a:gd name="connsiteX9" fmla="*/ 707441 w 825076"/>
              <a:gd name="connsiteY9" fmla="*/ 444909 h 2343389"/>
              <a:gd name="connsiteX10" fmla="*/ 545686 w 825076"/>
              <a:gd name="connsiteY10" fmla="*/ 568004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07441 w 825076"/>
              <a:gd name="connsiteY9" fmla="*/ 444909 h 2343389"/>
              <a:gd name="connsiteX10" fmla="*/ 545686 w 825076"/>
              <a:gd name="connsiteY10" fmla="*/ 568004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07441 w 825076"/>
              <a:gd name="connsiteY9" fmla="*/ 444909 h 2343389"/>
              <a:gd name="connsiteX10" fmla="*/ 545686 w 825076"/>
              <a:gd name="connsiteY10" fmla="*/ 568004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07441 w 825076"/>
              <a:gd name="connsiteY9" fmla="*/ 444909 h 2343389"/>
              <a:gd name="connsiteX10" fmla="*/ 545686 w 825076"/>
              <a:gd name="connsiteY10" fmla="*/ 568004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07441 w 825076"/>
              <a:gd name="connsiteY9" fmla="*/ 444909 h 2343389"/>
              <a:gd name="connsiteX10" fmla="*/ 707918 w 825076"/>
              <a:gd name="connsiteY10" fmla="*/ 582752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07441 w 825076"/>
              <a:gd name="connsiteY9" fmla="*/ 444909 h 2343389"/>
              <a:gd name="connsiteX10" fmla="*/ 575183 w 825076"/>
              <a:gd name="connsiteY10" fmla="*/ 531133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36580 w 825076"/>
              <a:gd name="connsiteY8" fmla="*/ 271048 h 2343389"/>
              <a:gd name="connsiteX9" fmla="*/ 736938 w 825076"/>
              <a:gd name="connsiteY9" fmla="*/ 444909 h 2343389"/>
              <a:gd name="connsiteX10" fmla="*/ 575183 w 825076"/>
              <a:gd name="connsiteY10" fmla="*/ 531133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343389"/>
              <a:gd name="connsiteX1" fmla="*/ 63159 w 825076"/>
              <a:gd name="connsiteY1" fmla="*/ 49358 h 2343389"/>
              <a:gd name="connsiteX2" fmla="*/ 126252 w 825076"/>
              <a:gd name="connsiteY2" fmla="*/ 130553 h 2343389"/>
              <a:gd name="connsiteX3" fmla="*/ 188181 w 825076"/>
              <a:gd name="connsiteY3" fmla="*/ 147504 h 2343389"/>
              <a:gd name="connsiteX4" fmla="*/ 303798 w 825076"/>
              <a:gd name="connsiteY4" fmla="*/ 132991 h 2343389"/>
              <a:gd name="connsiteX5" fmla="*/ 406408 w 825076"/>
              <a:gd name="connsiteY5" fmla="*/ 264122 h 2343389"/>
              <a:gd name="connsiteX6" fmla="*/ 557567 w 825076"/>
              <a:gd name="connsiteY6" fmla="*/ 308355 h 2343389"/>
              <a:gd name="connsiteX7" fmla="*/ 490423 w 825076"/>
              <a:gd name="connsiteY7" fmla="*/ 247468 h 2343389"/>
              <a:gd name="connsiteX8" fmla="*/ 758702 w 825076"/>
              <a:gd name="connsiteY8" fmla="*/ 315293 h 2343389"/>
              <a:gd name="connsiteX9" fmla="*/ 736938 w 825076"/>
              <a:gd name="connsiteY9" fmla="*/ 444909 h 2343389"/>
              <a:gd name="connsiteX10" fmla="*/ 575183 w 825076"/>
              <a:gd name="connsiteY10" fmla="*/ 531133 h 2343389"/>
              <a:gd name="connsiteX11" fmla="*/ 628981 w 825076"/>
              <a:gd name="connsiteY11" fmla="*/ 684645 h 2343389"/>
              <a:gd name="connsiteX12" fmla="*/ 642446 w 825076"/>
              <a:gd name="connsiteY12" fmla="*/ 952552 h 2343389"/>
              <a:gd name="connsiteX13" fmla="*/ 608462 w 825076"/>
              <a:gd name="connsiteY13" fmla="*/ 1133701 h 2343389"/>
              <a:gd name="connsiteX14" fmla="*/ 542543 w 825076"/>
              <a:gd name="connsiteY14" fmla="*/ 1249635 h 2343389"/>
              <a:gd name="connsiteX15" fmla="*/ 629109 w 825076"/>
              <a:gd name="connsiteY15" fmla="*/ 1428283 h 2343389"/>
              <a:gd name="connsiteX16" fmla="*/ 760819 w 825076"/>
              <a:gd name="connsiteY16" fmla="*/ 1670862 h 2343389"/>
              <a:gd name="connsiteX17" fmla="*/ 825006 w 825076"/>
              <a:gd name="connsiteY17" fmla="*/ 1932101 h 2343389"/>
              <a:gd name="connsiteX18" fmla="*/ 749981 w 825076"/>
              <a:gd name="connsiteY18" fmla="*/ 2054126 h 2343389"/>
              <a:gd name="connsiteX19" fmla="*/ 685088 w 825076"/>
              <a:gd name="connsiteY19" fmla="*/ 2183209 h 2343389"/>
              <a:gd name="connsiteX20" fmla="*/ 486884 w 825076"/>
              <a:gd name="connsiteY20" fmla="*/ 2343389 h 2343389"/>
              <a:gd name="connsiteX0" fmla="*/ 69183 w 825076"/>
              <a:gd name="connsiteY0" fmla="*/ 0 h 2402382"/>
              <a:gd name="connsiteX1" fmla="*/ 63159 w 825076"/>
              <a:gd name="connsiteY1" fmla="*/ 108351 h 2402382"/>
              <a:gd name="connsiteX2" fmla="*/ 126252 w 825076"/>
              <a:gd name="connsiteY2" fmla="*/ 189546 h 2402382"/>
              <a:gd name="connsiteX3" fmla="*/ 188181 w 825076"/>
              <a:gd name="connsiteY3" fmla="*/ 206497 h 2402382"/>
              <a:gd name="connsiteX4" fmla="*/ 303798 w 825076"/>
              <a:gd name="connsiteY4" fmla="*/ 191984 h 2402382"/>
              <a:gd name="connsiteX5" fmla="*/ 406408 w 825076"/>
              <a:gd name="connsiteY5" fmla="*/ 323115 h 2402382"/>
              <a:gd name="connsiteX6" fmla="*/ 557567 w 825076"/>
              <a:gd name="connsiteY6" fmla="*/ 367348 h 2402382"/>
              <a:gd name="connsiteX7" fmla="*/ 490423 w 825076"/>
              <a:gd name="connsiteY7" fmla="*/ 306461 h 2402382"/>
              <a:gd name="connsiteX8" fmla="*/ 758702 w 825076"/>
              <a:gd name="connsiteY8" fmla="*/ 374286 h 2402382"/>
              <a:gd name="connsiteX9" fmla="*/ 736938 w 825076"/>
              <a:gd name="connsiteY9" fmla="*/ 503902 h 2402382"/>
              <a:gd name="connsiteX10" fmla="*/ 575183 w 825076"/>
              <a:gd name="connsiteY10" fmla="*/ 590126 h 2402382"/>
              <a:gd name="connsiteX11" fmla="*/ 628981 w 825076"/>
              <a:gd name="connsiteY11" fmla="*/ 743638 h 2402382"/>
              <a:gd name="connsiteX12" fmla="*/ 642446 w 825076"/>
              <a:gd name="connsiteY12" fmla="*/ 1011545 h 2402382"/>
              <a:gd name="connsiteX13" fmla="*/ 608462 w 825076"/>
              <a:gd name="connsiteY13" fmla="*/ 1192694 h 2402382"/>
              <a:gd name="connsiteX14" fmla="*/ 542543 w 825076"/>
              <a:gd name="connsiteY14" fmla="*/ 1308628 h 2402382"/>
              <a:gd name="connsiteX15" fmla="*/ 629109 w 825076"/>
              <a:gd name="connsiteY15" fmla="*/ 1487276 h 2402382"/>
              <a:gd name="connsiteX16" fmla="*/ 760819 w 825076"/>
              <a:gd name="connsiteY16" fmla="*/ 1729855 h 2402382"/>
              <a:gd name="connsiteX17" fmla="*/ 825006 w 825076"/>
              <a:gd name="connsiteY17" fmla="*/ 1991094 h 2402382"/>
              <a:gd name="connsiteX18" fmla="*/ 749981 w 825076"/>
              <a:gd name="connsiteY18" fmla="*/ 2113119 h 2402382"/>
              <a:gd name="connsiteX19" fmla="*/ 685088 w 825076"/>
              <a:gd name="connsiteY19" fmla="*/ 2242202 h 2402382"/>
              <a:gd name="connsiteX20" fmla="*/ 486884 w 825076"/>
              <a:gd name="connsiteY20" fmla="*/ 2402382 h 2402382"/>
              <a:gd name="connsiteX0" fmla="*/ 26946 w 782839"/>
              <a:gd name="connsiteY0" fmla="*/ 0 h 2402382"/>
              <a:gd name="connsiteX1" fmla="*/ 20922 w 782839"/>
              <a:gd name="connsiteY1" fmla="*/ 108351 h 2402382"/>
              <a:gd name="connsiteX2" fmla="*/ 84015 w 782839"/>
              <a:gd name="connsiteY2" fmla="*/ 189546 h 2402382"/>
              <a:gd name="connsiteX3" fmla="*/ 145944 w 782839"/>
              <a:gd name="connsiteY3" fmla="*/ 206497 h 2402382"/>
              <a:gd name="connsiteX4" fmla="*/ 261561 w 782839"/>
              <a:gd name="connsiteY4" fmla="*/ 191984 h 2402382"/>
              <a:gd name="connsiteX5" fmla="*/ 364171 w 782839"/>
              <a:gd name="connsiteY5" fmla="*/ 323115 h 2402382"/>
              <a:gd name="connsiteX6" fmla="*/ 515330 w 782839"/>
              <a:gd name="connsiteY6" fmla="*/ 367348 h 2402382"/>
              <a:gd name="connsiteX7" fmla="*/ 448186 w 782839"/>
              <a:gd name="connsiteY7" fmla="*/ 306461 h 2402382"/>
              <a:gd name="connsiteX8" fmla="*/ 716465 w 782839"/>
              <a:gd name="connsiteY8" fmla="*/ 374286 h 2402382"/>
              <a:gd name="connsiteX9" fmla="*/ 694701 w 782839"/>
              <a:gd name="connsiteY9" fmla="*/ 503902 h 2402382"/>
              <a:gd name="connsiteX10" fmla="*/ 532946 w 782839"/>
              <a:gd name="connsiteY10" fmla="*/ 590126 h 2402382"/>
              <a:gd name="connsiteX11" fmla="*/ 586744 w 782839"/>
              <a:gd name="connsiteY11" fmla="*/ 743638 h 2402382"/>
              <a:gd name="connsiteX12" fmla="*/ 600209 w 782839"/>
              <a:gd name="connsiteY12" fmla="*/ 1011545 h 2402382"/>
              <a:gd name="connsiteX13" fmla="*/ 566225 w 782839"/>
              <a:gd name="connsiteY13" fmla="*/ 1192694 h 2402382"/>
              <a:gd name="connsiteX14" fmla="*/ 500306 w 782839"/>
              <a:gd name="connsiteY14" fmla="*/ 1308628 h 2402382"/>
              <a:gd name="connsiteX15" fmla="*/ 586872 w 782839"/>
              <a:gd name="connsiteY15" fmla="*/ 1487276 h 2402382"/>
              <a:gd name="connsiteX16" fmla="*/ 718582 w 782839"/>
              <a:gd name="connsiteY16" fmla="*/ 1729855 h 2402382"/>
              <a:gd name="connsiteX17" fmla="*/ 782769 w 782839"/>
              <a:gd name="connsiteY17" fmla="*/ 1991094 h 2402382"/>
              <a:gd name="connsiteX18" fmla="*/ 707744 w 782839"/>
              <a:gd name="connsiteY18" fmla="*/ 2113119 h 2402382"/>
              <a:gd name="connsiteX19" fmla="*/ 642851 w 782839"/>
              <a:gd name="connsiteY19" fmla="*/ 2242202 h 2402382"/>
              <a:gd name="connsiteX20" fmla="*/ 444647 w 782839"/>
              <a:gd name="connsiteY20" fmla="*/ 2402382 h 2402382"/>
              <a:gd name="connsiteX0" fmla="*/ 26946 w 782839"/>
              <a:gd name="connsiteY0" fmla="*/ 0 h 2402382"/>
              <a:gd name="connsiteX1" fmla="*/ 20922 w 782839"/>
              <a:gd name="connsiteY1" fmla="*/ 108351 h 2402382"/>
              <a:gd name="connsiteX2" fmla="*/ 84015 w 782839"/>
              <a:gd name="connsiteY2" fmla="*/ 189546 h 2402382"/>
              <a:gd name="connsiteX3" fmla="*/ 145944 w 782839"/>
              <a:gd name="connsiteY3" fmla="*/ 206497 h 2402382"/>
              <a:gd name="connsiteX4" fmla="*/ 261561 w 782839"/>
              <a:gd name="connsiteY4" fmla="*/ 191984 h 2402382"/>
              <a:gd name="connsiteX5" fmla="*/ 364171 w 782839"/>
              <a:gd name="connsiteY5" fmla="*/ 323115 h 2402382"/>
              <a:gd name="connsiteX6" fmla="*/ 445480 w 782839"/>
              <a:gd name="connsiteY6" fmla="*/ 380048 h 2402382"/>
              <a:gd name="connsiteX7" fmla="*/ 448186 w 782839"/>
              <a:gd name="connsiteY7" fmla="*/ 306461 h 2402382"/>
              <a:gd name="connsiteX8" fmla="*/ 716465 w 782839"/>
              <a:gd name="connsiteY8" fmla="*/ 374286 h 2402382"/>
              <a:gd name="connsiteX9" fmla="*/ 694701 w 782839"/>
              <a:gd name="connsiteY9" fmla="*/ 503902 h 2402382"/>
              <a:gd name="connsiteX10" fmla="*/ 532946 w 782839"/>
              <a:gd name="connsiteY10" fmla="*/ 590126 h 2402382"/>
              <a:gd name="connsiteX11" fmla="*/ 586744 w 782839"/>
              <a:gd name="connsiteY11" fmla="*/ 743638 h 2402382"/>
              <a:gd name="connsiteX12" fmla="*/ 600209 w 782839"/>
              <a:gd name="connsiteY12" fmla="*/ 1011545 h 2402382"/>
              <a:gd name="connsiteX13" fmla="*/ 566225 w 782839"/>
              <a:gd name="connsiteY13" fmla="*/ 1192694 h 2402382"/>
              <a:gd name="connsiteX14" fmla="*/ 500306 w 782839"/>
              <a:gd name="connsiteY14" fmla="*/ 1308628 h 2402382"/>
              <a:gd name="connsiteX15" fmla="*/ 586872 w 782839"/>
              <a:gd name="connsiteY15" fmla="*/ 1487276 h 2402382"/>
              <a:gd name="connsiteX16" fmla="*/ 718582 w 782839"/>
              <a:gd name="connsiteY16" fmla="*/ 1729855 h 2402382"/>
              <a:gd name="connsiteX17" fmla="*/ 782769 w 782839"/>
              <a:gd name="connsiteY17" fmla="*/ 1991094 h 2402382"/>
              <a:gd name="connsiteX18" fmla="*/ 707744 w 782839"/>
              <a:gd name="connsiteY18" fmla="*/ 2113119 h 2402382"/>
              <a:gd name="connsiteX19" fmla="*/ 642851 w 782839"/>
              <a:gd name="connsiteY19" fmla="*/ 2242202 h 2402382"/>
              <a:gd name="connsiteX20" fmla="*/ 444647 w 782839"/>
              <a:gd name="connsiteY20" fmla="*/ 2402382 h 2402382"/>
              <a:gd name="connsiteX0" fmla="*/ 26946 w 782839"/>
              <a:gd name="connsiteY0" fmla="*/ 0 h 2402382"/>
              <a:gd name="connsiteX1" fmla="*/ 20922 w 782839"/>
              <a:gd name="connsiteY1" fmla="*/ 108351 h 2402382"/>
              <a:gd name="connsiteX2" fmla="*/ 84015 w 782839"/>
              <a:gd name="connsiteY2" fmla="*/ 189546 h 2402382"/>
              <a:gd name="connsiteX3" fmla="*/ 145944 w 782839"/>
              <a:gd name="connsiteY3" fmla="*/ 206497 h 2402382"/>
              <a:gd name="connsiteX4" fmla="*/ 261561 w 782839"/>
              <a:gd name="connsiteY4" fmla="*/ 191984 h 2402382"/>
              <a:gd name="connsiteX5" fmla="*/ 364171 w 782839"/>
              <a:gd name="connsiteY5" fmla="*/ 323115 h 2402382"/>
              <a:gd name="connsiteX6" fmla="*/ 445480 w 782839"/>
              <a:gd name="connsiteY6" fmla="*/ 380048 h 2402382"/>
              <a:gd name="connsiteX7" fmla="*/ 537086 w 782839"/>
              <a:gd name="connsiteY7" fmla="*/ 344561 h 2402382"/>
              <a:gd name="connsiteX8" fmla="*/ 716465 w 782839"/>
              <a:gd name="connsiteY8" fmla="*/ 374286 h 2402382"/>
              <a:gd name="connsiteX9" fmla="*/ 694701 w 782839"/>
              <a:gd name="connsiteY9" fmla="*/ 503902 h 2402382"/>
              <a:gd name="connsiteX10" fmla="*/ 532946 w 782839"/>
              <a:gd name="connsiteY10" fmla="*/ 590126 h 2402382"/>
              <a:gd name="connsiteX11" fmla="*/ 586744 w 782839"/>
              <a:gd name="connsiteY11" fmla="*/ 743638 h 2402382"/>
              <a:gd name="connsiteX12" fmla="*/ 600209 w 782839"/>
              <a:gd name="connsiteY12" fmla="*/ 1011545 h 2402382"/>
              <a:gd name="connsiteX13" fmla="*/ 566225 w 782839"/>
              <a:gd name="connsiteY13" fmla="*/ 1192694 h 2402382"/>
              <a:gd name="connsiteX14" fmla="*/ 500306 w 782839"/>
              <a:gd name="connsiteY14" fmla="*/ 1308628 h 2402382"/>
              <a:gd name="connsiteX15" fmla="*/ 586872 w 782839"/>
              <a:gd name="connsiteY15" fmla="*/ 1487276 h 2402382"/>
              <a:gd name="connsiteX16" fmla="*/ 718582 w 782839"/>
              <a:gd name="connsiteY16" fmla="*/ 1729855 h 2402382"/>
              <a:gd name="connsiteX17" fmla="*/ 782769 w 782839"/>
              <a:gd name="connsiteY17" fmla="*/ 1991094 h 2402382"/>
              <a:gd name="connsiteX18" fmla="*/ 707744 w 782839"/>
              <a:gd name="connsiteY18" fmla="*/ 2113119 h 2402382"/>
              <a:gd name="connsiteX19" fmla="*/ 642851 w 782839"/>
              <a:gd name="connsiteY19" fmla="*/ 2242202 h 2402382"/>
              <a:gd name="connsiteX20" fmla="*/ 444647 w 782839"/>
              <a:gd name="connsiteY20" fmla="*/ 2402382 h 2402382"/>
              <a:gd name="connsiteX0" fmla="*/ 26946 w 782839"/>
              <a:gd name="connsiteY0" fmla="*/ 0 h 2402382"/>
              <a:gd name="connsiteX1" fmla="*/ 20922 w 782839"/>
              <a:gd name="connsiteY1" fmla="*/ 108351 h 2402382"/>
              <a:gd name="connsiteX2" fmla="*/ 84015 w 782839"/>
              <a:gd name="connsiteY2" fmla="*/ 189546 h 2402382"/>
              <a:gd name="connsiteX3" fmla="*/ 145944 w 782839"/>
              <a:gd name="connsiteY3" fmla="*/ 206497 h 2402382"/>
              <a:gd name="connsiteX4" fmla="*/ 261561 w 782839"/>
              <a:gd name="connsiteY4" fmla="*/ 191984 h 2402382"/>
              <a:gd name="connsiteX5" fmla="*/ 364171 w 782839"/>
              <a:gd name="connsiteY5" fmla="*/ 323115 h 2402382"/>
              <a:gd name="connsiteX6" fmla="*/ 451830 w 782839"/>
              <a:gd name="connsiteY6" fmla="*/ 297498 h 2402382"/>
              <a:gd name="connsiteX7" fmla="*/ 537086 w 782839"/>
              <a:gd name="connsiteY7" fmla="*/ 344561 h 2402382"/>
              <a:gd name="connsiteX8" fmla="*/ 716465 w 782839"/>
              <a:gd name="connsiteY8" fmla="*/ 374286 h 2402382"/>
              <a:gd name="connsiteX9" fmla="*/ 694701 w 782839"/>
              <a:gd name="connsiteY9" fmla="*/ 503902 h 2402382"/>
              <a:gd name="connsiteX10" fmla="*/ 532946 w 782839"/>
              <a:gd name="connsiteY10" fmla="*/ 590126 h 2402382"/>
              <a:gd name="connsiteX11" fmla="*/ 586744 w 782839"/>
              <a:gd name="connsiteY11" fmla="*/ 743638 h 2402382"/>
              <a:gd name="connsiteX12" fmla="*/ 600209 w 782839"/>
              <a:gd name="connsiteY12" fmla="*/ 1011545 h 2402382"/>
              <a:gd name="connsiteX13" fmla="*/ 566225 w 782839"/>
              <a:gd name="connsiteY13" fmla="*/ 1192694 h 2402382"/>
              <a:gd name="connsiteX14" fmla="*/ 500306 w 782839"/>
              <a:gd name="connsiteY14" fmla="*/ 1308628 h 2402382"/>
              <a:gd name="connsiteX15" fmla="*/ 586872 w 782839"/>
              <a:gd name="connsiteY15" fmla="*/ 1487276 h 2402382"/>
              <a:gd name="connsiteX16" fmla="*/ 718582 w 782839"/>
              <a:gd name="connsiteY16" fmla="*/ 1729855 h 2402382"/>
              <a:gd name="connsiteX17" fmla="*/ 782769 w 782839"/>
              <a:gd name="connsiteY17" fmla="*/ 1991094 h 2402382"/>
              <a:gd name="connsiteX18" fmla="*/ 707744 w 782839"/>
              <a:gd name="connsiteY18" fmla="*/ 2113119 h 2402382"/>
              <a:gd name="connsiteX19" fmla="*/ 642851 w 782839"/>
              <a:gd name="connsiteY19" fmla="*/ 2242202 h 2402382"/>
              <a:gd name="connsiteX20" fmla="*/ 444647 w 782839"/>
              <a:gd name="connsiteY20" fmla="*/ 2402382 h 2402382"/>
              <a:gd name="connsiteX0" fmla="*/ 26946 w 782839"/>
              <a:gd name="connsiteY0" fmla="*/ 0 h 2402382"/>
              <a:gd name="connsiteX1" fmla="*/ 20922 w 782839"/>
              <a:gd name="connsiteY1" fmla="*/ 108351 h 2402382"/>
              <a:gd name="connsiteX2" fmla="*/ 84015 w 782839"/>
              <a:gd name="connsiteY2" fmla="*/ 189546 h 2402382"/>
              <a:gd name="connsiteX3" fmla="*/ 145944 w 782839"/>
              <a:gd name="connsiteY3" fmla="*/ 206497 h 2402382"/>
              <a:gd name="connsiteX4" fmla="*/ 261561 w 782839"/>
              <a:gd name="connsiteY4" fmla="*/ 191984 h 2402382"/>
              <a:gd name="connsiteX5" fmla="*/ 364171 w 782839"/>
              <a:gd name="connsiteY5" fmla="*/ 323115 h 2402382"/>
              <a:gd name="connsiteX6" fmla="*/ 451830 w 782839"/>
              <a:gd name="connsiteY6" fmla="*/ 297498 h 2402382"/>
              <a:gd name="connsiteX7" fmla="*/ 505336 w 782839"/>
              <a:gd name="connsiteY7" fmla="*/ 350911 h 2402382"/>
              <a:gd name="connsiteX8" fmla="*/ 716465 w 782839"/>
              <a:gd name="connsiteY8" fmla="*/ 374286 h 2402382"/>
              <a:gd name="connsiteX9" fmla="*/ 694701 w 782839"/>
              <a:gd name="connsiteY9" fmla="*/ 503902 h 2402382"/>
              <a:gd name="connsiteX10" fmla="*/ 532946 w 782839"/>
              <a:gd name="connsiteY10" fmla="*/ 590126 h 2402382"/>
              <a:gd name="connsiteX11" fmla="*/ 586744 w 782839"/>
              <a:gd name="connsiteY11" fmla="*/ 743638 h 2402382"/>
              <a:gd name="connsiteX12" fmla="*/ 600209 w 782839"/>
              <a:gd name="connsiteY12" fmla="*/ 1011545 h 2402382"/>
              <a:gd name="connsiteX13" fmla="*/ 566225 w 782839"/>
              <a:gd name="connsiteY13" fmla="*/ 1192694 h 2402382"/>
              <a:gd name="connsiteX14" fmla="*/ 500306 w 782839"/>
              <a:gd name="connsiteY14" fmla="*/ 1308628 h 2402382"/>
              <a:gd name="connsiteX15" fmla="*/ 586872 w 782839"/>
              <a:gd name="connsiteY15" fmla="*/ 1487276 h 2402382"/>
              <a:gd name="connsiteX16" fmla="*/ 718582 w 782839"/>
              <a:gd name="connsiteY16" fmla="*/ 1729855 h 2402382"/>
              <a:gd name="connsiteX17" fmla="*/ 782769 w 782839"/>
              <a:gd name="connsiteY17" fmla="*/ 1991094 h 2402382"/>
              <a:gd name="connsiteX18" fmla="*/ 707744 w 782839"/>
              <a:gd name="connsiteY18" fmla="*/ 2113119 h 2402382"/>
              <a:gd name="connsiteX19" fmla="*/ 642851 w 782839"/>
              <a:gd name="connsiteY19" fmla="*/ 2242202 h 2402382"/>
              <a:gd name="connsiteX20" fmla="*/ 444647 w 782839"/>
              <a:gd name="connsiteY20" fmla="*/ 2402382 h 2402382"/>
              <a:gd name="connsiteX0" fmla="*/ 26946 w 782839"/>
              <a:gd name="connsiteY0" fmla="*/ 0 h 2408732"/>
              <a:gd name="connsiteX1" fmla="*/ 20922 w 782839"/>
              <a:gd name="connsiteY1" fmla="*/ 108351 h 2408732"/>
              <a:gd name="connsiteX2" fmla="*/ 84015 w 782839"/>
              <a:gd name="connsiteY2" fmla="*/ 189546 h 2408732"/>
              <a:gd name="connsiteX3" fmla="*/ 145944 w 782839"/>
              <a:gd name="connsiteY3" fmla="*/ 206497 h 2408732"/>
              <a:gd name="connsiteX4" fmla="*/ 261561 w 782839"/>
              <a:gd name="connsiteY4" fmla="*/ 191984 h 2408732"/>
              <a:gd name="connsiteX5" fmla="*/ 364171 w 782839"/>
              <a:gd name="connsiteY5" fmla="*/ 323115 h 2408732"/>
              <a:gd name="connsiteX6" fmla="*/ 451830 w 782839"/>
              <a:gd name="connsiteY6" fmla="*/ 297498 h 2408732"/>
              <a:gd name="connsiteX7" fmla="*/ 505336 w 782839"/>
              <a:gd name="connsiteY7" fmla="*/ 350911 h 2408732"/>
              <a:gd name="connsiteX8" fmla="*/ 716465 w 782839"/>
              <a:gd name="connsiteY8" fmla="*/ 374286 h 2408732"/>
              <a:gd name="connsiteX9" fmla="*/ 694701 w 782839"/>
              <a:gd name="connsiteY9" fmla="*/ 503902 h 2408732"/>
              <a:gd name="connsiteX10" fmla="*/ 532946 w 782839"/>
              <a:gd name="connsiteY10" fmla="*/ 590126 h 2408732"/>
              <a:gd name="connsiteX11" fmla="*/ 586744 w 782839"/>
              <a:gd name="connsiteY11" fmla="*/ 743638 h 2408732"/>
              <a:gd name="connsiteX12" fmla="*/ 600209 w 782839"/>
              <a:gd name="connsiteY12" fmla="*/ 1011545 h 2408732"/>
              <a:gd name="connsiteX13" fmla="*/ 566225 w 782839"/>
              <a:gd name="connsiteY13" fmla="*/ 1192694 h 2408732"/>
              <a:gd name="connsiteX14" fmla="*/ 500306 w 782839"/>
              <a:gd name="connsiteY14" fmla="*/ 1308628 h 2408732"/>
              <a:gd name="connsiteX15" fmla="*/ 586872 w 782839"/>
              <a:gd name="connsiteY15" fmla="*/ 1487276 h 2408732"/>
              <a:gd name="connsiteX16" fmla="*/ 718582 w 782839"/>
              <a:gd name="connsiteY16" fmla="*/ 1729855 h 2408732"/>
              <a:gd name="connsiteX17" fmla="*/ 782769 w 782839"/>
              <a:gd name="connsiteY17" fmla="*/ 1991094 h 2408732"/>
              <a:gd name="connsiteX18" fmla="*/ 707744 w 782839"/>
              <a:gd name="connsiteY18" fmla="*/ 2113119 h 2408732"/>
              <a:gd name="connsiteX19" fmla="*/ 642851 w 782839"/>
              <a:gd name="connsiteY19" fmla="*/ 2242202 h 2408732"/>
              <a:gd name="connsiteX20" fmla="*/ 393847 w 782839"/>
              <a:gd name="connsiteY20" fmla="*/ 2408732 h 2408732"/>
              <a:gd name="connsiteX0" fmla="*/ 26946 w 782839"/>
              <a:gd name="connsiteY0" fmla="*/ 0 h 2459532"/>
              <a:gd name="connsiteX1" fmla="*/ 20922 w 782839"/>
              <a:gd name="connsiteY1" fmla="*/ 108351 h 2459532"/>
              <a:gd name="connsiteX2" fmla="*/ 84015 w 782839"/>
              <a:gd name="connsiteY2" fmla="*/ 189546 h 2459532"/>
              <a:gd name="connsiteX3" fmla="*/ 145944 w 782839"/>
              <a:gd name="connsiteY3" fmla="*/ 206497 h 2459532"/>
              <a:gd name="connsiteX4" fmla="*/ 261561 w 782839"/>
              <a:gd name="connsiteY4" fmla="*/ 191984 h 2459532"/>
              <a:gd name="connsiteX5" fmla="*/ 364171 w 782839"/>
              <a:gd name="connsiteY5" fmla="*/ 323115 h 2459532"/>
              <a:gd name="connsiteX6" fmla="*/ 451830 w 782839"/>
              <a:gd name="connsiteY6" fmla="*/ 297498 h 2459532"/>
              <a:gd name="connsiteX7" fmla="*/ 505336 w 782839"/>
              <a:gd name="connsiteY7" fmla="*/ 350911 h 2459532"/>
              <a:gd name="connsiteX8" fmla="*/ 716465 w 782839"/>
              <a:gd name="connsiteY8" fmla="*/ 374286 h 2459532"/>
              <a:gd name="connsiteX9" fmla="*/ 694701 w 782839"/>
              <a:gd name="connsiteY9" fmla="*/ 503902 h 2459532"/>
              <a:gd name="connsiteX10" fmla="*/ 532946 w 782839"/>
              <a:gd name="connsiteY10" fmla="*/ 590126 h 2459532"/>
              <a:gd name="connsiteX11" fmla="*/ 586744 w 782839"/>
              <a:gd name="connsiteY11" fmla="*/ 743638 h 2459532"/>
              <a:gd name="connsiteX12" fmla="*/ 600209 w 782839"/>
              <a:gd name="connsiteY12" fmla="*/ 1011545 h 2459532"/>
              <a:gd name="connsiteX13" fmla="*/ 566225 w 782839"/>
              <a:gd name="connsiteY13" fmla="*/ 1192694 h 2459532"/>
              <a:gd name="connsiteX14" fmla="*/ 500306 w 782839"/>
              <a:gd name="connsiteY14" fmla="*/ 1308628 h 2459532"/>
              <a:gd name="connsiteX15" fmla="*/ 586872 w 782839"/>
              <a:gd name="connsiteY15" fmla="*/ 1487276 h 2459532"/>
              <a:gd name="connsiteX16" fmla="*/ 718582 w 782839"/>
              <a:gd name="connsiteY16" fmla="*/ 1729855 h 2459532"/>
              <a:gd name="connsiteX17" fmla="*/ 782769 w 782839"/>
              <a:gd name="connsiteY17" fmla="*/ 1991094 h 2459532"/>
              <a:gd name="connsiteX18" fmla="*/ 707744 w 782839"/>
              <a:gd name="connsiteY18" fmla="*/ 2113119 h 2459532"/>
              <a:gd name="connsiteX19" fmla="*/ 642851 w 782839"/>
              <a:gd name="connsiteY19" fmla="*/ 2242202 h 2459532"/>
              <a:gd name="connsiteX20" fmla="*/ 374797 w 782839"/>
              <a:gd name="connsiteY20" fmla="*/ 2459532 h 2459532"/>
              <a:gd name="connsiteX0" fmla="*/ 26946 w 782839"/>
              <a:gd name="connsiteY0" fmla="*/ 0 h 2459532"/>
              <a:gd name="connsiteX1" fmla="*/ 20922 w 782839"/>
              <a:gd name="connsiteY1" fmla="*/ 108351 h 2459532"/>
              <a:gd name="connsiteX2" fmla="*/ 84015 w 782839"/>
              <a:gd name="connsiteY2" fmla="*/ 189546 h 2459532"/>
              <a:gd name="connsiteX3" fmla="*/ 145944 w 782839"/>
              <a:gd name="connsiteY3" fmla="*/ 206497 h 2459532"/>
              <a:gd name="connsiteX4" fmla="*/ 261561 w 782839"/>
              <a:gd name="connsiteY4" fmla="*/ 191984 h 2459532"/>
              <a:gd name="connsiteX5" fmla="*/ 364171 w 782839"/>
              <a:gd name="connsiteY5" fmla="*/ 323115 h 2459532"/>
              <a:gd name="connsiteX6" fmla="*/ 451830 w 782839"/>
              <a:gd name="connsiteY6" fmla="*/ 297498 h 2459532"/>
              <a:gd name="connsiteX7" fmla="*/ 505336 w 782839"/>
              <a:gd name="connsiteY7" fmla="*/ 350911 h 2459532"/>
              <a:gd name="connsiteX8" fmla="*/ 716465 w 782839"/>
              <a:gd name="connsiteY8" fmla="*/ 374286 h 2459532"/>
              <a:gd name="connsiteX9" fmla="*/ 694701 w 782839"/>
              <a:gd name="connsiteY9" fmla="*/ 503902 h 2459532"/>
              <a:gd name="connsiteX10" fmla="*/ 532946 w 782839"/>
              <a:gd name="connsiteY10" fmla="*/ 590126 h 2459532"/>
              <a:gd name="connsiteX11" fmla="*/ 586744 w 782839"/>
              <a:gd name="connsiteY11" fmla="*/ 743638 h 2459532"/>
              <a:gd name="connsiteX12" fmla="*/ 600209 w 782839"/>
              <a:gd name="connsiteY12" fmla="*/ 1011545 h 2459532"/>
              <a:gd name="connsiteX13" fmla="*/ 566225 w 782839"/>
              <a:gd name="connsiteY13" fmla="*/ 1192694 h 2459532"/>
              <a:gd name="connsiteX14" fmla="*/ 500306 w 782839"/>
              <a:gd name="connsiteY14" fmla="*/ 1308628 h 2459532"/>
              <a:gd name="connsiteX15" fmla="*/ 586872 w 782839"/>
              <a:gd name="connsiteY15" fmla="*/ 1487276 h 2459532"/>
              <a:gd name="connsiteX16" fmla="*/ 718582 w 782839"/>
              <a:gd name="connsiteY16" fmla="*/ 1729855 h 2459532"/>
              <a:gd name="connsiteX17" fmla="*/ 782769 w 782839"/>
              <a:gd name="connsiteY17" fmla="*/ 1991094 h 2459532"/>
              <a:gd name="connsiteX18" fmla="*/ 707744 w 782839"/>
              <a:gd name="connsiteY18" fmla="*/ 2113119 h 2459532"/>
              <a:gd name="connsiteX19" fmla="*/ 642851 w 782839"/>
              <a:gd name="connsiteY19" fmla="*/ 2242202 h 2459532"/>
              <a:gd name="connsiteX20" fmla="*/ 504516 w 782839"/>
              <a:gd name="connsiteY20" fmla="*/ 2333955 h 2459532"/>
              <a:gd name="connsiteX21" fmla="*/ 374797 w 782839"/>
              <a:gd name="connsiteY21" fmla="*/ 2459532 h 2459532"/>
              <a:gd name="connsiteX0" fmla="*/ 26946 w 782839"/>
              <a:gd name="connsiteY0" fmla="*/ 0 h 2459532"/>
              <a:gd name="connsiteX1" fmla="*/ 20922 w 782839"/>
              <a:gd name="connsiteY1" fmla="*/ 108351 h 2459532"/>
              <a:gd name="connsiteX2" fmla="*/ 84015 w 782839"/>
              <a:gd name="connsiteY2" fmla="*/ 189546 h 2459532"/>
              <a:gd name="connsiteX3" fmla="*/ 145944 w 782839"/>
              <a:gd name="connsiteY3" fmla="*/ 206497 h 2459532"/>
              <a:gd name="connsiteX4" fmla="*/ 261561 w 782839"/>
              <a:gd name="connsiteY4" fmla="*/ 191984 h 2459532"/>
              <a:gd name="connsiteX5" fmla="*/ 364171 w 782839"/>
              <a:gd name="connsiteY5" fmla="*/ 323115 h 2459532"/>
              <a:gd name="connsiteX6" fmla="*/ 451830 w 782839"/>
              <a:gd name="connsiteY6" fmla="*/ 297498 h 2459532"/>
              <a:gd name="connsiteX7" fmla="*/ 505336 w 782839"/>
              <a:gd name="connsiteY7" fmla="*/ 350911 h 2459532"/>
              <a:gd name="connsiteX8" fmla="*/ 716465 w 782839"/>
              <a:gd name="connsiteY8" fmla="*/ 374286 h 2459532"/>
              <a:gd name="connsiteX9" fmla="*/ 694701 w 782839"/>
              <a:gd name="connsiteY9" fmla="*/ 503902 h 2459532"/>
              <a:gd name="connsiteX10" fmla="*/ 532946 w 782839"/>
              <a:gd name="connsiteY10" fmla="*/ 590126 h 2459532"/>
              <a:gd name="connsiteX11" fmla="*/ 586744 w 782839"/>
              <a:gd name="connsiteY11" fmla="*/ 743638 h 2459532"/>
              <a:gd name="connsiteX12" fmla="*/ 600209 w 782839"/>
              <a:gd name="connsiteY12" fmla="*/ 1011545 h 2459532"/>
              <a:gd name="connsiteX13" fmla="*/ 566225 w 782839"/>
              <a:gd name="connsiteY13" fmla="*/ 1192694 h 2459532"/>
              <a:gd name="connsiteX14" fmla="*/ 500306 w 782839"/>
              <a:gd name="connsiteY14" fmla="*/ 1308628 h 2459532"/>
              <a:gd name="connsiteX15" fmla="*/ 586872 w 782839"/>
              <a:gd name="connsiteY15" fmla="*/ 1487276 h 2459532"/>
              <a:gd name="connsiteX16" fmla="*/ 718582 w 782839"/>
              <a:gd name="connsiteY16" fmla="*/ 1729855 h 2459532"/>
              <a:gd name="connsiteX17" fmla="*/ 782769 w 782839"/>
              <a:gd name="connsiteY17" fmla="*/ 1991094 h 2459532"/>
              <a:gd name="connsiteX18" fmla="*/ 707744 w 782839"/>
              <a:gd name="connsiteY18" fmla="*/ 2113119 h 2459532"/>
              <a:gd name="connsiteX19" fmla="*/ 642851 w 782839"/>
              <a:gd name="connsiteY19" fmla="*/ 2242202 h 2459532"/>
              <a:gd name="connsiteX20" fmla="*/ 479116 w 782839"/>
              <a:gd name="connsiteY20" fmla="*/ 2346655 h 2459532"/>
              <a:gd name="connsiteX21" fmla="*/ 374797 w 782839"/>
              <a:gd name="connsiteY21" fmla="*/ 2459532 h 2459532"/>
              <a:gd name="connsiteX0" fmla="*/ 26946 w 782839"/>
              <a:gd name="connsiteY0" fmla="*/ 0 h 2491282"/>
              <a:gd name="connsiteX1" fmla="*/ 20922 w 782839"/>
              <a:gd name="connsiteY1" fmla="*/ 108351 h 2491282"/>
              <a:gd name="connsiteX2" fmla="*/ 84015 w 782839"/>
              <a:gd name="connsiteY2" fmla="*/ 189546 h 2491282"/>
              <a:gd name="connsiteX3" fmla="*/ 145944 w 782839"/>
              <a:gd name="connsiteY3" fmla="*/ 206497 h 2491282"/>
              <a:gd name="connsiteX4" fmla="*/ 261561 w 782839"/>
              <a:gd name="connsiteY4" fmla="*/ 191984 h 2491282"/>
              <a:gd name="connsiteX5" fmla="*/ 364171 w 782839"/>
              <a:gd name="connsiteY5" fmla="*/ 323115 h 2491282"/>
              <a:gd name="connsiteX6" fmla="*/ 451830 w 782839"/>
              <a:gd name="connsiteY6" fmla="*/ 297498 h 2491282"/>
              <a:gd name="connsiteX7" fmla="*/ 505336 w 782839"/>
              <a:gd name="connsiteY7" fmla="*/ 350911 h 2491282"/>
              <a:gd name="connsiteX8" fmla="*/ 716465 w 782839"/>
              <a:gd name="connsiteY8" fmla="*/ 374286 h 2491282"/>
              <a:gd name="connsiteX9" fmla="*/ 694701 w 782839"/>
              <a:gd name="connsiteY9" fmla="*/ 503902 h 2491282"/>
              <a:gd name="connsiteX10" fmla="*/ 532946 w 782839"/>
              <a:gd name="connsiteY10" fmla="*/ 590126 h 2491282"/>
              <a:gd name="connsiteX11" fmla="*/ 586744 w 782839"/>
              <a:gd name="connsiteY11" fmla="*/ 743638 h 2491282"/>
              <a:gd name="connsiteX12" fmla="*/ 600209 w 782839"/>
              <a:gd name="connsiteY12" fmla="*/ 1011545 h 2491282"/>
              <a:gd name="connsiteX13" fmla="*/ 566225 w 782839"/>
              <a:gd name="connsiteY13" fmla="*/ 1192694 h 2491282"/>
              <a:gd name="connsiteX14" fmla="*/ 500306 w 782839"/>
              <a:gd name="connsiteY14" fmla="*/ 1308628 h 2491282"/>
              <a:gd name="connsiteX15" fmla="*/ 586872 w 782839"/>
              <a:gd name="connsiteY15" fmla="*/ 1487276 h 2491282"/>
              <a:gd name="connsiteX16" fmla="*/ 718582 w 782839"/>
              <a:gd name="connsiteY16" fmla="*/ 1729855 h 2491282"/>
              <a:gd name="connsiteX17" fmla="*/ 782769 w 782839"/>
              <a:gd name="connsiteY17" fmla="*/ 1991094 h 2491282"/>
              <a:gd name="connsiteX18" fmla="*/ 707744 w 782839"/>
              <a:gd name="connsiteY18" fmla="*/ 2113119 h 2491282"/>
              <a:gd name="connsiteX19" fmla="*/ 642851 w 782839"/>
              <a:gd name="connsiteY19" fmla="*/ 2242202 h 2491282"/>
              <a:gd name="connsiteX20" fmla="*/ 479116 w 782839"/>
              <a:gd name="connsiteY20" fmla="*/ 2346655 h 2491282"/>
              <a:gd name="connsiteX21" fmla="*/ 368447 w 782839"/>
              <a:gd name="connsiteY21" fmla="*/ 2491282 h 2491282"/>
              <a:gd name="connsiteX0" fmla="*/ 26946 w 782843"/>
              <a:gd name="connsiteY0" fmla="*/ 0 h 2491282"/>
              <a:gd name="connsiteX1" fmla="*/ 20922 w 782843"/>
              <a:gd name="connsiteY1" fmla="*/ 108351 h 2491282"/>
              <a:gd name="connsiteX2" fmla="*/ 84015 w 782843"/>
              <a:gd name="connsiteY2" fmla="*/ 189546 h 2491282"/>
              <a:gd name="connsiteX3" fmla="*/ 145944 w 782843"/>
              <a:gd name="connsiteY3" fmla="*/ 206497 h 2491282"/>
              <a:gd name="connsiteX4" fmla="*/ 261561 w 782843"/>
              <a:gd name="connsiteY4" fmla="*/ 191984 h 2491282"/>
              <a:gd name="connsiteX5" fmla="*/ 364171 w 782843"/>
              <a:gd name="connsiteY5" fmla="*/ 323115 h 2491282"/>
              <a:gd name="connsiteX6" fmla="*/ 451830 w 782843"/>
              <a:gd name="connsiteY6" fmla="*/ 297498 h 2491282"/>
              <a:gd name="connsiteX7" fmla="*/ 505336 w 782843"/>
              <a:gd name="connsiteY7" fmla="*/ 350911 h 2491282"/>
              <a:gd name="connsiteX8" fmla="*/ 716465 w 782843"/>
              <a:gd name="connsiteY8" fmla="*/ 374286 h 2491282"/>
              <a:gd name="connsiteX9" fmla="*/ 694701 w 782843"/>
              <a:gd name="connsiteY9" fmla="*/ 503902 h 2491282"/>
              <a:gd name="connsiteX10" fmla="*/ 532946 w 782843"/>
              <a:gd name="connsiteY10" fmla="*/ 590126 h 2491282"/>
              <a:gd name="connsiteX11" fmla="*/ 586744 w 782843"/>
              <a:gd name="connsiteY11" fmla="*/ 743638 h 2491282"/>
              <a:gd name="connsiteX12" fmla="*/ 600209 w 782843"/>
              <a:gd name="connsiteY12" fmla="*/ 1011545 h 2491282"/>
              <a:gd name="connsiteX13" fmla="*/ 566225 w 782843"/>
              <a:gd name="connsiteY13" fmla="*/ 1192694 h 2491282"/>
              <a:gd name="connsiteX14" fmla="*/ 500306 w 782843"/>
              <a:gd name="connsiteY14" fmla="*/ 1308628 h 2491282"/>
              <a:gd name="connsiteX15" fmla="*/ 574172 w 782843"/>
              <a:gd name="connsiteY15" fmla="*/ 1499976 h 2491282"/>
              <a:gd name="connsiteX16" fmla="*/ 718582 w 782843"/>
              <a:gd name="connsiteY16" fmla="*/ 1729855 h 2491282"/>
              <a:gd name="connsiteX17" fmla="*/ 782769 w 782843"/>
              <a:gd name="connsiteY17" fmla="*/ 1991094 h 2491282"/>
              <a:gd name="connsiteX18" fmla="*/ 707744 w 782843"/>
              <a:gd name="connsiteY18" fmla="*/ 2113119 h 2491282"/>
              <a:gd name="connsiteX19" fmla="*/ 642851 w 782843"/>
              <a:gd name="connsiteY19" fmla="*/ 2242202 h 2491282"/>
              <a:gd name="connsiteX20" fmla="*/ 479116 w 782843"/>
              <a:gd name="connsiteY20" fmla="*/ 2346655 h 2491282"/>
              <a:gd name="connsiteX21" fmla="*/ 368447 w 782843"/>
              <a:gd name="connsiteY21" fmla="*/ 2491282 h 2491282"/>
              <a:gd name="connsiteX0" fmla="*/ 61687 w 761925"/>
              <a:gd name="connsiteY0" fmla="*/ 0 h 2538989"/>
              <a:gd name="connsiteX1" fmla="*/ 4 w 761925"/>
              <a:gd name="connsiteY1" fmla="*/ 156058 h 2538989"/>
              <a:gd name="connsiteX2" fmla="*/ 63097 w 761925"/>
              <a:gd name="connsiteY2" fmla="*/ 237253 h 2538989"/>
              <a:gd name="connsiteX3" fmla="*/ 125026 w 761925"/>
              <a:gd name="connsiteY3" fmla="*/ 254204 h 2538989"/>
              <a:gd name="connsiteX4" fmla="*/ 240643 w 761925"/>
              <a:gd name="connsiteY4" fmla="*/ 239691 h 2538989"/>
              <a:gd name="connsiteX5" fmla="*/ 343253 w 761925"/>
              <a:gd name="connsiteY5" fmla="*/ 370822 h 2538989"/>
              <a:gd name="connsiteX6" fmla="*/ 430912 w 761925"/>
              <a:gd name="connsiteY6" fmla="*/ 345205 h 2538989"/>
              <a:gd name="connsiteX7" fmla="*/ 484418 w 761925"/>
              <a:gd name="connsiteY7" fmla="*/ 398618 h 2538989"/>
              <a:gd name="connsiteX8" fmla="*/ 695547 w 761925"/>
              <a:gd name="connsiteY8" fmla="*/ 421993 h 2538989"/>
              <a:gd name="connsiteX9" fmla="*/ 673783 w 761925"/>
              <a:gd name="connsiteY9" fmla="*/ 551609 h 2538989"/>
              <a:gd name="connsiteX10" fmla="*/ 512028 w 761925"/>
              <a:gd name="connsiteY10" fmla="*/ 637833 h 2538989"/>
              <a:gd name="connsiteX11" fmla="*/ 565826 w 761925"/>
              <a:gd name="connsiteY11" fmla="*/ 791345 h 2538989"/>
              <a:gd name="connsiteX12" fmla="*/ 579291 w 761925"/>
              <a:gd name="connsiteY12" fmla="*/ 1059252 h 2538989"/>
              <a:gd name="connsiteX13" fmla="*/ 545307 w 761925"/>
              <a:gd name="connsiteY13" fmla="*/ 1240401 h 2538989"/>
              <a:gd name="connsiteX14" fmla="*/ 479388 w 761925"/>
              <a:gd name="connsiteY14" fmla="*/ 1356335 h 2538989"/>
              <a:gd name="connsiteX15" fmla="*/ 553254 w 761925"/>
              <a:gd name="connsiteY15" fmla="*/ 1547683 h 2538989"/>
              <a:gd name="connsiteX16" fmla="*/ 697664 w 761925"/>
              <a:gd name="connsiteY16" fmla="*/ 1777562 h 2538989"/>
              <a:gd name="connsiteX17" fmla="*/ 761851 w 761925"/>
              <a:gd name="connsiteY17" fmla="*/ 2038801 h 2538989"/>
              <a:gd name="connsiteX18" fmla="*/ 686826 w 761925"/>
              <a:gd name="connsiteY18" fmla="*/ 2160826 h 2538989"/>
              <a:gd name="connsiteX19" fmla="*/ 621933 w 761925"/>
              <a:gd name="connsiteY19" fmla="*/ 2289909 h 2538989"/>
              <a:gd name="connsiteX20" fmla="*/ 458198 w 761925"/>
              <a:gd name="connsiteY20" fmla="*/ 2394362 h 2538989"/>
              <a:gd name="connsiteX21" fmla="*/ 347529 w 761925"/>
              <a:gd name="connsiteY21" fmla="*/ 2538989 h 2538989"/>
              <a:gd name="connsiteX0" fmla="*/ 41256 w 765347"/>
              <a:gd name="connsiteY0" fmla="*/ 0 h 2666210"/>
              <a:gd name="connsiteX1" fmla="*/ 3426 w 765347"/>
              <a:gd name="connsiteY1" fmla="*/ 283279 h 2666210"/>
              <a:gd name="connsiteX2" fmla="*/ 66519 w 765347"/>
              <a:gd name="connsiteY2" fmla="*/ 364474 h 2666210"/>
              <a:gd name="connsiteX3" fmla="*/ 128448 w 765347"/>
              <a:gd name="connsiteY3" fmla="*/ 381425 h 2666210"/>
              <a:gd name="connsiteX4" fmla="*/ 244065 w 765347"/>
              <a:gd name="connsiteY4" fmla="*/ 366912 h 2666210"/>
              <a:gd name="connsiteX5" fmla="*/ 346675 w 765347"/>
              <a:gd name="connsiteY5" fmla="*/ 498043 h 2666210"/>
              <a:gd name="connsiteX6" fmla="*/ 434334 w 765347"/>
              <a:gd name="connsiteY6" fmla="*/ 472426 h 2666210"/>
              <a:gd name="connsiteX7" fmla="*/ 487840 w 765347"/>
              <a:gd name="connsiteY7" fmla="*/ 525839 h 2666210"/>
              <a:gd name="connsiteX8" fmla="*/ 698969 w 765347"/>
              <a:gd name="connsiteY8" fmla="*/ 549214 h 2666210"/>
              <a:gd name="connsiteX9" fmla="*/ 677205 w 765347"/>
              <a:gd name="connsiteY9" fmla="*/ 678830 h 2666210"/>
              <a:gd name="connsiteX10" fmla="*/ 515450 w 765347"/>
              <a:gd name="connsiteY10" fmla="*/ 765054 h 2666210"/>
              <a:gd name="connsiteX11" fmla="*/ 569248 w 765347"/>
              <a:gd name="connsiteY11" fmla="*/ 918566 h 2666210"/>
              <a:gd name="connsiteX12" fmla="*/ 582713 w 765347"/>
              <a:gd name="connsiteY12" fmla="*/ 1186473 h 2666210"/>
              <a:gd name="connsiteX13" fmla="*/ 548729 w 765347"/>
              <a:gd name="connsiteY13" fmla="*/ 1367622 h 2666210"/>
              <a:gd name="connsiteX14" fmla="*/ 482810 w 765347"/>
              <a:gd name="connsiteY14" fmla="*/ 1483556 h 2666210"/>
              <a:gd name="connsiteX15" fmla="*/ 556676 w 765347"/>
              <a:gd name="connsiteY15" fmla="*/ 1674904 h 2666210"/>
              <a:gd name="connsiteX16" fmla="*/ 701086 w 765347"/>
              <a:gd name="connsiteY16" fmla="*/ 1904783 h 2666210"/>
              <a:gd name="connsiteX17" fmla="*/ 765273 w 765347"/>
              <a:gd name="connsiteY17" fmla="*/ 2166022 h 2666210"/>
              <a:gd name="connsiteX18" fmla="*/ 690248 w 765347"/>
              <a:gd name="connsiteY18" fmla="*/ 2288047 h 2666210"/>
              <a:gd name="connsiteX19" fmla="*/ 625355 w 765347"/>
              <a:gd name="connsiteY19" fmla="*/ 2417130 h 2666210"/>
              <a:gd name="connsiteX20" fmla="*/ 461620 w 765347"/>
              <a:gd name="connsiteY20" fmla="*/ 2521583 h 2666210"/>
              <a:gd name="connsiteX21" fmla="*/ 350951 w 765347"/>
              <a:gd name="connsiteY21" fmla="*/ 2666210 h 2666210"/>
              <a:gd name="connsiteX0" fmla="*/ 41256 w 765347"/>
              <a:gd name="connsiteY0" fmla="*/ 0 h 2666210"/>
              <a:gd name="connsiteX1" fmla="*/ 3426 w 765347"/>
              <a:gd name="connsiteY1" fmla="*/ 283279 h 2666210"/>
              <a:gd name="connsiteX2" fmla="*/ 25237 w 765347"/>
              <a:gd name="connsiteY2" fmla="*/ 136855 h 2666210"/>
              <a:gd name="connsiteX3" fmla="*/ 66519 w 765347"/>
              <a:gd name="connsiteY3" fmla="*/ 364474 h 2666210"/>
              <a:gd name="connsiteX4" fmla="*/ 128448 w 765347"/>
              <a:gd name="connsiteY4" fmla="*/ 381425 h 2666210"/>
              <a:gd name="connsiteX5" fmla="*/ 244065 w 765347"/>
              <a:gd name="connsiteY5" fmla="*/ 366912 h 2666210"/>
              <a:gd name="connsiteX6" fmla="*/ 346675 w 765347"/>
              <a:gd name="connsiteY6" fmla="*/ 498043 h 2666210"/>
              <a:gd name="connsiteX7" fmla="*/ 434334 w 765347"/>
              <a:gd name="connsiteY7" fmla="*/ 472426 h 2666210"/>
              <a:gd name="connsiteX8" fmla="*/ 487840 w 765347"/>
              <a:gd name="connsiteY8" fmla="*/ 525839 h 2666210"/>
              <a:gd name="connsiteX9" fmla="*/ 698969 w 765347"/>
              <a:gd name="connsiteY9" fmla="*/ 549214 h 2666210"/>
              <a:gd name="connsiteX10" fmla="*/ 677205 w 765347"/>
              <a:gd name="connsiteY10" fmla="*/ 678830 h 2666210"/>
              <a:gd name="connsiteX11" fmla="*/ 515450 w 765347"/>
              <a:gd name="connsiteY11" fmla="*/ 765054 h 2666210"/>
              <a:gd name="connsiteX12" fmla="*/ 569248 w 765347"/>
              <a:gd name="connsiteY12" fmla="*/ 918566 h 2666210"/>
              <a:gd name="connsiteX13" fmla="*/ 582713 w 765347"/>
              <a:gd name="connsiteY13" fmla="*/ 1186473 h 2666210"/>
              <a:gd name="connsiteX14" fmla="*/ 548729 w 765347"/>
              <a:gd name="connsiteY14" fmla="*/ 1367622 h 2666210"/>
              <a:gd name="connsiteX15" fmla="*/ 482810 w 765347"/>
              <a:gd name="connsiteY15" fmla="*/ 1483556 h 2666210"/>
              <a:gd name="connsiteX16" fmla="*/ 556676 w 765347"/>
              <a:gd name="connsiteY16" fmla="*/ 1674904 h 2666210"/>
              <a:gd name="connsiteX17" fmla="*/ 701086 w 765347"/>
              <a:gd name="connsiteY17" fmla="*/ 1904783 h 2666210"/>
              <a:gd name="connsiteX18" fmla="*/ 765273 w 765347"/>
              <a:gd name="connsiteY18" fmla="*/ 2166022 h 2666210"/>
              <a:gd name="connsiteX19" fmla="*/ 690248 w 765347"/>
              <a:gd name="connsiteY19" fmla="*/ 2288047 h 2666210"/>
              <a:gd name="connsiteX20" fmla="*/ 625355 w 765347"/>
              <a:gd name="connsiteY20" fmla="*/ 2417130 h 2666210"/>
              <a:gd name="connsiteX21" fmla="*/ 461620 w 765347"/>
              <a:gd name="connsiteY21" fmla="*/ 2521583 h 2666210"/>
              <a:gd name="connsiteX22" fmla="*/ 350951 w 765347"/>
              <a:gd name="connsiteY22" fmla="*/ 2666210 h 2666210"/>
              <a:gd name="connsiteX0" fmla="*/ 41144 w 765235"/>
              <a:gd name="connsiteY0" fmla="*/ 0 h 2666210"/>
              <a:gd name="connsiteX1" fmla="*/ 3314 w 765235"/>
              <a:gd name="connsiteY1" fmla="*/ 283279 h 2666210"/>
              <a:gd name="connsiteX2" fmla="*/ 64882 w 765235"/>
              <a:gd name="connsiteY2" fmla="*/ 136855 h 2666210"/>
              <a:gd name="connsiteX3" fmla="*/ 66407 w 765235"/>
              <a:gd name="connsiteY3" fmla="*/ 364474 h 2666210"/>
              <a:gd name="connsiteX4" fmla="*/ 128336 w 765235"/>
              <a:gd name="connsiteY4" fmla="*/ 381425 h 2666210"/>
              <a:gd name="connsiteX5" fmla="*/ 243953 w 765235"/>
              <a:gd name="connsiteY5" fmla="*/ 366912 h 2666210"/>
              <a:gd name="connsiteX6" fmla="*/ 346563 w 765235"/>
              <a:gd name="connsiteY6" fmla="*/ 498043 h 2666210"/>
              <a:gd name="connsiteX7" fmla="*/ 434222 w 765235"/>
              <a:gd name="connsiteY7" fmla="*/ 472426 h 2666210"/>
              <a:gd name="connsiteX8" fmla="*/ 487728 w 765235"/>
              <a:gd name="connsiteY8" fmla="*/ 525839 h 2666210"/>
              <a:gd name="connsiteX9" fmla="*/ 698857 w 765235"/>
              <a:gd name="connsiteY9" fmla="*/ 549214 h 2666210"/>
              <a:gd name="connsiteX10" fmla="*/ 677093 w 765235"/>
              <a:gd name="connsiteY10" fmla="*/ 678830 h 2666210"/>
              <a:gd name="connsiteX11" fmla="*/ 515338 w 765235"/>
              <a:gd name="connsiteY11" fmla="*/ 765054 h 2666210"/>
              <a:gd name="connsiteX12" fmla="*/ 569136 w 765235"/>
              <a:gd name="connsiteY12" fmla="*/ 918566 h 2666210"/>
              <a:gd name="connsiteX13" fmla="*/ 582601 w 765235"/>
              <a:gd name="connsiteY13" fmla="*/ 1186473 h 2666210"/>
              <a:gd name="connsiteX14" fmla="*/ 548617 w 765235"/>
              <a:gd name="connsiteY14" fmla="*/ 1367622 h 2666210"/>
              <a:gd name="connsiteX15" fmla="*/ 482698 w 765235"/>
              <a:gd name="connsiteY15" fmla="*/ 1483556 h 2666210"/>
              <a:gd name="connsiteX16" fmla="*/ 556564 w 765235"/>
              <a:gd name="connsiteY16" fmla="*/ 1674904 h 2666210"/>
              <a:gd name="connsiteX17" fmla="*/ 700974 w 765235"/>
              <a:gd name="connsiteY17" fmla="*/ 1904783 h 2666210"/>
              <a:gd name="connsiteX18" fmla="*/ 765161 w 765235"/>
              <a:gd name="connsiteY18" fmla="*/ 2166022 h 2666210"/>
              <a:gd name="connsiteX19" fmla="*/ 690136 w 765235"/>
              <a:gd name="connsiteY19" fmla="*/ 2288047 h 2666210"/>
              <a:gd name="connsiteX20" fmla="*/ 625243 w 765235"/>
              <a:gd name="connsiteY20" fmla="*/ 2417130 h 2666210"/>
              <a:gd name="connsiteX21" fmla="*/ 461508 w 765235"/>
              <a:gd name="connsiteY21" fmla="*/ 2521583 h 2666210"/>
              <a:gd name="connsiteX22" fmla="*/ 350839 w 765235"/>
              <a:gd name="connsiteY22" fmla="*/ 2666210 h 2666210"/>
              <a:gd name="connsiteX0" fmla="*/ 41144 w 765235"/>
              <a:gd name="connsiteY0" fmla="*/ 0 h 2666210"/>
              <a:gd name="connsiteX1" fmla="*/ 3314 w 765235"/>
              <a:gd name="connsiteY1" fmla="*/ 283279 h 2666210"/>
              <a:gd name="connsiteX2" fmla="*/ 64882 w 765235"/>
              <a:gd name="connsiteY2" fmla="*/ 136855 h 2666210"/>
              <a:gd name="connsiteX3" fmla="*/ 66407 w 765235"/>
              <a:gd name="connsiteY3" fmla="*/ 364474 h 2666210"/>
              <a:gd name="connsiteX4" fmla="*/ 128336 w 765235"/>
              <a:gd name="connsiteY4" fmla="*/ 381425 h 2666210"/>
              <a:gd name="connsiteX5" fmla="*/ 243953 w 765235"/>
              <a:gd name="connsiteY5" fmla="*/ 366912 h 2666210"/>
              <a:gd name="connsiteX6" fmla="*/ 346563 w 765235"/>
              <a:gd name="connsiteY6" fmla="*/ 498043 h 2666210"/>
              <a:gd name="connsiteX7" fmla="*/ 434222 w 765235"/>
              <a:gd name="connsiteY7" fmla="*/ 472426 h 2666210"/>
              <a:gd name="connsiteX8" fmla="*/ 487728 w 765235"/>
              <a:gd name="connsiteY8" fmla="*/ 525839 h 2666210"/>
              <a:gd name="connsiteX9" fmla="*/ 698857 w 765235"/>
              <a:gd name="connsiteY9" fmla="*/ 549214 h 2666210"/>
              <a:gd name="connsiteX10" fmla="*/ 677093 w 765235"/>
              <a:gd name="connsiteY10" fmla="*/ 678830 h 2666210"/>
              <a:gd name="connsiteX11" fmla="*/ 515338 w 765235"/>
              <a:gd name="connsiteY11" fmla="*/ 765054 h 2666210"/>
              <a:gd name="connsiteX12" fmla="*/ 569136 w 765235"/>
              <a:gd name="connsiteY12" fmla="*/ 918566 h 2666210"/>
              <a:gd name="connsiteX13" fmla="*/ 582601 w 765235"/>
              <a:gd name="connsiteY13" fmla="*/ 1186473 h 2666210"/>
              <a:gd name="connsiteX14" fmla="*/ 548617 w 765235"/>
              <a:gd name="connsiteY14" fmla="*/ 1367622 h 2666210"/>
              <a:gd name="connsiteX15" fmla="*/ 482698 w 765235"/>
              <a:gd name="connsiteY15" fmla="*/ 1483556 h 2666210"/>
              <a:gd name="connsiteX16" fmla="*/ 556564 w 765235"/>
              <a:gd name="connsiteY16" fmla="*/ 1674904 h 2666210"/>
              <a:gd name="connsiteX17" fmla="*/ 700974 w 765235"/>
              <a:gd name="connsiteY17" fmla="*/ 1904783 h 2666210"/>
              <a:gd name="connsiteX18" fmla="*/ 765161 w 765235"/>
              <a:gd name="connsiteY18" fmla="*/ 2166022 h 2666210"/>
              <a:gd name="connsiteX19" fmla="*/ 690136 w 765235"/>
              <a:gd name="connsiteY19" fmla="*/ 2288047 h 2666210"/>
              <a:gd name="connsiteX20" fmla="*/ 625243 w 765235"/>
              <a:gd name="connsiteY20" fmla="*/ 2417130 h 2666210"/>
              <a:gd name="connsiteX21" fmla="*/ 461508 w 765235"/>
              <a:gd name="connsiteY21" fmla="*/ 2521583 h 2666210"/>
              <a:gd name="connsiteX22" fmla="*/ 350839 w 765235"/>
              <a:gd name="connsiteY22" fmla="*/ 2666210 h 2666210"/>
              <a:gd name="connsiteX0" fmla="*/ 41256 w 765347"/>
              <a:gd name="connsiteY0" fmla="*/ 0 h 2666210"/>
              <a:gd name="connsiteX1" fmla="*/ 3426 w 765347"/>
              <a:gd name="connsiteY1" fmla="*/ 283279 h 2666210"/>
              <a:gd name="connsiteX2" fmla="*/ 66519 w 765347"/>
              <a:gd name="connsiteY2" fmla="*/ 364474 h 2666210"/>
              <a:gd name="connsiteX3" fmla="*/ 128448 w 765347"/>
              <a:gd name="connsiteY3" fmla="*/ 381425 h 2666210"/>
              <a:gd name="connsiteX4" fmla="*/ 244065 w 765347"/>
              <a:gd name="connsiteY4" fmla="*/ 366912 h 2666210"/>
              <a:gd name="connsiteX5" fmla="*/ 346675 w 765347"/>
              <a:gd name="connsiteY5" fmla="*/ 498043 h 2666210"/>
              <a:gd name="connsiteX6" fmla="*/ 434334 w 765347"/>
              <a:gd name="connsiteY6" fmla="*/ 472426 h 2666210"/>
              <a:gd name="connsiteX7" fmla="*/ 487840 w 765347"/>
              <a:gd name="connsiteY7" fmla="*/ 525839 h 2666210"/>
              <a:gd name="connsiteX8" fmla="*/ 698969 w 765347"/>
              <a:gd name="connsiteY8" fmla="*/ 549214 h 2666210"/>
              <a:gd name="connsiteX9" fmla="*/ 677205 w 765347"/>
              <a:gd name="connsiteY9" fmla="*/ 678830 h 2666210"/>
              <a:gd name="connsiteX10" fmla="*/ 515450 w 765347"/>
              <a:gd name="connsiteY10" fmla="*/ 765054 h 2666210"/>
              <a:gd name="connsiteX11" fmla="*/ 569248 w 765347"/>
              <a:gd name="connsiteY11" fmla="*/ 918566 h 2666210"/>
              <a:gd name="connsiteX12" fmla="*/ 582713 w 765347"/>
              <a:gd name="connsiteY12" fmla="*/ 1186473 h 2666210"/>
              <a:gd name="connsiteX13" fmla="*/ 548729 w 765347"/>
              <a:gd name="connsiteY13" fmla="*/ 1367622 h 2666210"/>
              <a:gd name="connsiteX14" fmla="*/ 482810 w 765347"/>
              <a:gd name="connsiteY14" fmla="*/ 1483556 h 2666210"/>
              <a:gd name="connsiteX15" fmla="*/ 556676 w 765347"/>
              <a:gd name="connsiteY15" fmla="*/ 1674904 h 2666210"/>
              <a:gd name="connsiteX16" fmla="*/ 701086 w 765347"/>
              <a:gd name="connsiteY16" fmla="*/ 1904783 h 2666210"/>
              <a:gd name="connsiteX17" fmla="*/ 765273 w 765347"/>
              <a:gd name="connsiteY17" fmla="*/ 2166022 h 2666210"/>
              <a:gd name="connsiteX18" fmla="*/ 690248 w 765347"/>
              <a:gd name="connsiteY18" fmla="*/ 2288047 h 2666210"/>
              <a:gd name="connsiteX19" fmla="*/ 625355 w 765347"/>
              <a:gd name="connsiteY19" fmla="*/ 2417130 h 2666210"/>
              <a:gd name="connsiteX20" fmla="*/ 461620 w 765347"/>
              <a:gd name="connsiteY20" fmla="*/ 2521583 h 2666210"/>
              <a:gd name="connsiteX21" fmla="*/ 350951 w 765347"/>
              <a:gd name="connsiteY21" fmla="*/ 2666210 h 2666210"/>
              <a:gd name="connsiteX0" fmla="*/ 45288 w 769379"/>
              <a:gd name="connsiteY0" fmla="*/ 0 h 2666210"/>
              <a:gd name="connsiteX1" fmla="*/ 5415 w 769379"/>
              <a:gd name="connsiteY1" fmla="*/ 144807 h 2666210"/>
              <a:gd name="connsiteX2" fmla="*/ 7458 w 769379"/>
              <a:gd name="connsiteY2" fmla="*/ 283279 h 2666210"/>
              <a:gd name="connsiteX3" fmla="*/ 70551 w 769379"/>
              <a:gd name="connsiteY3" fmla="*/ 364474 h 2666210"/>
              <a:gd name="connsiteX4" fmla="*/ 132480 w 769379"/>
              <a:gd name="connsiteY4" fmla="*/ 381425 h 2666210"/>
              <a:gd name="connsiteX5" fmla="*/ 248097 w 769379"/>
              <a:gd name="connsiteY5" fmla="*/ 366912 h 2666210"/>
              <a:gd name="connsiteX6" fmla="*/ 350707 w 769379"/>
              <a:gd name="connsiteY6" fmla="*/ 498043 h 2666210"/>
              <a:gd name="connsiteX7" fmla="*/ 438366 w 769379"/>
              <a:gd name="connsiteY7" fmla="*/ 472426 h 2666210"/>
              <a:gd name="connsiteX8" fmla="*/ 491872 w 769379"/>
              <a:gd name="connsiteY8" fmla="*/ 525839 h 2666210"/>
              <a:gd name="connsiteX9" fmla="*/ 703001 w 769379"/>
              <a:gd name="connsiteY9" fmla="*/ 549214 h 2666210"/>
              <a:gd name="connsiteX10" fmla="*/ 681237 w 769379"/>
              <a:gd name="connsiteY10" fmla="*/ 678830 h 2666210"/>
              <a:gd name="connsiteX11" fmla="*/ 519482 w 769379"/>
              <a:gd name="connsiteY11" fmla="*/ 765054 h 2666210"/>
              <a:gd name="connsiteX12" fmla="*/ 573280 w 769379"/>
              <a:gd name="connsiteY12" fmla="*/ 918566 h 2666210"/>
              <a:gd name="connsiteX13" fmla="*/ 586745 w 769379"/>
              <a:gd name="connsiteY13" fmla="*/ 1186473 h 2666210"/>
              <a:gd name="connsiteX14" fmla="*/ 552761 w 769379"/>
              <a:gd name="connsiteY14" fmla="*/ 1367622 h 2666210"/>
              <a:gd name="connsiteX15" fmla="*/ 486842 w 769379"/>
              <a:gd name="connsiteY15" fmla="*/ 1483556 h 2666210"/>
              <a:gd name="connsiteX16" fmla="*/ 560708 w 769379"/>
              <a:gd name="connsiteY16" fmla="*/ 1674904 h 2666210"/>
              <a:gd name="connsiteX17" fmla="*/ 705118 w 769379"/>
              <a:gd name="connsiteY17" fmla="*/ 1904783 h 2666210"/>
              <a:gd name="connsiteX18" fmla="*/ 769305 w 769379"/>
              <a:gd name="connsiteY18" fmla="*/ 2166022 h 2666210"/>
              <a:gd name="connsiteX19" fmla="*/ 694280 w 769379"/>
              <a:gd name="connsiteY19" fmla="*/ 2288047 h 2666210"/>
              <a:gd name="connsiteX20" fmla="*/ 629387 w 769379"/>
              <a:gd name="connsiteY20" fmla="*/ 2417130 h 2666210"/>
              <a:gd name="connsiteX21" fmla="*/ 465652 w 769379"/>
              <a:gd name="connsiteY21" fmla="*/ 2521583 h 2666210"/>
              <a:gd name="connsiteX22" fmla="*/ 354983 w 769379"/>
              <a:gd name="connsiteY22" fmla="*/ 2666210 h 2666210"/>
              <a:gd name="connsiteX0" fmla="*/ 38178 w 762269"/>
              <a:gd name="connsiteY0" fmla="*/ 0 h 2666210"/>
              <a:gd name="connsiteX1" fmla="*/ 38062 w 762269"/>
              <a:gd name="connsiteY1" fmla="*/ 144807 h 2666210"/>
              <a:gd name="connsiteX2" fmla="*/ 348 w 762269"/>
              <a:gd name="connsiteY2" fmla="*/ 283279 h 2666210"/>
              <a:gd name="connsiteX3" fmla="*/ 63441 w 762269"/>
              <a:gd name="connsiteY3" fmla="*/ 364474 h 2666210"/>
              <a:gd name="connsiteX4" fmla="*/ 125370 w 762269"/>
              <a:gd name="connsiteY4" fmla="*/ 381425 h 2666210"/>
              <a:gd name="connsiteX5" fmla="*/ 240987 w 762269"/>
              <a:gd name="connsiteY5" fmla="*/ 366912 h 2666210"/>
              <a:gd name="connsiteX6" fmla="*/ 343597 w 762269"/>
              <a:gd name="connsiteY6" fmla="*/ 498043 h 2666210"/>
              <a:gd name="connsiteX7" fmla="*/ 431256 w 762269"/>
              <a:gd name="connsiteY7" fmla="*/ 472426 h 2666210"/>
              <a:gd name="connsiteX8" fmla="*/ 484762 w 762269"/>
              <a:gd name="connsiteY8" fmla="*/ 525839 h 2666210"/>
              <a:gd name="connsiteX9" fmla="*/ 695891 w 762269"/>
              <a:gd name="connsiteY9" fmla="*/ 549214 h 2666210"/>
              <a:gd name="connsiteX10" fmla="*/ 674127 w 762269"/>
              <a:gd name="connsiteY10" fmla="*/ 678830 h 2666210"/>
              <a:gd name="connsiteX11" fmla="*/ 512372 w 762269"/>
              <a:gd name="connsiteY11" fmla="*/ 765054 h 2666210"/>
              <a:gd name="connsiteX12" fmla="*/ 566170 w 762269"/>
              <a:gd name="connsiteY12" fmla="*/ 918566 h 2666210"/>
              <a:gd name="connsiteX13" fmla="*/ 579635 w 762269"/>
              <a:gd name="connsiteY13" fmla="*/ 1186473 h 2666210"/>
              <a:gd name="connsiteX14" fmla="*/ 545651 w 762269"/>
              <a:gd name="connsiteY14" fmla="*/ 1367622 h 2666210"/>
              <a:gd name="connsiteX15" fmla="*/ 479732 w 762269"/>
              <a:gd name="connsiteY15" fmla="*/ 1483556 h 2666210"/>
              <a:gd name="connsiteX16" fmla="*/ 553598 w 762269"/>
              <a:gd name="connsiteY16" fmla="*/ 1674904 h 2666210"/>
              <a:gd name="connsiteX17" fmla="*/ 698008 w 762269"/>
              <a:gd name="connsiteY17" fmla="*/ 1904783 h 2666210"/>
              <a:gd name="connsiteX18" fmla="*/ 762195 w 762269"/>
              <a:gd name="connsiteY18" fmla="*/ 2166022 h 2666210"/>
              <a:gd name="connsiteX19" fmla="*/ 687170 w 762269"/>
              <a:gd name="connsiteY19" fmla="*/ 2288047 h 2666210"/>
              <a:gd name="connsiteX20" fmla="*/ 622277 w 762269"/>
              <a:gd name="connsiteY20" fmla="*/ 2417130 h 2666210"/>
              <a:gd name="connsiteX21" fmla="*/ 458542 w 762269"/>
              <a:gd name="connsiteY21" fmla="*/ 2521583 h 2666210"/>
              <a:gd name="connsiteX22" fmla="*/ 347873 w 762269"/>
              <a:gd name="connsiteY22" fmla="*/ 2666210 h 2666210"/>
              <a:gd name="connsiteX0" fmla="*/ 123429 w 762459"/>
              <a:gd name="connsiteY0" fmla="*/ 0 h 2772535"/>
              <a:gd name="connsiteX1" fmla="*/ 38252 w 762459"/>
              <a:gd name="connsiteY1" fmla="*/ 251132 h 2772535"/>
              <a:gd name="connsiteX2" fmla="*/ 538 w 762459"/>
              <a:gd name="connsiteY2" fmla="*/ 389604 h 2772535"/>
              <a:gd name="connsiteX3" fmla="*/ 63631 w 762459"/>
              <a:gd name="connsiteY3" fmla="*/ 470799 h 2772535"/>
              <a:gd name="connsiteX4" fmla="*/ 125560 w 762459"/>
              <a:gd name="connsiteY4" fmla="*/ 487750 h 2772535"/>
              <a:gd name="connsiteX5" fmla="*/ 241177 w 762459"/>
              <a:gd name="connsiteY5" fmla="*/ 473237 h 2772535"/>
              <a:gd name="connsiteX6" fmla="*/ 343787 w 762459"/>
              <a:gd name="connsiteY6" fmla="*/ 604368 h 2772535"/>
              <a:gd name="connsiteX7" fmla="*/ 431446 w 762459"/>
              <a:gd name="connsiteY7" fmla="*/ 578751 h 2772535"/>
              <a:gd name="connsiteX8" fmla="*/ 484952 w 762459"/>
              <a:gd name="connsiteY8" fmla="*/ 632164 h 2772535"/>
              <a:gd name="connsiteX9" fmla="*/ 696081 w 762459"/>
              <a:gd name="connsiteY9" fmla="*/ 655539 h 2772535"/>
              <a:gd name="connsiteX10" fmla="*/ 674317 w 762459"/>
              <a:gd name="connsiteY10" fmla="*/ 785155 h 2772535"/>
              <a:gd name="connsiteX11" fmla="*/ 512562 w 762459"/>
              <a:gd name="connsiteY11" fmla="*/ 871379 h 2772535"/>
              <a:gd name="connsiteX12" fmla="*/ 566360 w 762459"/>
              <a:gd name="connsiteY12" fmla="*/ 1024891 h 2772535"/>
              <a:gd name="connsiteX13" fmla="*/ 579825 w 762459"/>
              <a:gd name="connsiteY13" fmla="*/ 1292798 h 2772535"/>
              <a:gd name="connsiteX14" fmla="*/ 545841 w 762459"/>
              <a:gd name="connsiteY14" fmla="*/ 1473947 h 2772535"/>
              <a:gd name="connsiteX15" fmla="*/ 479922 w 762459"/>
              <a:gd name="connsiteY15" fmla="*/ 1589881 h 2772535"/>
              <a:gd name="connsiteX16" fmla="*/ 553788 w 762459"/>
              <a:gd name="connsiteY16" fmla="*/ 1781229 h 2772535"/>
              <a:gd name="connsiteX17" fmla="*/ 698198 w 762459"/>
              <a:gd name="connsiteY17" fmla="*/ 2011108 h 2772535"/>
              <a:gd name="connsiteX18" fmla="*/ 762385 w 762459"/>
              <a:gd name="connsiteY18" fmla="*/ 2272347 h 2772535"/>
              <a:gd name="connsiteX19" fmla="*/ 687360 w 762459"/>
              <a:gd name="connsiteY19" fmla="*/ 2394372 h 2772535"/>
              <a:gd name="connsiteX20" fmla="*/ 622467 w 762459"/>
              <a:gd name="connsiteY20" fmla="*/ 2523455 h 2772535"/>
              <a:gd name="connsiteX21" fmla="*/ 458732 w 762459"/>
              <a:gd name="connsiteY21" fmla="*/ 2627908 h 2772535"/>
              <a:gd name="connsiteX22" fmla="*/ 348063 w 762459"/>
              <a:gd name="connsiteY22" fmla="*/ 2772535 h 2772535"/>
              <a:gd name="connsiteX0" fmla="*/ 123464 w 762494"/>
              <a:gd name="connsiteY0" fmla="*/ 19912 h 2792447"/>
              <a:gd name="connsiteX1" fmla="*/ 133251 w 762494"/>
              <a:gd name="connsiteY1" fmla="*/ 18237 h 2792447"/>
              <a:gd name="connsiteX2" fmla="*/ 38287 w 762494"/>
              <a:gd name="connsiteY2" fmla="*/ 271044 h 2792447"/>
              <a:gd name="connsiteX3" fmla="*/ 573 w 762494"/>
              <a:gd name="connsiteY3" fmla="*/ 409516 h 2792447"/>
              <a:gd name="connsiteX4" fmla="*/ 63666 w 762494"/>
              <a:gd name="connsiteY4" fmla="*/ 490711 h 2792447"/>
              <a:gd name="connsiteX5" fmla="*/ 125595 w 762494"/>
              <a:gd name="connsiteY5" fmla="*/ 507662 h 2792447"/>
              <a:gd name="connsiteX6" fmla="*/ 241212 w 762494"/>
              <a:gd name="connsiteY6" fmla="*/ 493149 h 2792447"/>
              <a:gd name="connsiteX7" fmla="*/ 343822 w 762494"/>
              <a:gd name="connsiteY7" fmla="*/ 624280 h 2792447"/>
              <a:gd name="connsiteX8" fmla="*/ 431481 w 762494"/>
              <a:gd name="connsiteY8" fmla="*/ 598663 h 2792447"/>
              <a:gd name="connsiteX9" fmla="*/ 484987 w 762494"/>
              <a:gd name="connsiteY9" fmla="*/ 652076 h 2792447"/>
              <a:gd name="connsiteX10" fmla="*/ 696116 w 762494"/>
              <a:gd name="connsiteY10" fmla="*/ 675451 h 2792447"/>
              <a:gd name="connsiteX11" fmla="*/ 674352 w 762494"/>
              <a:gd name="connsiteY11" fmla="*/ 805067 h 2792447"/>
              <a:gd name="connsiteX12" fmla="*/ 512597 w 762494"/>
              <a:gd name="connsiteY12" fmla="*/ 891291 h 2792447"/>
              <a:gd name="connsiteX13" fmla="*/ 566395 w 762494"/>
              <a:gd name="connsiteY13" fmla="*/ 1044803 h 2792447"/>
              <a:gd name="connsiteX14" fmla="*/ 579860 w 762494"/>
              <a:gd name="connsiteY14" fmla="*/ 1312710 h 2792447"/>
              <a:gd name="connsiteX15" fmla="*/ 545876 w 762494"/>
              <a:gd name="connsiteY15" fmla="*/ 1493859 h 2792447"/>
              <a:gd name="connsiteX16" fmla="*/ 479957 w 762494"/>
              <a:gd name="connsiteY16" fmla="*/ 1609793 h 2792447"/>
              <a:gd name="connsiteX17" fmla="*/ 553823 w 762494"/>
              <a:gd name="connsiteY17" fmla="*/ 1801141 h 2792447"/>
              <a:gd name="connsiteX18" fmla="*/ 698233 w 762494"/>
              <a:gd name="connsiteY18" fmla="*/ 2031020 h 2792447"/>
              <a:gd name="connsiteX19" fmla="*/ 762420 w 762494"/>
              <a:gd name="connsiteY19" fmla="*/ 2292259 h 2792447"/>
              <a:gd name="connsiteX20" fmla="*/ 687395 w 762494"/>
              <a:gd name="connsiteY20" fmla="*/ 2414284 h 2792447"/>
              <a:gd name="connsiteX21" fmla="*/ 622502 w 762494"/>
              <a:gd name="connsiteY21" fmla="*/ 2543367 h 2792447"/>
              <a:gd name="connsiteX22" fmla="*/ 458767 w 762494"/>
              <a:gd name="connsiteY22" fmla="*/ 2647820 h 2792447"/>
              <a:gd name="connsiteX23" fmla="*/ 348098 w 762494"/>
              <a:gd name="connsiteY23" fmla="*/ 2792447 h 2792447"/>
              <a:gd name="connsiteX0" fmla="*/ 141365 w 780395"/>
              <a:gd name="connsiteY0" fmla="*/ 3 h 2772538"/>
              <a:gd name="connsiteX1" fmla="*/ 587087 w 780395"/>
              <a:gd name="connsiteY1" fmla="*/ 62123 h 2772538"/>
              <a:gd name="connsiteX2" fmla="*/ 56188 w 780395"/>
              <a:gd name="connsiteY2" fmla="*/ 251135 h 2772538"/>
              <a:gd name="connsiteX3" fmla="*/ 18474 w 780395"/>
              <a:gd name="connsiteY3" fmla="*/ 389607 h 2772538"/>
              <a:gd name="connsiteX4" fmla="*/ 81567 w 780395"/>
              <a:gd name="connsiteY4" fmla="*/ 470802 h 2772538"/>
              <a:gd name="connsiteX5" fmla="*/ 143496 w 780395"/>
              <a:gd name="connsiteY5" fmla="*/ 487753 h 2772538"/>
              <a:gd name="connsiteX6" fmla="*/ 259113 w 780395"/>
              <a:gd name="connsiteY6" fmla="*/ 473240 h 2772538"/>
              <a:gd name="connsiteX7" fmla="*/ 361723 w 780395"/>
              <a:gd name="connsiteY7" fmla="*/ 604371 h 2772538"/>
              <a:gd name="connsiteX8" fmla="*/ 449382 w 780395"/>
              <a:gd name="connsiteY8" fmla="*/ 578754 h 2772538"/>
              <a:gd name="connsiteX9" fmla="*/ 502888 w 780395"/>
              <a:gd name="connsiteY9" fmla="*/ 632167 h 2772538"/>
              <a:gd name="connsiteX10" fmla="*/ 714017 w 780395"/>
              <a:gd name="connsiteY10" fmla="*/ 655542 h 2772538"/>
              <a:gd name="connsiteX11" fmla="*/ 692253 w 780395"/>
              <a:gd name="connsiteY11" fmla="*/ 785158 h 2772538"/>
              <a:gd name="connsiteX12" fmla="*/ 530498 w 780395"/>
              <a:gd name="connsiteY12" fmla="*/ 871382 h 2772538"/>
              <a:gd name="connsiteX13" fmla="*/ 584296 w 780395"/>
              <a:gd name="connsiteY13" fmla="*/ 1024894 h 2772538"/>
              <a:gd name="connsiteX14" fmla="*/ 597761 w 780395"/>
              <a:gd name="connsiteY14" fmla="*/ 1292801 h 2772538"/>
              <a:gd name="connsiteX15" fmla="*/ 563777 w 780395"/>
              <a:gd name="connsiteY15" fmla="*/ 1473950 h 2772538"/>
              <a:gd name="connsiteX16" fmla="*/ 497858 w 780395"/>
              <a:gd name="connsiteY16" fmla="*/ 1589884 h 2772538"/>
              <a:gd name="connsiteX17" fmla="*/ 571724 w 780395"/>
              <a:gd name="connsiteY17" fmla="*/ 1781232 h 2772538"/>
              <a:gd name="connsiteX18" fmla="*/ 716134 w 780395"/>
              <a:gd name="connsiteY18" fmla="*/ 2011111 h 2772538"/>
              <a:gd name="connsiteX19" fmla="*/ 780321 w 780395"/>
              <a:gd name="connsiteY19" fmla="*/ 2272350 h 2772538"/>
              <a:gd name="connsiteX20" fmla="*/ 705296 w 780395"/>
              <a:gd name="connsiteY20" fmla="*/ 2394375 h 2772538"/>
              <a:gd name="connsiteX21" fmla="*/ 640403 w 780395"/>
              <a:gd name="connsiteY21" fmla="*/ 2523458 h 2772538"/>
              <a:gd name="connsiteX22" fmla="*/ 476668 w 780395"/>
              <a:gd name="connsiteY22" fmla="*/ 2627911 h 2772538"/>
              <a:gd name="connsiteX23" fmla="*/ 365999 w 780395"/>
              <a:gd name="connsiteY23" fmla="*/ 2772538 h 2772538"/>
              <a:gd name="connsiteX0" fmla="*/ 779318 w 780395"/>
              <a:gd name="connsiteY0" fmla="*/ 37059 h 2724533"/>
              <a:gd name="connsiteX1" fmla="*/ 587087 w 780395"/>
              <a:gd name="connsiteY1" fmla="*/ 14118 h 2724533"/>
              <a:gd name="connsiteX2" fmla="*/ 56188 w 780395"/>
              <a:gd name="connsiteY2" fmla="*/ 203130 h 2724533"/>
              <a:gd name="connsiteX3" fmla="*/ 18474 w 780395"/>
              <a:gd name="connsiteY3" fmla="*/ 341602 h 2724533"/>
              <a:gd name="connsiteX4" fmla="*/ 81567 w 780395"/>
              <a:gd name="connsiteY4" fmla="*/ 422797 h 2724533"/>
              <a:gd name="connsiteX5" fmla="*/ 143496 w 780395"/>
              <a:gd name="connsiteY5" fmla="*/ 439748 h 2724533"/>
              <a:gd name="connsiteX6" fmla="*/ 259113 w 780395"/>
              <a:gd name="connsiteY6" fmla="*/ 425235 h 2724533"/>
              <a:gd name="connsiteX7" fmla="*/ 361723 w 780395"/>
              <a:gd name="connsiteY7" fmla="*/ 556366 h 2724533"/>
              <a:gd name="connsiteX8" fmla="*/ 449382 w 780395"/>
              <a:gd name="connsiteY8" fmla="*/ 530749 h 2724533"/>
              <a:gd name="connsiteX9" fmla="*/ 502888 w 780395"/>
              <a:gd name="connsiteY9" fmla="*/ 584162 h 2724533"/>
              <a:gd name="connsiteX10" fmla="*/ 714017 w 780395"/>
              <a:gd name="connsiteY10" fmla="*/ 607537 h 2724533"/>
              <a:gd name="connsiteX11" fmla="*/ 692253 w 780395"/>
              <a:gd name="connsiteY11" fmla="*/ 737153 h 2724533"/>
              <a:gd name="connsiteX12" fmla="*/ 530498 w 780395"/>
              <a:gd name="connsiteY12" fmla="*/ 823377 h 2724533"/>
              <a:gd name="connsiteX13" fmla="*/ 584296 w 780395"/>
              <a:gd name="connsiteY13" fmla="*/ 976889 h 2724533"/>
              <a:gd name="connsiteX14" fmla="*/ 597761 w 780395"/>
              <a:gd name="connsiteY14" fmla="*/ 1244796 h 2724533"/>
              <a:gd name="connsiteX15" fmla="*/ 563777 w 780395"/>
              <a:gd name="connsiteY15" fmla="*/ 1425945 h 2724533"/>
              <a:gd name="connsiteX16" fmla="*/ 497858 w 780395"/>
              <a:gd name="connsiteY16" fmla="*/ 1541879 h 2724533"/>
              <a:gd name="connsiteX17" fmla="*/ 571724 w 780395"/>
              <a:gd name="connsiteY17" fmla="*/ 1733227 h 2724533"/>
              <a:gd name="connsiteX18" fmla="*/ 716134 w 780395"/>
              <a:gd name="connsiteY18" fmla="*/ 1963106 h 2724533"/>
              <a:gd name="connsiteX19" fmla="*/ 780321 w 780395"/>
              <a:gd name="connsiteY19" fmla="*/ 2224345 h 2724533"/>
              <a:gd name="connsiteX20" fmla="*/ 705296 w 780395"/>
              <a:gd name="connsiteY20" fmla="*/ 2346370 h 2724533"/>
              <a:gd name="connsiteX21" fmla="*/ 640403 w 780395"/>
              <a:gd name="connsiteY21" fmla="*/ 2475453 h 2724533"/>
              <a:gd name="connsiteX22" fmla="*/ 476668 w 780395"/>
              <a:gd name="connsiteY22" fmla="*/ 2579906 h 2724533"/>
              <a:gd name="connsiteX23" fmla="*/ 365999 w 780395"/>
              <a:gd name="connsiteY23" fmla="*/ 2724533 h 2724533"/>
              <a:gd name="connsiteX0" fmla="*/ 767021 w 768098"/>
              <a:gd name="connsiteY0" fmla="*/ 37059 h 2724533"/>
              <a:gd name="connsiteX1" fmla="*/ 574790 w 768098"/>
              <a:gd name="connsiteY1" fmla="*/ 14118 h 2724533"/>
              <a:gd name="connsiteX2" fmla="*/ 372772 w 768098"/>
              <a:gd name="connsiteY2" fmla="*/ 99178 h 2724533"/>
              <a:gd name="connsiteX3" fmla="*/ 43891 w 768098"/>
              <a:gd name="connsiteY3" fmla="*/ 203130 h 2724533"/>
              <a:gd name="connsiteX4" fmla="*/ 6177 w 768098"/>
              <a:gd name="connsiteY4" fmla="*/ 341602 h 2724533"/>
              <a:gd name="connsiteX5" fmla="*/ 69270 w 768098"/>
              <a:gd name="connsiteY5" fmla="*/ 422797 h 2724533"/>
              <a:gd name="connsiteX6" fmla="*/ 131199 w 768098"/>
              <a:gd name="connsiteY6" fmla="*/ 439748 h 2724533"/>
              <a:gd name="connsiteX7" fmla="*/ 246816 w 768098"/>
              <a:gd name="connsiteY7" fmla="*/ 425235 h 2724533"/>
              <a:gd name="connsiteX8" fmla="*/ 349426 w 768098"/>
              <a:gd name="connsiteY8" fmla="*/ 556366 h 2724533"/>
              <a:gd name="connsiteX9" fmla="*/ 437085 w 768098"/>
              <a:gd name="connsiteY9" fmla="*/ 530749 h 2724533"/>
              <a:gd name="connsiteX10" fmla="*/ 490591 w 768098"/>
              <a:gd name="connsiteY10" fmla="*/ 584162 h 2724533"/>
              <a:gd name="connsiteX11" fmla="*/ 701720 w 768098"/>
              <a:gd name="connsiteY11" fmla="*/ 607537 h 2724533"/>
              <a:gd name="connsiteX12" fmla="*/ 679956 w 768098"/>
              <a:gd name="connsiteY12" fmla="*/ 737153 h 2724533"/>
              <a:gd name="connsiteX13" fmla="*/ 518201 w 768098"/>
              <a:gd name="connsiteY13" fmla="*/ 823377 h 2724533"/>
              <a:gd name="connsiteX14" fmla="*/ 571999 w 768098"/>
              <a:gd name="connsiteY14" fmla="*/ 976889 h 2724533"/>
              <a:gd name="connsiteX15" fmla="*/ 585464 w 768098"/>
              <a:gd name="connsiteY15" fmla="*/ 1244796 h 2724533"/>
              <a:gd name="connsiteX16" fmla="*/ 551480 w 768098"/>
              <a:gd name="connsiteY16" fmla="*/ 1425945 h 2724533"/>
              <a:gd name="connsiteX17" fmla="*/ 485561 w 768098"/>
              <a:gd name="connsiteY17" fmla="*/ 1541879 h 2724533"/>
              <a:gd name="connsiteX18" fmla="*/ 559427 w 768098"/>
              <a:gd name="connsiteY18" fmla="*/ 1733227 h 2724533"/>
              <a:gd name="connsiteX19" fmla="*/ 703837 w 768098"/>
              <a:gd name="connsiteY19" fmla="*/ 1963106 h 2724533"/>
              <a:gd name="connsiteX20" fmla="*/ 768024 w 768098"/>
              <a:gd name="connsiteY20" fmla="*/ 2224345 h 2724533"/>
              <a:gd name="connsiteX21" fmla="*/ 692999 w 768098"/>
              <a:gd name="connsiteY21" fmla="*/ 2346370 h 2724533"/>
              <a:gd name="connsiteX22" fmla="*/ 628106 w 768098"/>
              <a:gd name="connsiteY22" fmla="*/ 2475453 h 2724533"/>
              <a:gd name="connsiteX23" fmla="*/ 464371 w 768098"/>
              <a:gd name="connsiteY23" fmla="*/ 2579906 h 2724533"/>
              <a:gd name="connsiteX24" fmla="*/ 353702 w 768098"/>
              <a:gd name="connsiteY24" fmla="*/ 2724533 h 2724533"/>
              <a:gd name="connsiteX0" fmla="*/ 767021 w 768098"/>
              <a:gd name="connsiteY0" fmla="*/ 55711 h 2743185"/>
              <a:gd name="connsiteX1" fmla="*/ 106957 w 768098"/>
              <a:gd name="connsiteY1" fmla="*/ 11505 h 2743185"/>
              <a:gd name="connsiteX2" fmla="*/ 372772 w 768098"/>
              <a:gd name="connsiteY2" fmla="*/ 117830 h 2743185"/>
              <a:gd name="connsiteX3" fmla="*/ 43891 w 768098"/>
              <a:gd name="connsiteY3" fmla="*/ 221782 h 2743185"/>
              <a:gd name="connsiteX4" fmla="*/ 6177 w 768098"/>
              <a:gd name="connsiteY4" fmla="*/ 360254 h 2743185"/>
              <a:gd name="connsiteX5" fmla="*/ 69270 w 768098"/>
              <a:gd name="connsiteY5" fmla="*/ 441449 h 2743185"/>
              <a:gd name="connsiteX6" fmla="*/ 131199 w 768098"/>
              <a:gd name="connsiteY6" fmla="*/ 458400 h 2743185"/>
              <a:gd name="connsiteX7" fmla="*/ 246816 w 768098"/>
              <a:gd name="connsiteY7" fmla="*/ 443887 h 2743185"/>
              <a:gd name="connsiteX8" fmla="*/ 349426 w 768098"/>
              <a:gd name="connsiteY8" fmla="*/ 575018 h 2743185"/>
              <a:gd name="connsiteX9" fmla="*/ 437085 w 768098"/>
              <a:gd name="connsiteY9" fmla="*/ 549401 h 2743185"/>
              <a:gd name="connsiteX10" fmla="*/ 490591 w 768098"/>
              <a:gd name="connsiteY10" fmla="*/ 602814 h 2743185"/>
              <a:gd name="connsiteX11" fmla="*/ 701720 w 768098"/>
              <a:gd name="connsiteY11" fmla="*/ 626189 h 2743185"/>
              <a:gd name="connsiteX12" fmla="*/ 679956 w 768098"/>
              <a:gd name="connsiteY12" fmla="*/ 755805 h 2743185"/>
              <a:gd name="connsiteX13" fmla="*/ 518201 w 768098"/>
              <a:gd name="connsiteY13" fmla="*/ 842029 h 2743185"/>
              <a:gd name="connsiteX14" fmla="*/ 571999 w 768098"/>
              <a:gd name="connsiteY14" fmla="*/ 995541 h 2743185"/>
              <a:gd name="connsiteX15" fmla="*/ 585464 w 768098"/>
              <a:gd name="connsiteY15" fmla="*/ 1263448 h 2743185"/>
              <a:gd name="connsiteX16" fmla="*/ 551480 w 768098"/>
              <a:gd name="connsiteY16" fmla="*/ 1444597 h 2743185"/>
              <a:gd name="connsiteX17" fmla="*/ 485561 w 768098"/>
              <a:gd name="connsiteY17" fmla="*/ 1560531 h 2743185"/>
              <a:gd name="connsiteX18" fmla="*/ 559427 w 768098"/>
              <a:gd name="connsiteY18" fmla="*/ 1751879 h 2743185"/>
              <a:gd name="connsiteX19" fmla="*/ 703837 w 768098"/>
              <a:gd name="connsiteY19" fmla="*/ 1981758 h 2743185"/>
              <a:gd name="connsiteX20" fmla="*/ 768024 w 768098"/>
              <a:gd name="connsiteY20" fmla="*/ 2242997 h 2743185"/>
              <a:gd name="connsiteX21" fmla="*/ 692999 w 768098"/>
              <a:gd name="connsiteY21" fmla="*/ 2365022 h 2743185"/>
              <a:gd name="connsiteX22" fmla="*/ 628106 w 768098"/>
              <a:gd name="connsiteY22" fmla="*/ 2494105 h 2743185"/>
              <a:gd name="connsiteX23" fmla="*/ 464371 w 768098"/>
              <a:gd name="connsiteY23" fmla="*/ 2598558 h 2743185"/>
              <a:gd name="connsiteX24" fmla="*/ 353702 w 768098"/>
              <a:gd name="connsiteY24" fmla="*/ 2743185 h 2743185"/>
              <a:gd name="connsiteX0" fmla="*/ 761266 w 762343"/>
              <a:gd name="connsiteY0" fmla="*/ 55711 h 2743185"/>
              <a:gd name="connsiteX1" fmla="*/ 101202 w 762343"/>
              <a:gd name="connsiteY1" fmla="*/ 11505 h 2743185"/>
              <a:gd name="connsiteX2" fmla="*/ 79938 w 762343"/>
              <a:gd name="connsiteY2" fmla="*/ 139096 h 2743185"/>
              <a:gd name="connsiteX3" fmla="*/ 38136 w 762343"/>
              <a:gd name="connsiteY3" fmla="*/ 221782 h 2743185"/>
              <a:gd name="connsiteX4" fmla="*/ 422 w 762343"/>
              <a:gd name="connsiteY4" fmla="*/ 360254 h 2743185"/>
              <a:gd name="connsiteX5" fmla="*/ 63515 w 762343"/>
              <a:gd name="connsiteY5" fmla="*/ 441449 h 2743185"/>
              <a:gd name="connsiteX6" fmla="*/ 125444 w 762343"/>
              <a:gd name="connsiteY6" fmla="*/ 458400 h 2743185"/>
              <a:gd name="connsiteX7" fmla="*/ 241061 w 762343"/>
              <a:gd name="connsiteY7" fmla="*/ 443887 h 2743185"/>
              <a:gd name="connsiteX8" fmla="*/ 343671 w 762343"/>
              <a:gd name="connsiteY8" fmla="*/ 575018 h 2743185"/>
              <a:gd name="connsiteX9" fmla="*/ 431330 w 762343"/>
              <a:gd name="connsiteY9" fmla="*/ 549401 h 2743185"/>
              <a:gd name="connsiteX10" fmla="*/ 484836 w 762343"/>
              <a:gd name="connsiteY10" fmla="*/ 602814 h 2743185"/>
              <a:gd name="connsiteX11" fmla="*/ 695965 w 762343"/>
              <a:gd name="connsiteY11" fmla="*/ 626189 h 2743185"/>
              <a:gd name="connsiteX12" fmla="*/ 674201 w 762343"/>
              <a:gd name="connsiteY12" fmla="*/ 755805 h 2743185"/>
              <a:gd name="connsiteX13" fmla="*/ 512446 w 762343"/>
              <a:gd name="connsiteY13" fmla="*/ 842029 h 2743185"/>
              <a:gd name="connsiteX14" fmla="*/ 566244 w 762343"/>
              <a:gd name="connsiteY14" fmla="*/ 995541 h 2743185"/>
              <a:gd name="connsiteX15" fmla="*/ 579709 w 762343"/>
              <a:gd name="connsiteY15" fmla="*/ 1263448 h 2743185"/>
              <a:gd name="connsiteX16" fmla="*/ 545725 w 762343"/>
              <a:gd name="connsiteY16" fmla="*/ 1444597 h 2743185"/>
              <a:gd name="connsiteX17" fmla="*/ 479806 w 762343"/>
              <a:gd name="connsiteY17" fmla="*/ 1560531 h 2743185"/>
              <a:gd name="connsiteX18" fmla="*/ 553672 w 762343"/>
              <a:gd name="connsiteY18" fmla="*/ 1751879 h 2743185"/>
              <a:gd name="connsiteX19" fmla="*/ 698082 w 762343"/>
              <a:gd name="connsiteY19" fmla="*/ 1981758 h 2743185"/>
              <a:gd name="connsiteX20" fmla="*/ 762269 w 762343"/>
              <a:gd name="connsiteY20" fmla="*/ 2242997 h 2743185"/>
              <a:gd name="connsiteX21" fmla="*/ 687244 w 762343"/>
              <a:gd name="connsiteY21" fmla="*/ 2365022 h 2743185"/>
              <a:gd name="connsiteX22" fmla="*/ 622351 w 762343"/>
              <a:gd name="connsiteY22" fmla="*/ 2494105 h 2743185"/>
              <a:gd name="connsiteX23" fmla="*/ 458616 w 762343"/>
              <a:gd name="connsiteY23" fmla="*/ 2598558 h 2743185"/>
              <a:gd name="connsiteX24" fmla="*/ 347947 w 762343"/>
              <a:gd name="connsiteY24" fmla="*/ 2743185 h 2743185"/>
              <a:gd name="connsiteX0" fmla="*/ 761266 w 762343"/>
              <a:gd name="connsiteY0" fmla="*/ 55711 h 2743185"/>
              <a:gd name="connsiteX1" fmla="*/ 101202 w 762343"/>
              <a:gd name="connsiteY1" fmla="*/ 11505 h 2743185"/>
              <a:gd name="connsiteX2" fmla="*/ 79938 w 762343"/>
              <a:gd name="connsiteY2" fmla="*/ 139096 h 2743185"/>
              <a:gd name="connsiteX3" fmla="*/ 38136 w 762343"/>
              <a:gd name="connsiteY3" fmla="*/ 221782 h 2743185"/>
              <a:gd name="connsiteX4" fmla="*/ 422 w 762343"/>
              <a:gd name="connsiteY4" fmla="*/ 360254 h 2743185"/>
              <a:gd name="connsiteX5" fmla="*/ 63515 w 762343"/>
              <a:gd name="connsiteY5" fmla="*/ 441449 h 2743185"/>
              <a:gd name="connsiteX6" fmla="*/ 125444 w 762343"/>
              <a:gd name="connsiteY6" fmla="*/ 458400 h 2743185"/>
              <a:gd name="connsiteX7" fmla="*/ 241061 w 762343"/>
              <a:gd name="connsiteY7" fmla="*/ 443887 h 2743185"/>
              <a:gd name="connsiteX8" fmla="*/ 343671 w 762343"/>
              <a:gd name="connsiteY8" fmla="*/ 575018 h 2743185"/>
              <a:gd name="connsiteX9" fmla="*/ 431330 w 762343"/>
              <a:gd name="connsiteY9" fmla="*/ 549401 h 2743185"/>
              <a:gd name="connsiteX10" fmla="*/ 484836 w 762343"/>
              <a:gd name="connsiteY10" fmla="*/ 602814 h 2743185"/>
              <a:gd name="connsiteX11" fmla="*/ 695965 w 762343"/>
              <a:gd name="connsiteY11" fmla="*/ 626189 h 2743185"/>
              <a:gd name="connsiteX12" fmla="*/ 674201 w 762343"/>
              <a:gd name="connsiteY12" fmla="*/ 755805 h 2743185"/>
              <a:gd name="connsiteX13" fmla="*/ 512446 w 762343"/>
              <a:gd name="connsiteY13" fmla="*/ 842029 h 2743185"/>
              <a:gd name="connsiteX14" fmla="*/ 566244 w 762343"/>
              <a:gd name="connsiteY14" fmla="*/ 995541 h 2743185"/>
              <a:gd name="connsiteX15" fmla="*/ 579709 w 762343"/>
              <a:gd name="connsiteY15" fmla="*/ 1263448 h 2743185"/>
              <a:gd name="connsiteX16" fmla="*/ 545725 w 762343"/>
              <a:gd name="connsiteY16" fmla="*/ 1444597 h 2743185"/>
              <a:gd name="connsiteX17" fmla="*/ 479806 w 762343"/>
              <a:gd name="connsiteY17" fmla="*/ 1560531 h 2743185"/>
              <a:gd name="connsiteX18" fmla="*/ 553672 w 762343"/>
              <a:gd name="connsiteY18" fmla="*/ 1751879 h 2743185"/>
              <a:gd name="connsiteX19" fmla="*/ 698082 w 762343"/>
              <a:gd name="connsiteY19" fmla="*/ 1981758 h 2743185"/>
              <a:gd name="connsiteX20" fmla="*/ 762269 w 762343"/>
              <a:gd name="connsiteY20" fmla="*/ 2242997 h 2743185"/>
              <a:gd name="connsiteX21" fmla="*/ 687244 w 762343"/>
              <a:gd name="connsiteY21" fmla="*/ 2365022 h 2743185"/>
              <a:gd name="connsiteX22" fmla="*/ 622351 w 762343"/>
              <a:gd name="connsiteY22" fmla="*/ 2494105 h 2743185"/>
              <a:gd name="connsiteX23" fmla="*/ 458616 w 762343"/>
              <a:gd name="connsiteY23" fmla="*/ 2598558 h 2743185"/>
              <a:gd name="connsiteX24" fmla="*/ 347947 w 762343"/>
              <a:gd name="connsiteY24" fmla="*/ 2743185 h 2743185"/>
              <a:gd name="connsiteX0" fmla="*/ 761266 w 762343"/>
              <a:gd name="connsiteY0" fmla="*/ 55711 h 2743185"/>
              <a:gd name="connsiteX1" fmla="*/ 452077 w 762343"/>
              <a:gd name="connsiteY1" fmla="*/ 11505 h 2743185"/>
              <a:gd name="connsiteX2" fmla="*/ 79938 w 762343"/>
              <a:gd name="connsiteY2" fmla="*/ 139096 h 2743185"/>
              <a:gd name="connsiteX3" fmla="*/ 38136 w 762343"/>
              <a:gd name="connsiteY3" fmla="*/ 221782 h 2743185"/>
              <a:gd name="connsiteX4" fmla="*/ 422 w 762343"/>
              <a:gd name="connsiteY4" fmla="*/ 360254 h 2743185"/>
              <a:gd name="connsiteX5" fmla="*/ 63515 w 762343"/>
              <a:gd name="connsiteY5" fmla="*/ 441449 h 2743185"/>
              <a:gd name="connsiteX6" fmla="*/ 125444 w 762343"/>
              <a:gd name="connsiteY6" fmla="*/ 458400 h 2743185"/>
              <a:gd name="connsiteX7" fmla="*/ 241061 w 762343"/>
              <a:gd name="connsiteY7" fmla="*/ 443887 h 2743185"/>
              <a:gd name="connsiteX8" fmla="*/ 343671 w 762343"/>
              <a:gd name="connsiteY8" fmla="*/ 575018 h 2743185"/>
              <a:gd name="connsiteX9" fmla="*/ 431330 w 762343"/>
              <a:gd name="connsiteY9" fmla="*/ 549401 h 2743185"/>
              <a:gd name="connsiteX10" fmla="*/ 484836 w 762343"/>
              <a:gd name="connsiteY10" fmla="*/ 602814 h 2743185"/>
              <a:gd name="connsiteX11" fmla="*/ 695965 w 762343"/>
              <a:gd name="connsiteY11" fmla="*/ 626189 h 2743185"/>
              <a:gd name="connsiteX12" fmla="*/ 674201 w 762343"/>
              <a:gd name="connsiteY12" fmla="*/ 755805 h 2743185"/>
              <a:gd name="connsiteX13" fmla="*/ 512446 w 762343"/>
              <a:gd name="connsiteY13" fmla="*/ 842029 h 2743185"/>
              <a:gd name="connsiteX14" fmla="*/ 566244 w 762343"/>
              <a:gd name="connsiteY14" fmla="*/ 995541 h 2743185"/>
              <a:gd name="connsiteX15" fmla="*/ 579709 w 762343"/>
              <a:gd name="connsiteY15" fmla="*/ 1263448 h 2743185"/>
              <a:gd name="connsiteX16" fmla="*/ 545725 w 762343"/>
              <a:gd name="connsiteY16" fmla="*/ 1444597 h 2743185"/>
              <a:gd name="connsiteX17" fmla="*/ 479806 w 762343"/>
              <a:gd name="connsiteY17" fmla="*/ 1560531 h 2743185"/>
              <a:gd name="connsiteX18" fmla="*/ 553672 w 762343"/>
              <a:gd name="connsiteY18" fmla="*/ 1751879 h 2743185"/>
              <a:gd name="connsiteX19" fmla="*/ 698082 w 762343"/>
              <a:gd name="connsiteY19" fmla="*/ 1981758 h 2743185"/>
              <a:gd name="connsiteX20" fmla="*/ 762269 w 762343"/>
              <a:gd name="connsiteY20" fmla="*/ 2242997 h 2743185"/>
              <a:gd name="connsiteX21" fmla="*/ 687244 w 762343"/>
              <a:gd name="connsiteY21" fmla="*/ 2365022 h 2743185"/>
              <a:gd name="connsiteX22" fmla="*/ 622351 w 762343"/>
              <a:gd name="connsiteY22" fmla="*/ 2494105 h 2743185"/>
              <a:gd name="connsiteX23" fmla="*/ 458616 w 762343"/>
              <a:gd name="connsiteY23" fmla="*/ 2598558 h 2743185"/>
              <a:gd name="connsiteX24" fmla="*/ 347947 w 762343"/>
              <a:gd name="connsiteY24" fmla="*/ 2743185 h 2743185"/>
              <a:gd name="connsiteX0" fmla="*/ 761289 w 762366"/>
              <a:gd name="connsiteY0" fmla="*/ 83988 h 2771462"/>
              <a:gd name="connsiteX1" fmla="*/ 452100 w 762366"/>
              <a:gd name="connsiteY1" fmla="*/ 39782 h 2771462"/>
              <a:gd name="connsiteX2" fmla="*/ 90593 w 762366"/>
              <a:gd name="connsiteY2" fmla="*/ 7885 h 2771462"/>
              <a:gd name="connsiteX3" fmla="*/ 38159 w 762366"/>
              <a:gd name="connsiteY3" fmla="*/ 250059 h 2771462"/>
              <a:gd name="connsiteX4" fmla="*/ 445 w 762366"/>
              <a:gd name="connsiteY4" fmla="*/ 388531 h 2771462"/>
              <a:gd name="connsiteX5" fmla="*/ 63538 w 762366"/>
              <a:gd name="connsiteY5" fmla="*/ 469726 h 2771462"/>
              <a:gd name="connsiteX6" fmla="*/ 125467 w 762366"/>
              <a:gd name="connsiteY6" fmla="*/ 486677 h 2771462"/>
              <a:gd name="connsiteX7" fmla="*/ 241084 w 762366"/>
              <a:gd name="connsiteY7" fmla="*/ 472164 h 2771462"/>
              <a:gd name="connsiteX8" fmla="*/ 343694 w 762366"/>
              <a:gd name="connsiteY8" fmla="*/ 603295 h 2771462"/>
              <a:gd name="connsiteX9" fmla="*/ 431353 w 762366"/>
              <a:gd name="connsiteY9" fmla="*/ 577678 h 2771462"/>
              <a:gd name="connsiteX10" fmla="*/ 484859 w 762366"/>
              <a:gd name="connsiteY10" fmla="*/ 631091 h 2771462"/>
              <a:gd name="connsiteX11" fmla="*/ 695988 w 762366"/>
              <a:gd name="connsiteY11" fmla="*/ 654466 h 2771462"/>
              <a:gd name="connsiteX12" fmla="*/ 674224 w 762366"/>
              <a:gd name="connsiteY12" fmla="*/ 784082 h 2771462"/>
              <a:gd name="connsiteX13" fmla="*/ 512469 w 762366"/>
              <a:gd name="connsiteY13" fmla="*/ 870306 h 2771462"/>
              <a:gd name="connsiteX14" fmla="*/ 566267 w 762366"/>
              <a:gd name="connsiteY14" fmla="*/ 1023818 h 2771462"/>
              <a:gd name="connsiteX15" fmla="*/ 579732 w 762366"/>
              <a:gd name="connsiteY15" fmla="*/ 1291725 h 2771462"/>
              <a:gd name="connsiteX16" fmla="*/ 545748 w 762366"/>
              <a:gd name="connsiteY16" fmla="*/ 1472874 h 2771462"/>
              <a:gd name="connsiteX17" fmla="*/ 479829 w 762366"/>
              <a:gd name="connsiteY17" fmla="*/ 1588808 h 2771462"/>
              <a:gd name="connsiteX18" fmla="*/ 553695 w 762366"/>
              <a:gd name="connsiteY18" fmla="*/ 1780156 h 2771462"/>
              <a:gd name="connsiteX19" fmla="*/ 698105 w 762366"/>
              <a:gd name="connsiteY19" fmla="*/ 2010035 h 2771462"/>
              <a:gd name="connsiteX20" fmla="*/ 762292 w 762366"/>
              <a:gd name="connsiteY20" fmla="*/ 2271274 h 2771462"/>
              <a:gd name="connsiteX21" fmla="*/ 687267 w 762366"/>
              <a:gd name="connsiteY21" fmla="*/ 2393299 h 2771462"/>
              <a:gd name="connsiteX22" fmla="*/ 622374 w 762366"/>
              <a:gd name="connsiteY22" fmla="*/ 2522382 h 2771462"/>
              <a:gd name="connsiteX23" fmla="*/ 458639 w 762366"/>
              <a:gd name="connsiteY23" fmla="*/ 2626835 h 2771462"/>
              <a:gd name="connsiteX24" fmla="*/ 347970 w 762366"/>
              <a:gd name="connsiteY24" fmla="*/ 2771462 h 2771462"/>
              <a:gd name="connsiteX0" fmla="*/ 761289 w 762366"/>
              <a:gd name="connsiteY0" fmla="*/ 81142 h 2768616"/>
              <a:gd name="connsiteX1" fmla="*/ 558426 w 762366"/>
              <a:gd name="connsiteY1" fmla="*/ 90099 h 2768616"/>
              <a:gd name="connsiteX2" fmla="*/ 90593 w 762366"/>
              <a:gd name="connsiteY2" fmla="*/ 5039 h 2768616"/>
              <a:gd name="connsiteX3" fmla="*/ 38159 w 762366"/>
              <a:gd name="connsiteY3" fmla="*/ 247213 h 2768616"/>
              <a:gd name="connsiteX4" fmla="*/ 445 w 762366"/>
              <a:gd name="connsiteY4" fmla="*/ 385685 h 2768616"/>
              <a:gd name="connsiteX5" fmla="*/ 63538 w 762366"/>
              <a:gd name="connsiteY5" fmla="*/ 466880 h 2768616"/>
              <a:gd name="connsiteX6" fmla="*/ 125467 w 762366"/>
              <a:gd name="connsiteY6" fmla="*/ 483831 h 2768616"/>
              <a:gd name="connsiteX7" fmla="*/ 241084 w 762366"/>
              <a:gd name="connsiteY7" fmla="*/ 469318 h 2768616"/>
              <a:gd name="connsiteX8" fmla="*/ 343694 w 762366"/>
              <a:gd name="connsiteY8" fmla="*/ 600449 h 2768616"/>
              <a:gd name="connsiteX9" fmla="*/ 431353 w 762366"/>
              <a:gd name="connsiteY9" fmla="*/ 574832 h 2768616"/>
              <a:gd name="connsiteX10" fmla="*/ 484859 w 762366"/>
              <a:gd name="connsiteY10" fmla="*/ 628245 h 2768616"/>
              <a:gd name="connsiteX11" fmla="*/ 695988 w 762366"/>
              <a:gd name="connsiteY11" fmla="*/ 651620 h 2768616"/>
              <a:gd name="connsiteX12" fmla="*/ 674224 w 762366"/>
              <a:gd name="connsiteY12" fmla="*/ 781236 h 2768616"/>
              <a:gd name="connsiteX13" fmla="*/ 512469 w 762366"/>
              <a:gd name="connsiteY13" fmla="*/ 867460 h 2768616"/>
              <a:gd name="connsiteX14" fmla="*/ 566267 w 762366"/>
              <a:gd name="connsiteY14" fmla="*/ 1020972 h 2768616"/>
              <a:gd name="connsiteX15" fmla="*/ 579732 w 762366"/>
              <a:gd name="connsiteY15" fmla="*/ 1288879 h 2768616"/>
              <a:gd name="connsiteX16" fmla="*/ 545748 w 762366"/>
              <a:gd name="connsiteY16" fmla="*/ 1470028 h 2768616"/>
              <a:gd name="connsiteX17" fmla="*/ 479829 w 762366"/>
              <a:gd name="connsiteY17" fmla="*/ 1585962 h 2768616"/>
              <a:gd name="connsiteX18" fmla="*/ 553695 w 762366"/>
              <a:gd name="connsiteY18" fmla="*/ 1777310 h 2768616"/>
              <a:gd name="connsiteX19" fmla="*/ 698105 w 762366"/>
              <a:gd name="connsiteY19" fmla="*/ 2007189 h 2768616"/>
              <a:gd name="connsiteX20" fmla="*/ 762292 w 762366"/>
              <a:gd name="connsiteY20" fmla="*/ 2268428 h 2768616"/>
              <a:gd name="connsiteX21" fmla="*/ 687267 w 762366"/>
              <a:gd name="connsiteY21" fmla="*/ 2390453 h 2768616"/>
              <a:gd name="connsiteX22" fmla="*/ 622374 w 762366"/>
              <a:gd name="connsiteY22" fmla="*/ 2519536 h 2768616"/>
              <a:gd name="connsiteX23" fmla="*/ 458639 w 762366"/>
              <a:gd name="connsiteY23" fmla="*/ 2623989 h 2768616"/>
              <a:gd name="connsiteX24" fmla="*/ 347970 w 762366"/>
              <a:gd name="connsiteY24" fmla="*/ 2768616 h 2768616"/>
              <a:gd name="connsiteX0" fmla="*/ 761289 w 762366"/>
              <a:gd name="connsiteY0" fmla="*/ 85511 h 2772985"/>
              <a:gd name="connsiteX1" fmla="*/ 558426 w 762366"/>
              <a:gd name="connsiteY1" fmla="*/ 94468 h 2772985"/>
              <a:gd name="connsiteX2" fmla="*/ 90593 w 762366"/>
              <a:gd name="connsiteY2" fmla="*/ 9408 h 2772985"/>
              <a:gd name="connsiteX3" fmla="*/ 38159 w 762366"/>
              <a:gd name="connsiteY3" fmla="*/ 251582 h 2772985"/>
              <a:gd name="connsiteX4" fmla="*/ 445 w 762366"/>
              <a:gd name="connsiteY4" fmla="*/ 390054 h 2772985"/>
              <a:gd name="connsiteX5" fmla="*/ 63538 w 762366"/>
              <a:gd name="connsiteY5" fmla="*/ 471249 h 2772985"/>
              <a:gd name="connsiteX6" fmla="*/ 125467 w 762366"/>
              <a:gd name="connsiteY6" fmla="*/ 488200 h 2772985"/>
              <a:gd name="connsiteX7" fmla="*/ 241084 w 762366"/>
              <a:gd name="connsiteY7" fmla="*/ 473687 h 2772985"/>
              <a:gd name="connsiteX8" fmla="*/ 343694 w 762366"/>
              <a:gd name="connsiteY8" fmla="*/ 604818 h 2772985"/>
              <a:gd name="connsiteX9" fmla="*/ 431353 w 762366"/>
              <a:gd name="connsiteY9" fmla="*/ 579201 h 2772985"/>
              <a:gd name="connsiteX10" fmla="*/ 484859 w 762366"/>
              <a:gd name="connsiteY10" fmla="*/ 632614 h 2772985"/>
              <a:gd name="connsiteX11" fmla="*/ 695988 w 762366"/>
              <a:gd name="connsiteY11" fmla="*/ 655989 h 2772985"/>
              <a:gd name="connsiteX12" fmla="*/ 674224 w 762366"/>
              <a:gd name="connsiteY12" fmla="*/ 785605 h 2772985"/>
              <a:gd name="connsiteX13" fmla="*/ 512469 w 762366"/>
              <a:gd name="connsiteY13" fmla="*/ 871829 h 2772985"/>
              <a:gd name="connsiteX14" fmla="*/ 566267 w 762366"/>
              <a:gd name="connsiteY14" fmla="*/ 1025341 h 2772985"/>
              <a:gd name="connsiteX15" fmla="*/ 579732 w 762366"/>
              <a:gd name="connsiteY15" fmla="*/ 1293248 h 2772985"/>
              <a:gd name="connsiteX16" fmla="*/ 545748 w 762366"/>
              <a:gd name="connsiteY16" fmla="*/ 1474397 h 2772985"/>
              <a:gd name="connsiteX17" fmla="*/ 479829 w 762366"/>
              <a:gd name="connsiteY17" fmla="*/ 1590331 h 2772985"/>
              <a:gd name="connsiteX18" fmla="*/ 553695 w 762366"/>
              <a:gd name="connsiteY18" fmla="*/ 1781679 h 2772985"/>
              <a:gd name="connsiteX19" fmla="*/ 698105 w 762366"/>
              <a:gd name="connsiteY19" fmla="*/ 2011558 h 2772985"/>
              <a:gd name="connsiteX20" fmla="*/ 762292 w 762366"/>
              <a:gd name="connsiteY20" fmla="*/ 2272797 h 2772985"/>
              <a:gd name="connsiteX21" fmla="*/ 687267 w 762366"/>
              <a:gd name="connsiteY21" fmla="*/ 2394822 h 2772985"/>
              <a:gd name="connsiteX22" fmla="*/ 622374 w 762366"/>
              <a:gd name="connsiteY22" fmla="*/ 2523905 h 2772985"/>
              <a:gd name="connsiteX23" fmla="*/ 458639 w 762366"/>
              <a:gd name="connsiteY23" fmla="*/ 2628358 h 2772985"/>
              <a:gd name="connsiteX24" fmla="*/ 347970 w 762366"/>
              <a:gd name="connsiteY24" fmla="*/ 2772985 h 2772985"/>
              <a:gd name="connsiteX0" fmla="*/ 558426 w 762366"/>
              <a:gd name="connsiteY0" fmla="*/ 94468 h 2772985"/>
              <a:gd name="connsiteX1" fmla="*/ 90593 w 762366"/>
              <a:gd name="connsiteY1" fmla="*/ 9408 h 2772985"/>
              <a:gd name="connsiteX2" fmla="*/ 38159 w 762366"/>
              <a:gd name="connsiteY2" fmla="*/ 251582 h 2772985"/>
              <a:gd name="connsiteX3" fmla="*/ 445 w 762366"/>
              <a:gd name="connsiteY3" fmla="*/ 390054 h 2772985"/>
              <a:gd name="connsiteX4" fmla="*/ 63538 w 762366"/>
              <a:gd name="connsiteY4" fmla="*/ 471249 h 2772985"/>
              <a:gd name="connsiteX5" fmla="*/ 125467 w 762366"/>
              <a:gd name="connsiteY5" fmla="*/ 488200 h 2772985"/>
              <a:gd name="connsiteX6" fmla="*/ 241084 w 762366"/>
              <a:gd name="connsiteY6" fmla="*/ 473687 h 2772985"/>
              <a:gd name="connsiteX7" fmla="*/ 343694 w 762366"/>
              <a:gd name="connsiteY7" fmla="*/ 604818 h 2772985"/>
              <a:gd name="connsiteX8" fmla="*/ 431353 w 762366"/>
              <a:gd name="connsiteY8" fmla="*/ 579201 h 2772985"/>
              <a:gd name="connsiteX9" fmla="*/ 484859 w 762366"/>
              <a:gd name="connsiteY9" fmla="*/ 632614 h 2772985"/>
              <a:gd name="connsiteX10" fmla="*/ 695988 w 762366"/>
              <a:gd name="connsiteY10" fmla="*/ 655989 h 2772985"/>
              <a:gd name="connsiteX11" fmla="*/ 674224 w 762366"/>
              <a:gd name="connsiteY11" fmla="*/ 785605 h 2772985"/>
              <a:gd name="connsiteX12" fmla="*/ 512469 w 762366"/>
              <a:gd name="connsiteY12" fmla="*/ 871829 h 2772985"/>
              <a:gd name="connsiteX13" fmla="*/ 566267 w 762366"/>
              <a:gd name="connsiteY13" fmla="*/ 1025341 h 2772985"/>
              <a:gd name="connsiteX14" fmla="*/ 579732 w 762366"/>
              <a:gd name="connsiteY14" fmla="*/ 1293248 h 2772985"/>
              <a:gd name="connsiteX15" fmla="*/ 545748 w 762366"/>
              <a:gd name="connsiteY15" fmla="*/ 1474397 h 2772985"/>
              <a:gd name="connsiteX16" fmla="*/ 479829 w 762366"/>
              <a:gd name="connsiteY16" fmla="*/ 1590331 h 2772985"/>
              <a:gd name="connsiteX17" fmla="*/ 553695 w 762366"/>
              <a:gd name="connsiteY17" fmla="*/ 1781679 h 2772985"/>
              <a:gd name="connsiteX18" fmla="*/ 698105 w 762366"/>
              <a:gd name="connsiteY18" fmla="*/ 2011558 h 2772985"/>
              <a:gd name="connsiteX19" fmla="*/ 762292 w 762366"/>
              <a:gd name="connsiteY19" fmla="*/ 2272797 h 2772985"/>
              <a:gd name="connsiteX20" fmla="*/ 687267 w 762366"/>
              <a:gd name="connsiteY20" fmla="*/ 2394822 h 2772985"/>
              <a:gd name="connsiteX21" fmla="*/ 622374 w 762366"/>
              <a:gd name="connsiteY21" fmla="*/ 2523905 h 2772985"/>
              <a:gd name="connsiteX22" fmla="*/ 458639 w 762366"/>
              <a:gd name="connsiteY22" fmla="*/ 2628358 h 2772985"/>
              <a:gd name="connsiteX23" fmla="*/ 347970 w 762366"/>
              <a:gd name="connsiteY23" fmla="*/ 2772985 h 2772985"/>
              <a:gd name="connsiteX0" fmla="*/ 90593 w 762366"/>
              <a:gd name="connsiteY0" fmla="*/ 0 h 2763577"/>
              <a:gd name="connsiteX1" fmla="*/ 38159 w 762366"/>
              <a:gd name="connsiteY1" fmla="*/ 242174 h 2763577"/>
              <a:gd name="connsiteX2" fmla="*/ 445 w 762366"/>
              <a:gd name="connsiteY2" fmla="*/ 380646 h 2763577"/>
              <a:gd name="connsiteX3" fmla="*/ 63538 w 762366"/>
              <a:gd name="connsiteY3" fmla="*/ 461841 h 2763577"/>
              <a:gd name="connsiteX4" fmla="*/ 125467 w 762366"/>
              <a:gd name="connsiteY4" fmla="*/ 478792 h 2763577"/>
              <a:gd name="connsiteX5" fmla="*/ 241084 w 762366"/>
              <a:gd name="connsiteY5" fmla="*/ 464279 h 2763577"/>
              <a:gd name="connsiteX6" fmla="*/ 343694 w 762366"/>
              <a:gd name="connsiteY6" fmla="*/ 595410 h 2763577"/>
              <a:gd name="connsiteX7" fmla="*/ 431353 w 762366"/>
              <a:gd name="connsiteY7" fmla="*/ 569793 h 2763577"/>
              <a:gd name="connsiteX8" fmla="*/ 484859 w 762366"/>
              <a:gd name="connsiteY8" fmla="*/ 623206 h 2763577"/>
              <a:gd name="connsiteX9" fmla="*/ 695988 w 762366"/>
              <a:gd name="connsiteY9" fmla="*/ 646581 h 2763577"/>
              <a:gd name="connsiteX10" fmla="*/ 674224 w 762366"/>
              <a:gd name="connsiteY10" fmla="*/ 776197 h 2763577"/>
              <a:gd name="connsiteX11" fmla="*/ 512469 w 762366"/>
              <a:gd name="connsiteY11" fmla="*/ 862421 h 2763577"/>
              <a:gd name="connsiteX12" fmla="*/ 566267 w 762366"/>
              <a:gd name="connsiteY12" fmla="*/ 1015933 h 2763577"/>
              <a:gd name="connsiteX13" fmla="*/ 579732 w 762366"/>
              <a:gd name="connsiteY13" fmla="*/ 1283840 h 2763577"/>
              <a:gd name="connsiteX14" fmla="*/ 545748 w 762366"/>
              <a:gd name="connsiteY14" fmla="*/ 1464989 h 2763577"/>
              <a:gd name="connsiteX15" fmla="*/ 479829 w 762366"/>
              <a:gd name="connsiteY15" fmla="*/ 1580923 h 2763577"/>
              <a:gd name="connsiteX16" fmla="*/ 553695 w 762366"/>
              <a:gd name="connsiteY16" fmla="*/ 1772271 h 2763577"/>
              <a:gd name="connsiteX17" fmla="*/ 698105 w 762366"/>
              <a:gd name="connsiteY17" fmla="*/ 2002150 h 2763577"/>
              <a:gd name="connsiteX18" fmla="*/ 762292 w 762366"/>
              <a:gd name="connsiteY18" fmla="*/ 2263389 h 2763577"/>
              <a:gd name="connsiteX19" fmla="*/ 687267 w 762366"/>
              <a:gd name="connsiteY19" fmla="*/ 2385414 h 2763577"/>
              <a:gd name="connsiteX20" fmla="*/ 622374 w 762366"/>
              <a:gd name="connsiteY20" fmla="*/ 2514497 h 2763577"/>
              <a:gd name="connsiteX21" fmla="*/ 458639 w 762366"/>
              <a:gd name="connsiteY21" fmla="*/ 2618950 h 2763577"/>
              <a:gd name="connsiteX22" fmla="*/ 347970 w 762366"/>
              <a:gd name="connsiteY22" fmla="*/ 2763577 h 2763577"/>
              <a:gd name="connsiteX0" fmla="*/ 90593 w 762366"/>
              <a:gd name="connsiteY0" fmla="*/ 0 h 2859371"/>
              <a:gd name="connsiteX1" fmla="*/ 38159 w 762366"/>
              <a:gd name="connsiteY1" fmla="*/ 337968 h 2859371"/>
              <a:gd name="connsiteX2" fmla="*/ 445 w 762366"/>
              <a:gd name="connsiteY2" fmla="*/ 476440 h 2859371"/>
              <a:gd name="connsiteX3" fmla="*/ 63538 w 762366"/>
              <a:gd name="connsiteY3" fmla="*/ 557635 h 2859371"/>
              <a:gd name="connsiteX4" fmla="*/ 125467 w 762366"/>
              <a:gd name="connsiteY4" fmla="*/ 574586 h 2859371"/>
              <a:gd name="connsiteX5" fmla="*/ 241084 w 762366"/>
              <a:gd name="connsiteY5" fmla="*/ 560073 h 2859371"/>
              <a:gd name="connsiteX6" fmla="*/ 343694 w 762366"/>
              <a:gd name="connsiteY6" fmla="*/ 691204 h 2859371"/>
              <a:gd name="connsiteX7" fmla="*/ 431353 w 762366"/>
              <a:gd name="connsiteY7" fmla="*/ 665587 h 2859371"/>
              <a:gd name="connsiteX8" fmla="*/ 484859 w 762366"/>
              <a:gd name="connsiteY8" fmla="*/ 719000 h 2859371"/>
              <a:gd name="connsiteX9" fmla="*/ 695988 w 762366"/>
              <a:gd name="connsiteY9" fmla="*/ 742375 h 2859371"/>
              <a:gd name="connsiteX10" fmla="*/ 674224 w 762366"/>
              <a:gd name="connsiteY10" fmla="*/ 871991 h 2859371"/>
              <a:gd name="connsiteX11" fmla="*/ 512469 w 762366"/>
              <a:gd name="connsiteY11" fmla="*/ 958215 h 2859371"/>
              <a:gd name="connsiteX12" fmla="*/ 566267 w 762366"/>
              <a:gd name="connsiteY12" fmla="*/ 1111727 h 2859371"/>
              <a:gd name="connsiteX13" fmla="*/ 579732 w 762366"/>
              <a:gd name="connsiteY13" fmla="*/ 1379634 h 2859371"/>
              <a:gd name="connsiteX14" fmla="*/ 545748 w 762366"/>
              <a:gd name="connsiteY14" fmla="*/ 1560783 h 2859371"/>
              <a:gd name="connsiteX15" fmla="*/ 479829 w 762366"/>
              <a:gd name="connsiteY15" fmla="*/ 1676717 h 2859371"/>
              <a:gd name="connsiteX16" fmla="*/ 553695 w 762366"/>
              <a:gd name="connsiteY16" fmla="*/ 1868065 h 2859371"/>
              <a:gd name="connsiteX17" fmla="*/ 698105 w 762366"/>
              <a:gd name="connsiteY17" fmla="*/ 2097944 h 2859371"/>
              <a:gd name="connsiteX18" fmla="*/ 762292 w 762366"/>
              <a:gd name="connsiteY18" fmla="*/ 2359183 h 2859371"/>
              <a:gd name="connsiteX19" fmla="*/ 687267 w 762366"/>
              <a:gd name="connsiteY19" fmla="*/ 2481208 h 2859371"/>
              <a:gd name="connsiteX20" fmla="*/ 622374 w 762366"/>
              <a:gd name="connsiteY20" fmla="*/ 2610291 h 2859371"/>
              <a:gd name="connsiteX21" fmla="*/ 458639 w 762366"/>
              <a:gd name="connsiteY21" fmla="*/ 2714744 h 2859371"/>
              <a:gd name="connsiteX22" fmla="*/ 347970 w 762366"/>
              <a:gd name="connsiteY22" fmla="*/ 2859371 h 2859371"/>
              <a:gd name="connsiteX0" fmla="*/ 90593 w 762366"/>
              <a:gd name="connsiteY0" fmla="*/ 0 h 2859371"/>
              <a:gd name="connsiteX1" fmla="*/ 38159 w 762366"/>
              <a:gd name="connsiteY1" fmla="*/ 337968 h 2859371"/>
              <a:gd name="connsiteX2" fmla="*/ 445 w 762366"/>
              <a:gd name="connsiteY2" fmla="*/ 476440 h 2859371"/>
              <a:gd name="connsiteX3" fmla="*/ 63538 w 762366"/>
              <a:gd name="connsiteY3" fmla="*/ 557635 h 2859371"/>
              <a:gd name="connsiteX4" fmla="*/ 125467 w 762366"/>
              <a:gd name="connsiteY4" fmla="*/ 574586 h 2859371"/>
              <a:gd name="connsiteX5" fmla="*/ 241084 w 762366"/>
              <a:gd name="connsiteY5" fmla="*/ 560073 h 2859371"/>
              <a:gd name="connsiteX6" fmla="*/ 343694 w 762366"/>
              <a:gd name="connsiteY6" fmla="*/ 691204 h 2859371"/>
              <a:gd name="connsiteX7" fmla="*/ 431353 w 762366"/>
              <a:gd name="connsiteY7" fmla="*/ 665587 h 2859371"/>
              <a:gd name="connsiteX8" fmla="*/ 484859 w 762366"/>
              <a:gd name="connsiteY8" fmla="*/ 719000 h 2859371"/>
              <a:gd name="connsiteX9" fmla="*/ 695988 w 762366"/>
              <a:gd name="connsiteY9" fmla="*/ 742375 h 2859371"/>
              <a:gd name="connsiteX10" fmla="*/ 674224 w 762366"/>
              <a:gd name="connsiteY10" fmla="*/ 871991 h 2859371"/>
              <a:gd name="connsiteX11" fmla="*/ 512469 w 762366"/>
              <a:gd name="connsiteY11" fmla="*/ 958215 h 2859371"/>
              <a:gd name="connsiteX12" fmla="*/ 566267 w 762366"/>
              <a:gd name="connsiteY12" fmla="*/ 1111727 h 2859371"/>
              <a:gd name="connsiteX13" fmla="*/ 579732 w 762366"/>
              <a:gd name="connsiteY13" fmla="*/ 1379634 h 2859371"/>
              <a:gd name="connsiteX14" fmla="*/ 545748 w 762366"/>
              <a:gd name="connsiteY14" fmla="*/ 1560783 h 2859371"/>
              <a:gd name="connsiteX15" fmla="*/ 479829 w 762366"/>
              <a:gd name="connsiteY15" fmla="*/ 1676717 h 2859371"/>
              <a:gd name="connsiteX16" fmla="*/ 553695 w 762366"/>
              <a:gd name="connsiteY16" fmla="*/ 1868065 h 2859371"/>
              <a:gd name="connsiteX17" fmla="*/ 698105 w 762366"/>
              <a:gd name="connsiteY17" fmla="*/ 2097944 h 2859371"/>
              <a:gd name="connsiteX18" fmla="*/ 762292 w 762366"/>
              <a:gd name="connsiteY18" fmla="*/ 2359183 h 2859371"/>
              <a:gd name="connsiteX19" fmla="*/ 687267 w 762366"/>
              <a:gd name="connsiteY19" fmla="*/ 2481208 h 2859371"/>
              <a:gd name="connsiteX20" fmla="*/ 622374 w 762366"/>
              <a:gd name="connsiteY20" fmla="*/ 2610291 h 2859371"/>
              <a:gd name="connsiteX21" fmla="*/ 458639 w 762366"/>
              <a:gd name="connsiteY21" fmla="*/ 2714744 h 2859371"/>
              <a:gd name="connsiteX22" fmla="*/ 347970 w 762366"/>
              <a:gd name="connsiteY22" fmla="*/ 2859371 h 2859371"/>
              <a:gd name="connsiteX0" fmla="*/ 90593 w 762366"/>
              <a:gd name="connsiteY0" fmla="*/ 0 h 2859371"/>
              <a:gd name="connsiteX1" fmla="*/ 38159 w 762366"/>
              <a:gd name="connsiteY1" fmla="*/ 337968 h 2859371"/>
              <a:gd name="connsiteX2" fmla="*/ 445 w 762366"/>
              <a:gd name="connsiteY2" fmla="*/ 476440 h 2859371"/>
              <a:gd name="connsiteX3" fmla="*/ 63538 w 762366"/>
              <a:gd name="connsiteY3" fmla="*/ 557635 h 2859371"/>
              <a:gd name="connsiteX4" fmla="*/ 125467 w 762366"/>
              <a:gd name="connsiteY4" fmla="*/ 574586 h 2859371"/>
              <a:gd name="connsiteX5" fmla="*/ 241084 w 762366"/>
              <a:gd name="connsiteY5" fmla="*/ 560073 h 2859371"/>
              <a:gd name="connsiteX6" fmla="*/ 343694 w 762366"/>
              <a:gd name="connsiteY6" fmla="*/ 691204 h 2859371"/>
              <a:gd name="connsiteX7" fmla="*/ 431353 w 762366"/>
              <a:gd name="connsiteY7" fmla="*/ 665587 h 2859371"/>
              <a:gd name="connsiteX8" fmla="*/ 484859 w 762366"/>
              <a:gd name="connsiteY8" fmla="*/ 719000 h 2859371"/>
              <a:gd name="connsiteX9" fmla="*/ 695988 w 762366"/>
              <a:gd name="connsiteY9" fmla="*/ 742375 h 2859371"/>
              <a:gd name="connsiteX10" fmla="*/ 674224 w 762366"/>
              <a:gd name="connsiteY10" fmla="*/ 871991 h 2859371"/>
              <a:gd name="connsiteX11" fmla="*/ 512469 w 762366"/>
              <a:gd name="connsiteY11" fmla="*/ 958215 h 2859371"/>
              <a:gd name="connsiteX12" fmla="*/ 566267 w 762366"/>
              <a:gd name="connsiteY12" fmla="*/ 1111727 h 2859371"/>
              <a:gd name="connsiteX13" fmla="*/ 579732 w 762366"/>
              <a:gd name="connsiteY13" fmla="*/ 1379634 h 2859371"/>
              <a:gd name="connsiteX14" fmla="*/ 545748 w 762366"/>
              <a:gd name="connsiteY14" fmla="*/ 1560783 h 2859371"/>
              <a:gd name="connsiteX15" fmla="*/ 479829 w 762366"/>
              <a:gd name="connsiteY15" fmla="*/ 1676717 h 2859371"/>
              <a:gd name="connsiteX16" fmla="*/ 553695 w 762366"/>
              <a:gd name="connsiteY16" fmla="*/ 1868065 h 2859371"/>
              <a:gd name="connsiteX17" fmla="*/ 698105 w 762366"/>
              <a:gd name="connsiteY17" fmla="*/ 2097944 h 2859371"/>
              <a:gd name="connsiteX18" fmla="*/ 762292 w 762366"/>
              <a:gd name="connsiteY18" fmla="*/ 2359183 h 2859371"/>
              <a:gd name="connsiteX19" fmla="*/ 687267 w 762366"/>
              <a:gd name="connsiteY19" fmla="*/ 2481208 h 2859371"/>
              <a:gd name="connsiteX20" fmla="*/ 622374 w 762366"/>
              <a:gd name="connsiteY20" fmla="*/ 2610291 h 2859371"/>
              <a:gd name="connsiteX21" fmla="*/ 468164 w 762366"/>
              <a:gd name="connsiteY21" fmla="*/ 2733794 h 2859371"/>
              <a:gd name="connsiteX22" fmla="*/ 347970 w 762366"/>
              <a:gd name="connsiteY22" fmla="*/ 2859371 h 2859371"/>
              <a:gd name="connsiteX0" fmla="*/ 90593 w 762366"/>
              <a:gd name="connsiteY0" fmla="*/ 0 h 2883184"/>
              <a:gd name="connsiteX1" fmla="*/ 38159 w 762366"/>
              <a:gd name="connsiteY1" fmla="*/ 337968 h 2883184"/>
              <a:gd name="connsiteX2" fmla="*/ 445 w 762366"/>
              <a:gd name="connsiteY2" fmla="*/ 476440 h 2883184"/>
              <a:gd name="connsiteX3" fmla="*/ 63538 w 762366"/>
              <a:gd name="connsiteY3" fmla="*/ 557635 h 2883184"/>
              <a:gd name="connsiteX4" fmla="*/ 125467 w 762366"/>
              <a:gd name="connsiteY4" fmla="*/ 574586 h 2883184"/>
              <a:gd name="connsiteX5" fmla="*/ 241084 w 762366"/>
              <a:gd name="connsiteY5" fmla="*/ 560073 h 2883184"/>
              <a:gd name="connsiteX6" fmla="*/ 343694 w 762366"/>
              <a:gd name="connsiteY6" fmla="*/ 691204 h 2883184"/>
              <a:gd name="connsiteX7" fmla="*/ 431353 w 762366"/>
              <a:gd name="connsiteY7" fmla="*/ 665587 h 2883184"/>
              <a:gd name="connsiteX8" fmla="*/ 484859 w 762366"/>
              <a:gd name="connsiteY8" fmla="*/ 719000 h 2883184"/>
              <a:gd name="connsiteX9" fmla="*/ 695988 w 762366"/>
              <a:gd name="connsiteY9" fmla="*/ 742375 h 2883184"/>
              <a:gd name="connsiteX10" fmla="*/ 674224 w 762366"/>
              <a:gd name="connsiteY10" fmla="*/ 871991 h 2883184"/>
              <a:gd name="connsiteX11" fmla="*/ 512469 w 762366"/>
              <a:gd name="connsiteY11" fmla="*/ 958215 h 2883184"/>
              <a:gd name="connsiteX12" fmla="*/ 566267 w 762366"/>
              <a:gd name="connsiteY12" fmla="*/ 1111727 h 2883184"/>
              <a:gd name="connsiteX13" fmla="*/ 579732 w 762366"/>
              <a:gd name="connsiteY13" fmla="*/ 1379634 h 2883184"/>
              <a:gd name="connsiteX14" fmla="*/ 545748 w 762366"/>
              <a:gd name="connsiteY14" fmla="*/ 1560783 h 2883184"/>
              <a:gd name="connsiteX15" fmla="*/ 479829 w 762366"/>
              <a:gd name="connsiteY15" fmla="*/ 1676717 h 2883184"/>
              <a:gd name="connsiteX16" fmla="*/ 553695 w 762366"/>
              <a:gd name="connsiteY16" fmla="*/ 1868065 h 2883184"/>
              <a:gd name="connsiteX17" fmla="*/ 698105 w 762366"/>
              <a:gd name="connsiteY17" fmla="*/ 2097944 h 2883184"/>
              <a:gd name="connsiteX18" fmla="*/ 762292 w 762366"/>
              <a:gd name="connsiteY18" fmla="*/ 2359183 h 2883184"/>
              <a:gd name="connsiteX19" fmla="*/ 687267 w 762366"/>
              <a:gd name="connsiteY19" fmla="*/ 2481208 h 2883184"/>
              <a:gd name="connsiteX20" fmla="*/ 622374 w 762366"/>
              <a:gd name="connsiteY20" fmla="*/ 2610291 h 2883184"/>
              <a:gd name="connsiteX21" fmla="*/ 468164 w 762366"/>
              <a:gd name="connsiteY21" fmla="*/ 2733794 h 2883184"/>
              <a:gd name="connsiteX22" fmla="*/ 367020 w 762366"/>
              <a:gd name="connsiteY22" fmla="*/ 2883184 h 2883184"/>
              <a:gd name="connsiteX0" fmla="*/ 90593 w 762366"/>
              <a:gd name="connsiteY0" fmla="*/ 0 h 2883184"/>
              <a:gd name="connsiteX1" fmla="*/ 38159 w 762366"/>
              <a:gd name="connsiteY1" fmla="*/ 337968 h 2883184"/>
              <a:gd name="connsiteX2" fmla="*/ 445 w 762366"/>
              <a:gd name="connsiteY2" fmla="*/ 476440 h 2883184"/>
              <a:gd name="connsiteX3" fmla="*/ 63538 w 762366"/>
              <a:gd name="connsiteY3" fmla="*/ 557635 h 2883184"/>
              <a:gd name="connsiteX4" fmla="*/ 125467 w 762366"/>
              <a:gd name="connsiteY4" fmla="*/ 574586 h 2883184"/>
              <a:gd name="connsiteX5" fmla="*/ 241084 w 762366"/>
              <a:gd name="connsiteY5" fmla="*/ 560073 h 2883184"/>
              <a:gd name="connsiteX6" fmla="*/ 343694 w 762366"/>
              <a:gd name="connsiteY6" fmla="*/ 691204 h 2883184"/>
              <a:gd name="connsiteX7" fmla="*/ 431353 w 762366"/>
              <a:gd name="connsiteY7" fmla="*/ 665587 h 2883184"/>
              <a:gd name="connsiteX8" fmla="*/ 484859 w 762366"/>
              <a:gd name="connsiteY8" fmla="*/ 719000 h 2883184"/>
              <a:gd name="connsiteX9" fmla="*/ 695988 w 762366"/>
              <a:gd name="connsiteY9" fmla="*/ 742375 h 2883184"/>
              <a:gd name="connsiteX10" fmla="*/ 674224 w 762366"/>
              <a:gd name="connsiteY10" fmla="*/ 871991 h 2883184"/>
              <a:gd name="connsiteX11" fmla="*/ 512469 w 762366"/>
              <a:gd name="connsiteY11" fmla="*/ 958215 h 2883184"/>
              <a:gd name="connsiteX12" fmla="*/ 566267 w 762366"/>
              <a:gd name="connsiteY12" fmla="*/ 1111727 h 2883184"/>
              <a:gd name="connsiteX13" fmla="*/ 579732 w 762366"/>
              <a:gd name="connsiteY13" fmla="*/ 1379634 h 2883184"/>
              <a:gd name="connsiteX14" fmla="*/ 545748 w 762366"/>
              <a:gd name="connsiteY14" fmla="*/ 1560783 h 2883184"/>
              <a:gd name="connsiteX15" fmla="*/ 479829 w 762366"/>
              <a:gd name="connsiteY15" fmla="*/ 1676717 h 2883184"/>
              <a:gd name="connsiteX16" fmla="*/ 553695 w 762366"/>
              <a:gd name="connsiteY16" fmla="*/ 1868065 h 2883184"/>
              <a:gd name="connsiteX17" fmla="*/ 698105 w 762366"/>
              <a:gd name="connsiteY17" fmla="*/ 2097944 h 2883184"/>
              <a:gd name="connsiteX18" fmla="*/ 762292 w 762366"/>
              <a:gd name="connsiteY18" fmla="*/ 2359183 h 2883184"/>
              <a:gd name="connsiteX19" fmla="*/ 687267 w 762366"/>
              <a:gd name="connsiteY19" fmla="*/ 2481208 h 2883184"/>
              <a:gd name="connsiteX20" fmla="*/ 622374 w 762366"/>
              <a:gd name="connsiteY20" fmla="*/ 2610291 h 2883184"/>
              <a:gd name="connsiteX21" fmla="*/ 487214 w 762366"/>
              <a:gd name="connsiteY21" fmla="*/ 2743319 h 2883184"/>
              <a:gd name="connsiteX22" fmla="*/ 367020 w 762366"/>
              <a:gd name="connsiteY22" fmla="*/ 2883184 h 2883184"/>
              <a:gd name="connsiteX0" fmla="*/ 90593 w 762366"/>
              <a:gd name="connsiteY0" fmla="*/ 0 h 2883184"/>
              <a:gd name="connsiteX1" fmla="*/ 38159 w 762366"/>
              <a:gd name="connsiteY1" fmla="*/ 337968 h 2883184"/>
              <a:gd name="connsiteX2" fmla="*/ 445 w 762366"/>
              <a:gd name="connsiteY2" fmla="*/ 476440 h 2883184"/>
              <a:gd name="connsiteX3" fmla="*/ 63538 w 762366"/>
              <a:gd name="connsiteY3" fmla="*/ 557635 h 2883184"/>
              <a:gd name="connsiteX4" fmla="*/ 125467 w 762366"/>
              <a:gd name="connsiteY4" fmla="*/ 574586 h 2883184"/>
              <a:gd name="connsiteX5" fmla="*/ 241084 w 762366"/>
              <a:gd name="connsiteY5" fmla="*/ 560073 h 2883184"/>
              <a:gd name="connsiteX6" fmla="*/ 343694 w 762366"/>
              <a:gd name="connsiteY6" fmla="*/ 691204 h 2883184"/>
              <a:gd name="connsiteX7" fmla="*/ 431353 w 762366"/>
              <a:gd name="connsiteY7" fmla="*/ 665587 h 2883184"/>
              <a:gd name="connsiteX8" fmla="*/ 484859 w 762366"/>
              <a:gd name="connsiteY8" fmla="*/ 719000 h 2883184"/>
              <a:gd name="connsiteX9" fmla="*/ 695988 w 762366"/>
              <a:gd name="connsiteY9" fmla="*/ 742375 h 2883184"/>
              <a:gd name="connsiteX10" fmla="*/ 674224 w 762366"/>
              <a:gd name="connsiteY10" fmla="*/ 871991 h 2883184"/>
              <a:gd name="connsiteX11" fmla="*/ 512469 w 762366"/>
              <a:gd name="connsiteY11" fmla="*/ 958215 h 2883184"/>
              <a:gd name="connsiteX12" fmla="*/ 566267 w 762366"/>
              <a:gd name="connsiteY12" fmla="*/ 1111727 h 2883184"/>
              <a:gd name="connsiteX13" fmla="*/ 579732 w 762366"/>
              <a:gd name="connsiteY13" fmla="*/ 1379634 h 2883184"/>
              <a:gd name="connsiteX14" fmla="*/ 545748 w 762366"/>
              <a:gd name="connsiteY14" fmla="*/ 1560783 h 2883184"/>
              <a:gd name="connsiteX15" fmla="*/ 479829 w 762366"/>
              <a:gd name="connsiteY15" fmla="*/ 1676717 h 2883184"/>
              <a:gd name="connsiteX16" fmla="*/ 553695 w 762366"/>
              <a:gd name="connsiteY16" fmla="*/ 1868065 h 2883184"/>
              <a:gd name="connsiteX17" fmla="*/ 698105 w 762366"/>
              <a:gd name="connsiteY17" fmla="*/ 2097944 h 2883184"/>
              <a:gd name="connsiteX18" fmla="*/ 762292 w 762366"/>
              <a:gd name="connsiteY18" fmla="*/ 2359183 h 2883184"/>
              <a:gd name="connsiteX19" fmla="*/ 687267 w 762366"/>
              <a:gd name="connsiteY19" fmla="*/ 2481208 h 2883184"/>
              <a:gd name="connsiteX20" fmla="*/ 622374 w 762366"/>
              <a:gd name="connsiteY20" fmla="*/ 2610291 h 2883184"/>
              <a:gd name="connsiteX21" fmla="*/ 472926 w 762366"/>
              <a:gd name="connsiteY21" fmla="*/ 2733794 h 2883184"/>
              <a:gd name="connsiteX22" fmla="*/ 367020 w 762366"/>
              <a:gd name="connsiteY22" fmla="*/ 2883184 h 2883184"/>
              <a:gd name="connsiteX0" fmla="*/ 90593 w 773382"/>
              <a:gd name="connsiteY0" fmla="*/ 0 h 2883184"/>
              <a:gd name="connsiteX1" fmla="*/ 38159 w 773382"/>
              <a:gd name="connsiteY1" fmla="*/ 337968 h 2883184"/>
              <a:gd name="connsiteX2" fmla="*/ 445 w 773382"/>
              <a:gd name="connsiteY2" fmla="*/ 476440 h 2883184"/>
              <a:gd name="connsiteX3" fmla="*/ 63538 w 773382"/>
              <a:gd name="connsiteY3" fmla="*/ 557635 h 2883184"/>
              <a:gd name="connsiteX4" fmla="*/ 125467 w 773382"/>
              <a:gd name="connsiteY4" fmla="*/ 574586 h 2883184"/>
              <a:gd name="connsiteX5" fmla="*/ 241084 w 773382"/>
              <a:gd name="connsiteY5" fmla="*/ 560073 h 2883184"/>
              <a:gd name="connsiteX6" fmla="*/ 343694 w 773382"/>
              <a:gd name="connsiteY6" fmla="*/ 691204 h 2883184"/>
              <a:gd name="connsiteX7" fmla="*/ 431353 w 773382"/>
              <a:gd name="connsiteY7" fmla="*/ 665587 h 2883184"/>
              <a:gd name="connsiteX8" fmla="*/ 484859 w 773382"/>
              <a:gd name="connsiteY8" fmla="*/ 719000 h 2883184"/>
              <a:gd name="connsiteX9" fmla="*/ 695988 w 773382"/>
              <a:gd name="connsiteY9" fmla="*/ 742375 h 2883184"/>
              <a:gd name="connsiteX10" fmla="*/ 674224 w 773382"/>
              <a:gd name="connsiteY10" fmla="*/ 871991 h 2883184"/>
              <a:gd name="connsiteX11" fmla="*/ 512469 w 773382"/>
              <a:gd name="connsiteY11" fmla="*/ 958215 h 2883184"/>
              <a:gd name="connsiteX12" fmla="*/ 566267 w 773382"/>
              <a:gd name="connsiteY12" fmla="*/ 1111727 h 2883184"/>
              <a:gd name="connsiteX13" fmla="*/ 579732 w 773382"/>
              <a:gd name="connsiteY13" fmla="*/ 1379634 h 2883184"/>
              <a:gd name="connsiteX14" fmla="*/ 545748 w 773382"/>
              <a:gd name="connsiteY14" fmla="*/ 1560783 h 2883184"/>
              <a:gd name="connsiteX15" fmla="*/ 479829 w 773382"/>
              <a:gd name="connsiteY15" fmla="*/ 1676717 h 2883184"/>
              <a:gd name="connsiteX16" fmla="*/ 553695 w 773382"/>
              <a:gd name="connsiteY16" fmla="*/ 1868065 h 2883184"/>
              <a:gd name="connsiteX17" fmla="*/ 750493 w 773382"/>
              <a:gd name="connsiteY17" fmla="*/ 2212244 h 2883184"/>
              <a:gd name="connsiteX18" fmla="*/ 762292 w 773382"/>
              <a:gd name="connsiteY18" fmla="*/ 2359183 h 2883184"/>
              <a:gd name="connsiteX19" fmla="*/ 687267 w 773382"/>
              <a:gd name="connsiteY19" fmla="*/ 2481208 h 2883184"/>
              <a:gd name="connsiteX20" fmla="*/ 622374 w 773382"/>
              <a:gd name="connsiteY20" fmla="*/ 2610291 h 2883184"/>
              <a:gd name="connsiteX21" fmla="*/ 472926 w 773382"/>
              <a:gd name="connsiteY21" fmla="*/ 2733794 h 2883184"/>
              <a:gd name="connsiteX22" fmla="*/ 367020 w 773382"/>
              <a:gd name="connsiteY22" fmla="*/ 2883184 h 2883184"/>
              <a:gd name="connsiteX0" fmla="*/ 90593 w 768178"/>
              <a:gd name="connsiteY0" fmla="*/ 0 h 2883184"/>
              <a:gd name="connsiteX1" fmla="*/ 38159 w 768178"/>
              <a:gd name="connsiteY1" fmla="*/ 337968 h 2883184"/>
              <a:gd name="connsiteX2" fmla="*/ 445 w 768178"/>
              <a:gd name="connsiteY2" fmla="*/ 476440 h 2883184"/>
              <a:gd name="connsiteX3" fmla="*/ 63538 w 768178"/>
              <a:gd name="connsiteY3" fmla="*/ 557635 h 2883184"/>
              <a:gd name="connsiteX4" fmla="*/ 125467 w 768178"/>
              <a:gd name="connsiteY4" fmla="*/ 574586 h 2883184"/>
              <a:gd name="connsiteX5" fmla="*/ 241084 w 768178"/>
              <a:gd name="connsiteY5" fmla="*/ 560073 h 2883184"/>
              <a:gd name="connsiteX6" fmla="*/ 343694 w 768178"/>
              <a:gd name="connsiteY6" fmla="*/ 691204 h 2883184"/>
              <a:gd name="connsiteX7" fmla="*/ 431353 w 768178"/>
              <a:gd name="connsiteY7" fmla="*/ 665587 h 2883184"/>
              <a:gd name="connsiteX8" fmla="*/ 484859 w 768178"/>
              <a:gd name="connsiteY8" fmla="*/ 719000 h 2883184"/>
              <a:gd name="connsiteX9" fmla="*/ 695988 w 768178"/>
              <a:gd name="connsiteY9" fmla="*/ 742375 h 2883184"/>
              <a:gd name="connsiteX10" fmla="*/ 674224 w 768178"/>
              <a:gd name="connsiteY10" fmla="*/ 871991 h 2883184"/>
              <a:gd name="connsiteX11" fmla="*/ 512469 w 768178"/>
              <a:gd name="connsiteY11" fmla="*/ 958215 h 2883184"/>
              <a:gd name="connsiteX12" fmla="*/ 566267 w 768178"/>
              <a:gd name="connsiteY12" fmla="*/ 1111727 h 2883184"/>
              <a:gd name="connsiteX13" fmla="*/ 579732 w 768178"/>
              <a:gd name="connsiteY13" fmla="*/ 1379634 h 2883184"/>
              <a:gd name="connsiteX14" fmla="*/ 545748 w 768178"/>
              <a:gd name="connsiteY14" fmla="*/ 1560783 h 2883184"/>
              <a:gd name="connsiteX15" fmla="*/ 479829 w 768178"/>
              <a:gd name="connsiteY15" fmla="*/ 1676717 h 2883184"/>
              <a:gd name="connsiteX16" fmla="*/ 553695 w 768178"/>
              <a:gd name="connsiteY16" fmla="*/ 1868065 h 2883184"/>
              <a:gd name="connsiteX17" fmla="*/ 648802 w 768178"/>
              <a:gd name="connsiteY17" fmla="*/ 2026931 h 2883184"/>
              <a:gd name="connsiteX18" fmla="*/ 750493 w 768178"/>
              <a:gd name="connsiteY18" fmla="*/ 2212244 h 2883184"/>
              <a:gd name="connsiteX19" fmla="*/ 762292 w 768178"/>
              <a:gd name="connsiteY19" fmla="*/ 2359183 h 2883184"/>
              <a:gd name="connsiteX20" fmla="*/ 687267 w 768178"/>
              <a:gd name="connsiteY20" fmla="*/ 2481208 h 2883184"/>
              <a:gd name="connsiteX21" fmla="*/ 622374 w 768178"/>
              <a:gd name="connsiteY21" fmla="*/ 2610291 h 2883184"/>
              <a:gd name="connsiteX22" fmla="*/ 472926 w 768178"/>
              <a:gd name="connsiteY22" fmla="*/ 2733794 h 2883184"/>
              <a:gd name="connsiteX23" fmla="*/ 367020 w 768178"/>
              <a:gd name="connsiteY23"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579732 w 766765"/>
              <a:gd name="connsiteY13" fmla="*/ 1379634 h 2883184"/>
              <a:gd name="connsiteX14" fmla="*/ 545748 w 766765"/>
              <a:gd name="connsiteY14" fmla="*/ 1560783 h 2883184"/>
              <a:gd name="connsiteX15" fmla="*/ 479829 w 766765"/>
              <a:gd name="connsiteY15" fmla="*/ 1676717 h 2883184"/>
              <a:gd name="connsiteX16" fmla="*/ 553695 w 766765"/>
              <a:gd name="connsiteY16" fmla="*/ 1868065 h 2883184"/>
              <a:gd name="connsiteX17" fmla="*/ 686902 w 766765"/>
              <a:gd name="connsiteY17" fmla="*/ 2022168 h 2883184"/>
              <a:gd name="connsiteX18" fmla="*/ 750493 w 766765"/>
              <a:gd name="connsiteY18" fmla="*/ 2212244 h 2883184"/>
              <a:gd name="connsiteX19" fmla="*/ 762292 w 766765"/>
              <a:gd name="connsiteY19" fmla="*/ 2359183 h 2883184"/>
              <a:gd name="connsiteX20" fmla="*/ 687267 w 766765"/>
              <a:gd name="connsiteY20" fmla="*/ 2481208 h 2883184"/>
              <a:gd name="connsiteX21" fmla="*/ 622374 w 766765"/>
              <a:gd name="connsiteY21" fmla="*/ 2610291 h 2883184"/>
              <a:gd name="connsiteX22" fmla="*/ 472926 w 766765"/>
              <a:gd name="connsiteY22" fmla="*/ 2733794 h 2883184"/>
              <a:gd name="connsiteX23" fmla="*/ 367020 w 766765"/>
              <a:gd name="connsiteY23"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579732 w 766765"/>
              <a:gd name="connsiteY13" fmla="*/ 1379634 h 2883184"/>
              <a:gd name="connsiteX14" fmla="*/ 545748 w 766765"/>
              <a:gd name="connsiteY14" fmla="*/ 1560783 h 2883184"/>
              <a:gd name="connsiteX15" fmla="*/ 479829 w 766765"/>
              <a:gd name="connsiteY15" fmla="*/ 1676717 h 2883184"/>
              <a:gd name="connsiteX16" fmla="*/ 587032 w 766765"/>
              <a:gd name="connsiteY16" fmla="*/ 1891878 h 2883184"/>
              <a:gd name="connsiteX17" fmla="*/ 686902 w 766765"/>
              <a:gd name="connsiteY17" fmla="*/ 2022168 h 2883184"/>
              <a:gd name="connsiteX18" fmla="*/ 750493 w 766765"/>
              <a:gd name="connsiteY18" fmla="*/ 2212244 h 2883184"/>
              <a:gd name="connsiteX19" fmla="*/ 762292 w 766765"/>
              <a:gd name="connsiteY19" fmla="*/ 2359183 h 2883184"/>
              <a:gd name="connsiteX20" fmla="*/ 687267 w 766765"/>
              <a:gd name="connsiteY20" fmla="*/ 2481208 h 2883184"/>
              <a:gd name="connsiteX21" fmla="*/ 622374 w 766765"/>
              <a:gd name="connsiteY21" fmla="*/ 2610291 h 2883184"/>
              <a:gd name="connsiteX22" fmla="*/ 472926 w 766765"/>
              <a:gd name="connsiteY22" fmla="*/ 2733794 h 2883184"/>
              <a:gd name="connsiteX23" fmla="*/ 367020 w 766765"/>
              <a:gd name="connsiteY23"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579732 w 766765"/>
              <a:gd name="connsiteY13" fmla="*/ 1379634 h 2883184"/>
              <a:gd name="connsiteX14" fmla="*/ 545748 w 766765"/>
              <a:gd name="connsiteY14" fmla="*/ 1560783 h 2883184"/>
              <a:gd name="connsiteX15" fmla="*/ 484592 w 766765"/>
              <a:gd name="connsiteY15" fmla="*/ 1700530 h 2883184"/>
              <a:gd name="connsiteX16" fmla="*/ 587032 w 766765"/>
              <a:gd name="connsiteY16" fmla="*/ 1891878 h 2883184"/>
              <a:gd name="connsiteX17" fmla="*/ 686902 w 766765"/>
              <a:gd name="connsiteY17" fmla="*/ 2022168 h 2883184"/>
              <a:gd name="connsiteX18" fmla="*/ 750493 w 766765"/>
              <a:gd name="connsiteY18" fmla="*/ 2212244 h 2883184"/>
              <a:gd name="connsiteX19" fmla="*/ 762292 w 766765"/>
              <a:gd name="connsiteY19" fmla="*/ 2359183 h 2883184"/>
              <a:gd name="connsiteX20" fmla="*/ 687267 w 766765"/>
              <a:gd name="connsiteY20" fmla="*/ 2481208 h 2883184"/>
              <a:gd name="connsiteX21" fmla="*/ 622374 w 766765"/>
              <a:gd name="connsiteY21" fmla="*/ 2610291 h 2883184"/>
              <a:gd name="connsiteX22" fmla="*/ 472926 w 766765"/>
              <a:gd name="connsiteY22" fmla="*/ 2733794 h 2883184"/>
              <a:gd name="connsiteX23" fmla="*/ 367020 w 766765"/>
              <a:gd name="connsiteY23"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579732 w 766765"/>
              <a:gd name="connsiteY13" fmla="*/ 1379634 h 2883184"/>
              <a:gd name="connsiteX14" fmla="*/ 545748 w 766765"/>
              <a:gd name="connsiteY14" fmla="*/ 1560783 h 2883184"/>
              <a:gd name="connsiteX15" fmla="*/ 484592 w 766765"/>
              <a:gd name="connsiteY15" fmla="*/ 1700530 h 2883184"/>
              <a:gd name="connsiteX16" fmla="*/ 587032 w 766765"/>
              <a:gd name="connsiteY16" fmla="*/ 1891878 h 2883184"/>
              <a:gd name="connsiteX17" fmla="*/ 686902 w 766765"/>
              <a:gd name="connsiteY17" fmla="*/ 2022168 h 2883184"/>
              <a:gd name="connsiteX18" fmla="*/ 750493 w 766765"/>
              <a:gd name="connsiteY18" fmla="*/ 2212244 h 2883184"/>
              <a:gd name="connsiteX19" fmla="*/ 762292 w 766765"/>
              <a:gd name="connsiteY19" fmla="*/ 2359183 h 2883184"/>
              <a:gd name="connsiteX20" fmla="*/ 687267 w 766765"/>
              <a:gd name="connsiteY20" fmla="*/ 2481208 h 2883184"/>
              <a:gd name="connsiteX21" fmla="*/ 622374 w 766765"/>
              <a:gd name="connsiteY21" fmla="*/ 2610291 h 2883184"/>
              <a:gd name="connsiteX22" fmla="*/ 472926 w 766765"/>
              <a:gd name="connsiteY22" fmla="*/ 2733794 h 2883184"/>
              <a:gd name="connsiteX23" fmla="*/ 367020 w 766765"/>
              <a:gd name="connsiteY23"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577366 w 766765"/>
              <a:gd name="connsiteY13" fmla="*/ 119825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111727 h 2883184"/>
              <a:gd name="connsiteX13" fmla="*/ 701191 w 766765"/>
              <a:gd name="connsiteY13" fmla="*/ 106490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75792 w 766765"/>
              <a:gd name="connsiteY12" fmla="*/ 1092677 h 2883184"/>
              <a:gd name="connsiteX13" fmla="*/ 701191 w 766765"/>
              <a:gd name="connsiteY13" fmla="*/ 106490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75792 w 766765"/>
              <a:gd name="connsiteY12" fmla="*/ 1092677 h 2883184"/>
              <a:gd name="connsiteX13" fmla="*/ 701191 w 766765"/>
              <a:gd name="connsiteY13" fmla="*/ 106490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75792 w 766765"/>
              <a:gd name="connsiteY12" fmla="*/ 1092677 h 2883184"/>
              <a:gd name="connsiteX13" fmla="*/ 701191 w 766765"/>
              <a:gd name="connsiteY13" fmla="*/ 1017281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068864 h 2883184"/>
              <a:gd name="connsiteX13" fmla="*/ 701191 w 766765"/>
              <a:gd name="connsiteY13" fmla="*/ 1017281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66267 w 766765"/>
              <a:gd name="connsiteY12" fmla="*/ 1068864 h 2883184"/>
              <a:gd name="connsiteX13" fmla="*/ 705954 w 766765"/>
              <a:gd name="connsiteY13" fmla="*/ 104585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99604 w 766765"/>
              <a:gd name="connsiteY12" fmla="*/ 1092676 h 2883184"/>
              <a:gd name="connsiteX13" fmla="*/ 705954 w 766765"/>
              <a:gd name="connsiteY13" fmla="*/ 104585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90593 w 766765"/>
              <a:gd name="connsiteY0" fmla="*/ 0 h 2883184"/>
              <a:gd name="connsiteX1" fmla="*/ 38159 w 766765"/>
              <a:gd name="connsiteY1" fmla="*/ 337968 h 2883184"/>
              <a:gd name="connsiteX2" fmla="*/ 445 w 766765"/>
              <a:gd name="connsiteY2" fmla="*/ 476440 h 2883184"/>
              <a:gd name="connsiteX3" fmla="*/ 63538 w 766765"/>
              <a:gd name="connsiteY3" fmla="*/ 557635 h 2883184"/>
              <a:gd name="connsiteX4" fmla="*/ 125467 w 766765"/>
              <a:gd name="connsiteY4" fmla="*/ 574586 h 2883184"/>
              <a:gd name="connsiteX5" fmla="*/ 241084 w 766765"/>
              <a:gd name="connsiteY5" fmla="*/ 560073 h 2883184"/>
              <a:gd name="connsiteX6" fmla="*/ 343694 w 766765"/>
              <a:gd name="connsiteY6" fmla="*/ 691204 h 2883184"/>
              <a:gd name="connsiteX7" fmla="*/ 431353 w 766765"/>
              <a:gd name="connsiteY7" fmla="*/ 665587 h 2883184"/>
              <a:gd name="connsiteX8" fmla="*/ 484859 w 766765"/>
              <a:gd name="connsiteY8" fmla="*/ 719000 h 2883184"/>
              <a:gd name="connsiteX9" fmla="*/ 695988 w 766765"/>
              <a:gd name="connsiteY9" fmla="*/ 742375 h 2883184"/>
              <a:gd name="connsiteX10" fmla="*/ 674224 w 766765"/>
              <a:gd name="connsiteY10" fmla="*/ 871991 h 2883184"/>
              <a:gd name="connsiteX11" fmla="*/ 512469 w 766765"/>
              <a:gd name="connsiteY11" fmla="*/ 958215 h 2883184"/>
              <a:gd name="connsiteX12" fmla="*/ 599604 w 766765"/>
              <a:gd name="connsiteY12" fmla="*/ 1092676 h 2883184"/>
              <a:gd name="connsiteX13" fmla="*/ 710716 w 766765"/>
              <a:gd name="connsiteY13" fmla="*/ 1026806 h 2883184"/>
              <a:gd name="connsiteX14" fmla="*/ 579732 w 766765"/>
              <a:gd name="connsiteY14" fmla="*/ 1379634 h 2883184"/>
              <a:gd name="connsiteX15" fmla="*/ 545748 w 766765"/>
              <a:gd name="connsiteY15" fmla="*/ 1560783 h 2883184"/>
              <a:gd name="connsiteX16" fmla="*/ 484592 w 766765"/>
              <a:gd name="connsiteY16" fmla="*/ 1700530 h 2883184"/>
              <a:gd name="connsiteX17" fmla="*/ 587032 w 766765"/>
              <a:gd name="connsiteY17" fmla="*/ 1891878 h 2883184"/>
              <a:gd name="connsiteX18" fmla="*/ 686902 w 766765"/>
              <a:gd name="connsiteY18" fmla="*/ 2022168 h 2883184"/>
              <a:gd name="connsiteX19" fmla="*/ 750493 w 766765"/>
              <a:gd name="connsiteY19" fmla="*/ 2212244 h 2883184"/>
              <a:gd name="connsiteX20" fmla="*/ 762292 w 766765"/>
              <a:gd name="connsiteY20" fmla="*/ 2359183 h 2883184"/>
              <a:gd name="connsiteX21" fmla="*/ 687267 w 766765"/>
              <a:gd name="connsiteY21" fmla="*/ 2481208 h 2883184"/>
              <a:gd name="connsiteX22" fmla="*/ 622374 w 766765"/>
              <a:gd name="connsiteY22" fmla="*/ 2610291 h 2883184"/>
              <a:gd name="connsiteX23" fmla="*/ 472926 w 766765"/>
              <a:gd name="connsiteY23" fmla="*/ 2733794 h 2883184"/>
              <a:gd name="connsiteX24" fmla="*/ 367020 w 766765"/>
              <a:gd name="connsiteY24" fmla="*/ 2883184 h 2883184"/>
              <a:gd name="connsiteX0" fmla="*/ 55689 w 766696"/>
              <a:gd name="connsiteY0" fmla="*/ 0 h 2883184"/>
              <a:gd name="connsiteX1" fmla="*/ 38090 w 766696"/>
              <a:gd name="connsiteY1" fmla="*/ 337968 h 2883184"/>
              <a:gd name="connsiteX2" fmla="*/ 376 w 766696"/>
              <a:gd name="connsiteY2" fmla="*/ 476440 h 2883184"/>
              <a:gd name="connsiteX3" fmla="*/ 63469 w 766696"/>
              <a:gd name="connsiteY3" fmla="*/ 557635 h 2883184"/>
              <a:gd name="connsiteX4" fmla="*/ 125398 w 766696"/>
              <a:gd name="connsiteY4" fmla="*/ 574586 h 2883184"/>
              <a:gd name="connsiteX5" fmla="*/ 241015 w 766696"/>
              <a:gd name="connsiteY5" fmla="*/ 560073 h 2883184"/>
              <a:gd name="connsiteX6" fmla="*/ 343625 w 766696"/>
              <a:gd name="connsiteY6" fmla="*/ 691204 h 2883184"/>
              <a:gd name="connsiteX7" fmla="*/ 431284 w 766696"/>
              <a:gd name="connsiteY7" fmla="*/ 665587 h 2883184"/>
              <a:gd name="connsiteX8" fmla="*/ 484790 w 766696"/>
              <a:gd name="connsiteY8" fmla="*/ 719000 h 2883184"/>
              <a:gd name="connsiteX9" fmla="*/ 695919 w 766696"/>
              <a:gd name="connsiteY9" fmla="*/ 742375 h 2883184"/>
              <a:gd name="connsiteX10" fmla="*/ 674155 w 766696"/>
              <a:gd name="connsiteY10" fmla="*/ 871991 h 2883184"/>
              <a:gd name="connsiteX11" fmla="*/ 512400 w 766696"/>
              <a:gd name="connsiteY11" fmla="*/ 958215 h 2883184"/>
              <a:gd name="connsiteX12" fmla="*/ 599535 w 766696"/>
              <a:gd name="connsiteY12" fmla="*/ 1092676 h 2883184"/>
              <a:gd name="connsiteX13" fmla="*/ 710647 w 766696"/>
              <a:gd name="connsiteY13" fmla="*/ 1026806 h 2883184"/>
              <a:gd name="connsiteX14" fmla="*/ 579663 w 766696"/>
              <a:gd name="connsiteY14" fmla="*/ 1379634 h 2883184"/>
              <a:gd name="connsiteX15" fmla="*/ 545679 w 766696"/>
              <a:gd name="connsiteY15" fmla="*/ 1560783 h 2883184"/>
              <a:gd name="connsiteX16" fmla="*/ 484523 w 766696"/>
              <a:gd name="connsiteY16" fmla="*/ 1700530 h 2883184"/>
              <a:gd name="connsiteX17" fmla="*/ 586963 w 766696"/>
              <a:gd name="connsiteY17" fmla="*/ 1891878 h 2883184"/>
              <a:gd name="connsiteX18" fmla="*/ 686833 w 766696"/>
              <a:gd name="connsiteY18" fmla="*/ 2022168 h 2883184"/>
              <a:gd name="connsiteX19" fmla="*/ 750424 w 766696"/>
              <a:gd name="connsiteY19" fmla="*/ 2212244 h 2883184"/>
              <a:gd name="connsiteX20" fmla="*/ 762223 w 766696"/>
              <a:gd name="connsiteY20" fmla="*/ 2359183 h 2883184"/>
              <a:gd name="connsiteX21" fmla="*/ 687198 w 766696"/>
              <a:gd name="connsiteY21" fmla="*/ 2481208 h 2883184"/>
              <a:gd name="connsiteX22" fmla="*/ 622305 w 766696"/>
              <a:gd name="connsiteY22" fmla="*/ 2610291 h 2883184"/>
              <a:gd name="connsiteX23" fmla="*/ 472857 w 766696"/>
              <a:gd name="connsiteY23" fmla="*/ 2733794 h 2883184"/>
              <a:gd name="connsiteX24" fmla="*/ 366951 w 766696"/>
              <a:gd name="connsiteY24" fmla="*/ 2883184 h 2883184"/>
              <a:gd name="connsiteX0" fmla="*/ 1622 w 880924"/>
              <a:gd name="connsiteY0" fmla="*/ 0 h 3006600"/>
              <a:gd name="connsiteX1" fmla="*/ 152318 w 880924"/>
              <a:gd name="connsiteY1" fmla="*/ 461384 h 3006600"/>
              <a:gd name="connsiteX2" fmla="*/ 114604 w 880924"/>
              <a:gd name="connsiteY2" fmla="*/ 599856 h 3006600"/>
              <a:gd name="connsiteX3" fmla="*/ 177697 w 880924"/>
              <a:gd name="connsiteY3" fmla="*/ 681051 h 3006600"/>
              <a:gd name="connsiteX4" fmla="*/ 239626 w 880924"/>
              <a:gd name="connsiteY4" fmla="*/ 698002 h 3006600"/>
              <a:gd name="connsiteX5" fmla="*/ 355243 w 880924"/>
              <a:gd name="connsiteY5" fmla="*/ 683489 h 3006600"/>
              <a:gd name="connsiteX6" fmla="*/ 457853 w 880924"/>
              <a:gd name="connsiteY6" fmla="*/ 814620 h 3006600"/>
              <a:gd name="connsiteX7" fmla="*/ 545512 w 880924"/>
              <a:gd name="connsiteY7" fmla="*/ 789003 h 3006600"/>
              <a:gd name="connsiteX8" fmla="*/ 599018 w 880924"/>
              <a:gd name="connsiteY8" fmla="*/ 842416 h 3006600"/>
              <a:gd name="connsiteX9" fmla="*/ 810147 w 880924"/>
              <a:gd name="connsiteY9" fmla="*/ 865791 h 3006600"/>
              <a:gd name="connsiteX10" fmla="*/ 788383 w 880924"/>
              <a:gd name="connsiteY10" fmla="*/ 995407 h 3006600"/>
              <a:gd name="connsiteX11" fmla="*/ 626628 w 880924"/>
              <a:gd name="connsiteY11" fmla="*/ 1081631 h 3006600"/>
              <a:gd name="connsiteX12" fmla="*/ 713763 w 880924"/>
              <a:gd name="connsiteY12" fmla="*/ 1216092 h 3006600"/>
              <a:gd name="connsiteX13" fmla="*/ 824875 w 880924"/>
              <a:gd name="connsiteY13" fmla="*/ 1150222 h 3006600"/>
              <a:gd name="connsiteX14" fmla="*/ 693891 w 880924"/>
              <a:gd name="connsiteY14" fmla="*/ 1503050 h 3006600"/>
              <a:gd name="connsiteX15" fmla="*/ 659907 w 880924"/>
              <a:gd name="connsiteY15" fmla="*/ 1684199 h 3006600"/>
              <a:gd name="connsiteX16" fmla="*/ 598751 w 880924"/>
              <a:gd name="connsiteY16" fmla="*/ 1823946 h 3006600"/>
              <a:gd name="connsiteX17" fmla="*/ 701191 w 880924"/>
              <a:gd name="connsiteY17" fmla="*/ 2015294 h 3006600"/>
              <a:gd name="connsiteX18" fmla="*/ 801061 w 880924"/>
              <a:gd name="connsiteY18" fmla="*/ 2145584 h 3006600"/>
              <a:gd name="connsiteX19" fmla="*/ 864652 w 880924"/>
              <a:gd name="connsiteY19" fmla="*/ 2335660 h 3006600"/>
              <a:gd name="connsiteX20" fmla="*/ 876451 w 880924"/>
              <a:gd name="connsiteY20" fmla="*/ 2482599 h 3006600"/>
              <a:gd name="connsiteX21" fmla="*/ 801426 w 880924"/>
              <a:gd name="connsiteY21" fmla="*/ 2604624 h 3006600"/>
              <a:gd name="connsiteX22" fmla="*/ 736533 w 880924"/>
              <a:gd name="connsiteY22" fmla="*/ 2733707 h 3006600"/>
              <a:gd name="connsiteX23" fmla="*/ 587085 w 880924"/>
              <a:gd name="connsiteY23" fmla="*/ 2857210 h 3006600"/>
              <a:gd name="connsiteX24" fmla="*/ 481179 w 880924"/>
              <a:gd name="connsiteY24" fmla="*/ 3006600 h 3006600"/>
              <a:gd name="connsiteX0" fmla="*/ 0 w 879302"/>
              <a:gd name="connsiteY0" fmla="*/ 0 h 3006600"/>
              <a:gd name="connsiteX1" fmla="*/ 33613 w 879302"/>
              <a:gd name="connsiteY1" fmla="*/ 183793 h 3006600"/>
              <a:gd name="connsiteX2" fmla="*/ 150696 w 879302"/>
              <a:gd name="connsiteY2" fmla="*/ 461384 h 3006600"/>
              <a:gd name="connsiteX3" fmla="*/ 112982 w 879302"/>
              <a:gd name="connsiteY3" fmla="*/ 599856 h 3006600"/>
              <a:gd name="connsiteX4" fmla="*/ 176075 w 879302"/>
              <a:gd name="connsiteY4" fmla="*/ 681051 h 3006600"/>
              <a:gd name="connsiteX5" fmla="*/ 238004 w 879302"/>
              <a:gd name="connsiteY5" fmla="*/ 698002 h 3006600"/>
              <a:gd name="connsiteX6" fmla="*/ 353621 w 879302"/>
              <a:gd name="connsiteY6" fmla="*/ 683489 h 3006600"/>
              <a:gd name="connsiteX7" fmla="*/ 456231 w 879302"/>
              <a:gd name="connsiteY7" fmla="*/ 814620 h 3006600"/>
              <a:gd name="connsiteX8" fmla="*/ 543890 w 879302"/>
              <a:gd name="connsiteY8" fmla="*/ 789003 h 3006600"/>
              <a:gd name="connsiteX9" fmla="*/ 597396 w 879302"/>
              <a:gd name="connsiteY9" fmla="*/ 842416 h 3006600"/>
              <a:gd name="connsiteX10" fmla="*/ 808525 w 879302"/>
              <a:gd name="connsiteY10" fmla="*/ 865791 h 3006600"/>
              <a:gd name="connsiteX11" fmla="*/ 786761 w 879302"/>
              <a:gd name="connsiteY11" fmla="*/ 995407 h 3006600"/>
              <a:gd name="connsiteX12" fmla="*/ 625006 w 879302"/>
              <a:gd name="connsiteY12" fmla="*/ 1081631 h 3006600"/>
              <a:gd name="connsiteX13" fmla="*/ 712141 w 879302"/>
              <a:gd name="connsiteY13" fmla="*/ 1216092 h 3006600"/>
              <a:gd name="connsiteX14" fmla="*/ 823253 w 879302"/>
              <a:gd name="connsiteY14" fmla="*/ 1150222 h 3006600"/>
              <a:gd name="connsiteX15" fmla="*/ 692269 w 879302"/>
              <a:gd name="connsiteY15" fmla="*/ 1503050 h 3006600"/>
              <a:gd name="connsiteX16" fmla="*/ 658285 w 879302"/>
              <a:gd name="connsiteY16" fmla="*/ 1684199 h 3006600"/>
              <a:gd name="connsiteX17" fmla="*/ 597129 w 879302"/>
              <a:gd name="connsiteY17" fmla="*/ 1823946 h 3006600"/>
              <a:gd name="connsiteX18" fmla="*/ 699569 w 879302"/>
              <a:gd name="connsiteY18" fmla="*/ 2015294 h 3006600"/>
              <a:gd name="connsiteX19" fmla="*/ 799439 w 879302"/>
              <a:gd name="connsiteY19" fmla="*/ 2145584 h 3006600"/>
              <a:gd name="connsiteX20" fmla="*/ 863030 w 879302"/>
              <a:gd name="connsiteY20" fmla="*/ 2335660 h 3006600"/>
              <a:gd name="connsiteX21" fmla="*/ 874829 w 879302"/>
              <a:gd name="connsiteY21" fmla="*/ 2482599 h 3006600"/>
              <a:gd name="connsiteX22" fmla="*/ 799804 w 879302"/>
              <a:gd name="connsiteY22" fmla="*/ 2604624 h 3006600"/>
              <a:gd name="connsiteX23" fmla="*/ 734911 w 879302"/>
              <a:gd name="connsiteY23" fmla="*/ 2733707 h 3006600"/>
              <a:gd name="connsiteX24" fmla="*/ 585463 w 879302"/>
              <a:gd name="connsiteY24" fmla="*/ 2857210 h 3006600"/>
              <a:gd name="connsiteX25" fmla="*/ 479557 w 879302"/>
              <a:gd name="connsiteY25" fmla="*/ 3006600 h 3006600"/>
              <a:gd name="connsiteX0" fmla="*/ 0 w 879302"/>
              <a:gd name="connsiteY0" fmla="*/ 0 h 3006600"/>
              <a:gd name="connsiteX1" fmla="*/ 140200 w 879302"/>
              <a:gd name="connsiteY1" fmla="*/ 122085 h 3006600"/>
              <a:gd name="connsiteX2" fmla="*/ 150696 w 879302"/>
              <a:gd name="connsiteY2" fmla="*/ 461384 h 3006600"/>
              <a:gd name="connsiteX3" fmla="*/ 112982 w 879302"/>
              <a:gd name="connsiteY3" fmla="*/ 599856 h 3006600"/>
              <a:gd name="connsiteX4" fmla="*/ 176075 w 879302"/>
              <a:gd name="connsiteY4" fmla="*/ 681051 h 3006600"/>
              <a:gd name="connsiteX5" fmla="*/ 238004 w 879302"/>
              <a:gd name="connsiteY5" fmla="*/ 698002 h 3006600"/>
              <a:gd name="connsiteX6" fmla="*/ 353621 w 879302"/>
              <a:gd name="connsiteY6" fmla="*/ 683489 h 3006600"/>
              <a:gd name="connsiteX7" fmla="*/ 456231 w 879302"/>
              <a:gd name="connsiteY7" fmla="*/ 814620 h 3006600"/>
              <a:gd name="connsiteX8" fmla="*/ 543890 w 879302"/>
              <a:gd name="connsiteY8" fmla="*/ 789003 h 3006600"/>
              <a:gd name="connsiteX9" fmla="*/ 597396 w 879302"/>
              <a:gd name="connsiteY9" fmla="*/ 842416 h 3006600"/>
              <a:gd name="connsiteX10" fmla="*/ 808525 w 879302"/>
              <a:gd name="connsiteY10" fmla="*/ 865791 h 3006600"/>
              <a:gd name="connsiteX11" fmla="*/ 786761 w 879302"/>
              <a:gd name="connsiteY11" fmla="*/ 995407 h 3006600"/>
              <a:gd name="connsiteX12" fmla="*/ 625006 w 879302"/>
              <a:gd name="connsiteY12" fmla="*/ 1081631 h 3006600"/>
              <a:gd name="connsiteX13" fmla="*/ 712141 w 879302"/>
              <a:gd name="connsiteY13" fmla="*/ 1216092 h 3006600"/>
              <a:gd name="connsiteX14" fmla="*/ 823253 w 879302"/>
              <a:gd name="connsiteY14" fmla="*/ 1150222 h 3006600"/>
              <a:gd name="connsiteX15" fmla="*/ 692269 w 879302"/>
              <a:gd name="connsiteY15" fmla="*/ 1503050 h 3006600"/>
              <a:gd name="connsiteX16" fmla="*/ 658285 w 879302"/>
              <a:gd name="connsiteY16" fmla="*/ 1684199 h 3006600"/>
              <a:gd name="connsiteX17" fmla="*/ 597129 w 879302"/>
              <a:gd name="connsiteY17" fmla="*/ 1823946 h 3006600"/>
              <a:gd name="connsiteX18" fmla="*/ 699569 w 879302"/>
              <a:gd name="connsiteY18" fmla="*/ 2015294 h 3006600"/>
              <a:gd name="connsiteX19" fmla="*/ 799439 w 879302"/>
              <a:gd name="connsiteY19" fmla="*/ 2145584 h 3006600"/>
              <a:gd name="connsiteX20" fmla="*/ 863030 w 879302"/>
              <a:gd name="connsiteY20" fmla="*/ 2335660 h 3006600"/>
              <a:gd name="connsiteX21" fmla="*/ 874829 w 879302"/>
              <a:gd name="connsiteY21" fmla="*/ 2482599 h 3006600"/>
              <a:gd name="connsiteX22" fmla="*/ 799804 w 879302"/>
              <a:gd name="connsiteY22" fmla="*/ 2604624 h 3006600"/>
              <a:gd name="connsiteX23" fmla="*/ 734911 w 879302"/>
              <a:gd name="connsiteY23" fmla="*/ 2733707 h 3006600"/>
              <a:gd name="connsiteX24" fmla="*/ 585463 w 879302"/>
              <a:gd name="connsiteY24" fmla="*/ 2857210 h 3006600"/>
              <a:gd name="connsiteX25" fmla="*/ 479557 w 879302"/>
              <a:gd name="connsiteY25" fmla="*/ 3006600 h 3006600"/>
              <a:gd name="connsiteX0" fmla="*/ 0 w 879302"/>
              <a:gd name="connsiteY0" fmla="*/ 0 h 3006600"/>
              <a:gd name="connsiteX1" fmla="*/ 140200 w 879302"/>
              <a:gd name="connsiteY1" fmla="*/ 122085 h 3006600"/>
              <a:gd name="connsiteX2" fmla="*/ 150696 w 879302"/>
              <a:gd name="connsiteY2" fmla="*/ 461384 h 3006600"/>
              <a:gd name="connsiteX3" fmla="*/ 112982 w 879302"/>
              <a:gd name="connsiteY3" fmla="*/ 599856 h 3006600"/>
              <a:gd name="connsiteX4" fmla="*/ 176075 w 879302"/>
              <a:gd name="connsiteY4" fmla="*/ 681051 h 3006600"/>
              <a:gd name="connsiteX5" fmla="*/ 238004 w 879302"/>
              <a:gd name="connsiteY5" fmla="*/ 698002 h 3006600"/>
              <a:gd name="connsiteX6" fmla="*/ 353621 w 879302"/>
              <a:gd name="connsiteY6" fmla="*/ 683489 h 3006600"/>
              <a:gd name="connsiteX7" fmla="*/ 456231 w 879302"/>
              <a:gd name="connsiteY7" fmla="*/ 814620 h 3006600"/>
              <a:gd name="connsiteX8" fmla="*/ 543890 w 879302"/>
              <a:gd name="connsiteY8" fmla="*/ 789003 h 3006600"/>
              <a:gd name="connsiteX9" fmla="*/ 597396 w 879302"/>
              <a:gd name="connsiteY9" fmla="*/ 842416 h 3006600"/>
              <a:gd name="connsiteX10" fmla="*/ 808525 w 879302"/>
              <a:gd name="connsiteY10" fmla="*/ 865791 h 3006600"/>
              <a:gd name="connsiteX11" fmla="*/ 786761 w 879302"/>
              <a:gd name="connsiteY11" fmla="*/ 995407 h 3006600"/>
              <a:gd name="connsiteX12" fmla="*/ 625006 w 879302"/>
              <a:gd name="connsiteY12" fmla="*/ 1081631 h 3006600"/>
              <a:gd name="connsiteX13" fmla="*/ 712141 w 879302"/>
              <a:gd name="connsiteY13" fmla="*/ 1216092 h 3006600"/>
              <a:gd name="connsiteX14" fmla="*/ 823253 w 879302"/>
              <a:gd name="connsiteY14" fmla="*/ 1150222 h 3006600"/>
              <a:gd name="connsiteX15" fmla="*/ 692269 w 879302"/>
              <a:gd name="connsiteY15" fmla="*/ 1503050 h 3006600"/>
              <a:gd name="connsiteX16" fmla="*/ 658285 w 879302"/>
              <a:gd name="connsiteY16" fmla="*/ 1684199 h 3006600"/>
              <a:gd name="connsiteX17" fmla="*/ 597129 w 879302"/>
              <a:gd name="connsiteY17" fmla="*/ 1823946 h 3006600"/>
              <a:gd name="connsiteX18" fmla="*/ 699569 w 879302"/>
              <a:gd name="connsiteY18" fmla="*/ 2015294 h 3006600"/>
              <a:gd name="connsiteX19" fmla="*/ 799439 w 879302"/>
              <a:gd name="connsiteY19" fmla="*/ 2145584 h 3006600"/>
              <a:gd name="connsiteX20" fmla="*/ 863030 w 879302"/>
              <a:gd name="connsiteY20" fmla="*/ 2335660 h 3006600"/>
              <a:gd name="connsiteX21" fmla="*/ 874829 w 879302"/>
              <a:gd name="connsiteY21" fmla="*/ 2482599 h 3006600"/>
              <a:gd name="connsiteX22" fmla="*/ 799804 w 879302"/>
              <a:gd name="connsiteY22" fmla="*/ 2604624 h 3006600"/>
              <a:gd name="connsiteX23" fmla="*/ 734911 w 879302"/>
              <a:gd name="connsiteY23" fmla="*/ 2733707 h 3006600"/>
              <a:gd name="connsiteX24" fmla="*/ 585463 w 879302"/>
              <a:gd name="connsiteY24" fmla="*/ 2857210 h 3006600"/>
              <a:gd name="connsiteX25" fmla="*/ 479557 w 879302"/>
              <a:gd name="connsiteY25" fmla="*/ 3006600 h 3006600"/>
              <a:gd name="connsiteX0" fmla="*/ 0 w 879302"/>
              <a:gd name="connsiteY0" fmla="*/ 0 h 3006600"/>
              <a:gd name="connsiteX1" fmla="*/ 72882 w 879302"/>
              <a:gd name="connsiteY1" fmla="*/ 43547 h 3006600"/>
              <a:gd name="connsiteX2" fmla="*/ 140200 w 879302"/>
              <a:gd name="connsiteY2" fmla="*/ 122085 h 3006600"/>
              <a:gd name="connsiteX3" fmla="*/ 150696 w 879302"/>
              <a:gd name="connsiteY3" fmla="*/ 461384 h 3006600"/>
              <a:gd name="connsiteX4" fmla="*/ 112982 w 879302"/>
              <a:gd name="connsiteY4" fmla="*/ 599856 h 3006600"/>
              <a:gd name="connsiteX5" fmla="*/ 176075 w 879302"/>
              <a:gd name="connsiteY5" fmla="*/ 681051 h 3006600"/>
              <a:gd name="connsiteX6" fmla="*/ 238004 w 879302"/>
              <a:gd name="connsiteY6" fmla="*/ 698002 h 3006600"/>
              <a:gd name="connsiteX7" fmla="*/ 353621 w 879302"/>
              <a:gd name="connsiteY7" fmla="*/ 683489 h 3006600"/>
              <a:gd name="connsiteX8" fmla="*/ 456231 w 879302"/>
              <a:gd name="connsiteY8" fmla="*/ 814620 h 3006600"/>
              <a:gd name="connsiteX9" fmla="*/ 543890 w 879302"/>
              <a:gd name="connsiteY9" fmla="*/ 789003 h 3006600"/>
              <a:gd name="connsiteX10" fmla="*/ 597396 w 879302"/>
              <a:gd name="connsiteY10" fmla="*/ 842416 h 3006600"/>
              <a:gd name="connsiteX11" fmla="*/ 808525 w 879302"/>
              <a:gd name="connsiteY11" fmla="*/ 865791 h 3006600"/>
              <a:gd name="connsiteX12" fmla="*/ 786761 w 879302"/>
              <a:gd name="connsiteY12" fmla="*/ 995407 h 3006600"/>
              <a:gd name="connsiteX13" fmla="*/ 625006 w 879302"/>
              <a:gd name="connsiteY13" fmla="*/ 1081631 h 3006600"/>
              <a:gd name="connsiteX14" fmla="*/ 712141 w 879302"/>
              <a:gd name="connsiteY14" fmla="*/ 1216092 h 3006600"/>
              <a:gd name="connsiteX15" fmla="*/ 823253 w 879302"/>
              <a:gd name="connsiteY15" fmla="*/ 1150222 h 3006600"/>
              <a:gd name="connsiteX16" fmla="*/ 692269 w 879302"/>
              <a:gd name="connsiteY16" fmla="*/ 1503050 h 3006600"/>
              <a:gd name="connsiteX17" fmla="*/ 658285 w 879302"/>
              <a:gd name="connsiteY17" fmla="*/ 1684199 h 3006600"/>
              <a:gd name="connsiteX18" fmla="*/ 597129 w 879302"/>
              <a:gd name="connsiteY18" fmla="*/ 1823946 h 3006600"/>
              <a:gd name="connsiteX19" fmla="*/ 699569 w 879302"/>
              <a:gd name="connsiteY19" fmla="*/ 2015294 h 3006600"/>
              <a:gd name="connsiteX20" fmla="*/ 799439 w 879302"/>
              <a:gd name="connsiteY20" fmla="*/ 2145584 h 3006600"/>
              <a:gd name="connsiteX21" fmla="*/ 863030 w 879302"/>
              <a:gd name="connsiteY21" fmla="*/ 2335660 h 3006600"/>
              <a:gd name="connsiteX22" fmla="*/ 874829 w 879302"/>
              <a:gd name="connsiteY22" fmla="*/ 2482599 h 3006600"/>
              <a:gd name="connsiteX23" fmla="*/ 799804 w 879302"/>
              <a:gd name="connsiteY23" fmla="*/ 2604624 h 3006600"/>
              <a:gd name="connsiteX24" fmla="*/ 734911 w 879302"/>
              <a:gd name="connsiteY24" fmla="*/ 2733707 h 3006600"/>
              <a:gd name="connsiteX25" fmla="*/ 585463 w 879302"/>
              <a:gd name="connsiteY25" fmla="*/ 2857210 h 3006600"/>
              <a:gd name="connsiteX26" fmla="*/ 479557 w 879302"/>
              <a:gd name="connsiteY26" fmla="*/ 3006600 h 3006600"/>
              <a:gd name="connsiteX0" fmla="*/ 8196 w 814571"/>
              <a:gd name="connsiteY0" fmla="*/ 0 h 3062698"/>
              <a:gd name="connsiteX1" fmla="*/ 8151 w 814571"/>
              <a:gd name="connsiteY1" fmla="*/ 99645 h 3062698"/>
              <a:gd name="connsiteX2" fmla="*/ 75469 w 814571"/>
              <a:gd name="connsiteY2" fmla="*/ 178183 h 3062698"/>
              <a:gd name="connsiteX3" fmla="*/ 85965 w 814571"/>
              <a:gd name="connsiteY3" fmla="*/ 517482 h 3062698"/>
              <a:gd name="connsiteX4" fmla="*/ 48251 w 814571"/>
              <a:gd name="connsiteY4" fmla="*/ 655954 h 3062698"/>
              <a:gd name="connsiteX5" fmla="*/ 111344 w 814571"/>
              <a:gd name="connsiteY5" fmla="*/ 737149 h 3062698"/>
              <a:gd name="connsiteX6" fmla="*/ 173273 w 814571"/>
              <a:gd name="connsiteY6" fmla="*/ 754100 h 3062698"/>
              <a:gd name="connsiteX7" fmla="*/ 288890 w 814571"/>
              <a:gd name="connsiteY7" fmla="*/ 739587 h 3062698"/>
              <a:gd name="connsiteX8" fmla="*/ 391500 w 814571"/>
              <a:gd name="connsiteY8" fmla="*/ 870718 h 3062698"/>
              <a:gd name="connsiteX9" fmla="*/ 479159 w 814571"/>
              <a:gd name="connsiteY9" fmla="*/ 845101 h 3062698"/>
              <a:gd name="connsiteX10" fmla="*/ 532665 w 814571"/>
              <a:gd name="connsiteY10" fmla="*/ 898514 h 3062698"/>
              <a:gd name="connsiteX11" fmla="*/ 743794 w 814571"/>
              <a:gd name="connsiteY11" fmla="*/ 921889 h 3062698"/>
              <a:gd name="connsiteX12" fmla="*/ 722030 w 814571"/>
              <a:gd name="connsiteY12" fmla="*/ 1051505 h 3062698"/>
              <a:gd name="connsiteX13" fmla="*/ 560275 w 814571"/>
              <a:gd name="connsiteY13" fmla="*/ 1137729 h 3062698"/>
              <a:gd name="connsiteX14" fmla="*/ 647410 w 814571"/>
              <a:gd name="connsiteY14" fmla="*/ 1272190 h 3062698"/>
              <a:gd name="connsiteX15" fmla="*/ 758522 w 814571"/>
              <a:gd name="connsiteY15" fmla="*/ 1206320 h 3062698"/>
              <a:gd name="connsiteX16" fmla="*/ 627538 w 814571"/>
              <a:gd name="connsiteY16" fmla="*/ 1559148 h 3062698"/>
              <a:gd name="connsiteX17" fmla="*/ 593554 w 814571"/>
              <a:gd name="connsiteY17" fmla="*/ 1740297 h 3062698"/>
              <a:gd name="connsiteX18" fmla="*/ 532398 w 814571"/>
              <a:gd name="connsiteY18" fmla="*/ 1880044 h 3062698"/>
              <a:gd name="connsiteX19" fmla="*/ 634838 w 814571"/>
              <a:gd name="connsiteY19" fmla="*/ 2071392 h 3062698"/>
              <a:gd name="connsiteX20" fmla="*/ 734708 w 814571"/>
              <a:gd name="connsiteY20" fmla="*/ 2201682 h 3062698"/>
              <a:gd name="connsiteX21" fmla="*/ 798299 w 814571"/>
              <a:gd name="connsiteY21" fmla="*/ 2391758 h 3062698"/>
              <a:gd name="connsiteX22" fmla="*/ 810098 w 814571"/>
              <a:gd name="connsiteY22" fmla="*/ 2538697 h 3062698"/>
              <a:gd name="connsiteX23" fmla="*/ 735073 w 814571"/>
              <a:gd name="connsiteY23" fmla="*/ 2660722 h 3062698"/>
              <a:gd name="connsiteX24" fmla="*/ 670180 w 814571"/>
              <a:gd name="connsiteY24" fmla="*/ 2789805 h 3062698"/>
              <a:gd name="connsiteX25" fmla="*/ 520732 w 814571"/>
              <a:gd name="connsiteY25" fmla="*/ 2913308 h 3062698"/>
              <a:gd name="connsiteX26" fmla="*/ 414826 w 814571"/>
              <a:gd name="connsiteY26" fmla="*/ 3062698 h 3062698"/>
              <a:gd name="connsiteX0" fmla="*/ 81747 w 888122"/>
              <a:gd name="connsiteY0" fmla="*/ 0 h 3062698"/>
              <a:gd name="connsiteX1" fmla="*/ 3164 w 888122"/>
              <a:gd name="connsiteY1" fmla="*/ 37937 h 3062698"/>
              <a:gd name="connsiteX2" fmla="*/ 149020 w 888122"/>
              <a:gd name="connsiteY2" fmla="*/ 178183 h 3062698"/>
              <a:gd name="connsiteX3" fmla="*/ 159516 w 888122"/>
              <a:gd name="connsiteY3" fmla="*/ 517482 h 3062698"/>
              <a:gd name="connsiteX4" fmla="*/ 121802 w 888122"/>
              <a:gd name="connsiteY4" fmla="*/ 655954 h 3062698"/>
              <a:gd name="connsiteX5" fmla="*/ 184895 w 888122"/>
              <a:gd name="connsiteY5" fmla="*/ 737149 h 3062698"/>
              <a:gd name="connsiteX6" fmla="*/ 246824 w 888122"/>
              <a:gd name="connsiteY6" fmla="*/ 754100 h 3062698"/>
              <a:gd name="connsiteX7" fmla="*/ 362441 w 888122"/>
              <a:gd name="connsiteY7" fmla="*/ 739587 h 3062698"/>
              <a:gd name="connsiteX8" fmla="*/ 465051 w 888122"/>
              <a:gd name="connsiteY8" fmla="*/ 870718 h 3062698"/>
              <a:gd name="connsiteX9" fmla="*/ 552710 w 888122"/>
              <a:gd name="connsiteY9" fmla="*/ 845101 h 3062698"/>
              <a:gd name="connsiteX10" fmla="*/ 606216 w 888122"/>
              <a:gd name="connsiteY10" fmla="*/ 898514 h 3062698"/>
              <a:gd name="connsiteX11" fmla="*/ 817345 w 888122"/>
              <a:gd name="connsiteY11" fmla="*/ 921889 h 3062698"/>
              <a:gd name="connsiteX12" fmla="*/ 795581 w 888122"/>
              <a:gd name="connsiteY12" fmla="*/ 1051505 h 3062698"/>
              <a:gd name="connsiteX13" fmla="*/ 633826 w 888122"/>
              <a:gd name="connsiteY13" fmla="*/ 1137729 h 3062698"/>
              <a:gd name="connsiteX14" fmla="*/ 720961 w 888122"/>
              <a:gd name="connsiteY14" fmla="*/ 1272190 h 3062698"/>
              <a:gd name="connsiteX15" fmla="*/ 832073 w 888122"/>
              <a:gd name="connsiteY15" fmla="*/ 1206320 h 3062698"/>
              <a:gd name="connsiteX16" fmla="*/ 701089 w 888122"/>
              <a:gd name="connsiteY16" fmla="*/ 1559148 h 3062698"/>
              <a:gd name="connsiteX17" fmla="*/ 667105 w 888122"/>
              <a:gd name="connsiteY17" fmla="*/ 1740297 h 3062698"/>
              <a:gd name="connsiteX18" fmla="*/ 605949 w 888122"/>
              <a:gd name="connsiteY18" fmla="*/ 1880044 h 3062698"/>
              <a:gd name="connsiteX19" fmla="*/ 708389 w 888122"/>
              <a:gd name="connsiteY19" fmla="*/ 2071392 h 3062698"/>
              <a:gd name="connsiteX20" fmla="*/ 808259 w 888122"/>
              <a:gd name="connsiteY20" fmla="*/ 2201682 h 3062698"/>
              <a:gd name="connsiteX21" fmla="*/ 871850 w 888122"/>
              <a:gd name="connsiteY21" fmla="*/ 2391758 h 3062698"/>
              <a:gd name="connsiteX22" fmla="*/ 883649 w 888122"/>
              <a:gd name="connsiteY22" fmla="*/ 2538697 h 3062698"/>
              <a:gd name="connsiteX23" fmla="*/ 808624 w 888122"/>
              <a:gd name="connsiteY23" fmla="*/ 2660722 h 3062698"/>
              <a:gd name="connsiteX24" fmla="*/ 743731 w 888122"/>
              <a:gd name="connsiteY24" fmla="*/ 2789805 h 3062698"/>
              <a:gd name="connsiteX25" fmla="*/ 594283 w 888122"/>
              <a:gd name="connsiteY25" fmla="*/ 2913308 h 3062698"/>
              <a:gd name="connsiteX26" fmla="*/ 488377 w 888122"/>
              <a:gd name="connsiteY26" fmla="*/ 3062698 h 3062698"/>
              <a:gd name="connsiteX0" fmla="*/ 142433 w 887100"/>
              <a:gd name="connsiteY0" fmla="*/ 0 h 3073918"/>
              <a:gd name="connsiteX1" fmla="*/ 2142 w 887100"/>
              <a:gd name="connsiteY1" fmla="*/ 49157 h 3073918"/>
              <a:gd name="connsiteX2" fmla="*/ 147998 w 887100"/>
              <a:gd name="connsiteY2" fmla="*/ 189403 h 3073918"/>
              <a:gd name="connsiteX3" fmla="*/ 158494 w 887100"/>
              <a:gd name="connsiteY3" fmla="*/ 528702 h 3073918"/>
              <a:gd name="connsiteX4" fmla="*/ 120780 w 887100"/>
              <a:gd name="connsiteY4" fmla="*/ 667174 h 3073918"/>
              <a:gd name="connsiteX5" fmla="*/ 183873 w 887100"/>
              <a:gd name="connsiteY5" fmla="*/ 748369 h 3073918"/>
              <a:gd name="connsiteX6" fmla="*/ 245802 w 887100"/>
              <a:gd name="connsiteY6" fmla="*/ 765320 h 3073918"/>
              <a:gd name="connsiteX7" fmla="*/ 361419 w 887100"/>
              <a:gd name="connsiteY7" fmla="*/ 750807 h 3073918"/>
              <a:gd name="connsiteX8" fmla="*/ 464029 w 887100"/>
              <a:gd name="connsiteY8" fmla="*/ 881938 h 3073918"/>
              <a:gd name="connsiteX9" fmla="*/ 551688 w 887100"/>
              <a:gd name="connsiteY9" fmla="*/ 856321 h 3073918"/>
              <a:gd name="connsiteX10" fmla="*/ 605194 w 887100"/>
              <a:gd name="connsiteY10" fmla="*/ 909734 h 3073918"/>
              <a:gd name="connsiteX11" fmla="*/ 816323 w 887100"/>
              <a:gd name="connsiteY11" fmla="*/ 933109 h 3073918"/>
              <a:gd name="connsiteX12" fmla="*/ 794559 w 887100"/>
              <a:gd name="connsiteY12" fmla="*/ 1062725 h 3073918"/>
              <a:gd name="connsiteX13" fmla="*/ 632804 w 887100"/>
              <a:gd name="connsiteY13" fmla="*/ 1148949 h 3073918"/>
              <a:gd name="connsiteX14" fmla="*/ 719939 w 887100"/>
              <a:gd name="connsiteY14" fmla="*/ 1283410 h 3073918"/>
              <a:gd name="connsiteX15" fmla="*/ 831051 w 887100"/>
              <a:gd name="connsiteY15" fmla="*/ 1217540 h 3073918"/>
              <a:gd name="connsiteX16" fmla="*/ 700067 w 887100"/>
              <a:gd name="connsiteY16" fmla="*/ 1570368 h 3073918"/>
              <a:gd name="connsiteX17" fmla="*/ 666083 w 887100"/>
              <a:gd name="connsiteY17" fmla="*/ 1751517 h 3073918"/>
              <a:gd name="connsiteX18" fmla="*/ 604927 w 887100"/>
              <a:gd name="connsiteY18" fmla="*/ 1891264 h 3073918"/>
              <a:gd name="connsiteX19" fmla="*/ 707367 w 887100"/>
              <a:gd name="connsiteY19" fmla="*/ 2082612 h 3073918"/>
              <a:gd name="connsiteX20" fmla="*/ 807237 w 887100"/>
              <a:gd name="connsiteY20" fmla="*/ 2212902 h 3073918"/>
              <a:gd name="connsiteX21" fmla="*/ 870828 w 887100"/>
              <a:gd name="connsiteY21" fmla="*/ 2402978 h 3073918"/>
              <a:gd name="connsiteX22" fmla="*/ 882627 w 887100"/>
              <a:gd name="connsiteY22" fmla="*/ 2549917 h 3073918"/>
              <a:gd name="connsiteX23" fmla="*/ 807602 w 887100"/>
              <a:gd name="connsiteY23" fmla="*/ 2671942 h 3073918"/>
              <a:gd name="connsiteX24" fmla="*/ 742709 w 887100"/>
              <a:gd name="connsiteY24" fmla="*/ 2801025 h 3073918"/>
              <a:gd name="connsiteX25" fmla="*/ 593261 w 887100"/>
              <a:gd name="connsiteY25" fmla="*/ 2924528 h 3073918"/>
              <a:gd name="connsiteX26" fmla="*/ 487355 w 887100"/>
              <a:gd name="connsiteY26" fmla="*/ 3073918 h 3073918"/>
              <a:gd name="connsiteX0" fmla="*/ 292951 w 886153"/>
              <a:gd name="connsiteY0" fmla="*/ 0 h 3062699"/>
              <a:gd name="connsiteX1" fmla="*/ 1195 w 886153"/>
              <a:gd name="connsiteY1" fmla="*/ 37938 h 3062699"/>
              <a:gd name="connsiteX2" fmla="*/ 147051 w 886153"/>
              <a:gd name="connsiteY2" fmla="*/ 178184 h 3062699"/>
              <a:gd name="connsiteX3" fmla="*/ 157547 w 886153"/>
              <a:gd name="connsiteY3" fmla="*/ 517483 h 3062699"/>
              <a:gd name="connsiteX4" fmla="*/ 119833 w 886153"/>
              <a:gd name="connsiteY4" fmla="*/ 655955 h 3062699"/>
              <a:gd name="connsiteX5" fmla="*/ 182926 w 886153"/>
              <a:gd name="connsiteY5" fmla="*/ 737150 h 3062699"/>
              <a:gd name="connsiteX6" fmla="*/ 244855 w 886153"/>
              <a:gd name="connsiteY6" fmla="*/ 754101 h 3062699"/>
              <a:gd name="connsiteX7" fmla="*/ 360472 w 886153"/>
              <a:gd name="connsiteY7" fmla="*/ 739588 h 3062699"/>
              <a:gd name="connsiteX8" fmla="*/ 463082 w 886153"/>
              <a:gd name="connsiteY8" fmla="*/ 870719 h 3062699"/>
              <a:gd name="connsiteX9" fmla="*/ 550741 w 886153"/>
              <a:gd name="connsiteY9" fmla="*/ 845102 h 3062699"/>
              <a:gd name="connsiteX10" fmla="*/ 604247 w 886153"/>
              <a:gd name="connsiteY10" fmla="*/ 898515 h 3062699"/>
              <a:gd name="connsiteX11" fmla="*/ 815376 w 886153"/>
              <a:gd name="connsiteY11" fmla="*/ 921890 h 3062699"/>
              <a:gd name="connsiteX12" fmla="*/ 793612 w 886153"/>
              <a:gd name="connsiteY12" fmla="*/ 1051506 h 3062699"/>
              <a:gd name="connsiteX13" fmla="*/ 631857 w 886153"/>
              <a:gd name="connsiteY13" fmla="*/ 1137730 h 3062699"/>
              <a:gd name="connsiteX14" fmla="*/ 718992 w 886153"/>
              <a:gd name="connsiteY14" fmla="*/ 1272191 h 3062699"/>
              <a:gd name="connsiteX15" fmla="*/ 830104 w 886153"/>
              <a:gd name="connsiteY15" fmla="*/ 1206321 h 3062699"/>
              <a:gd name="connsiteX16" fmla="*/ 699120 w 886153"/>
              <a:gd name="connsiteY16" fmla="*/ 1559149 h 3062699"/>
              <a:gd name="connsiteX17" fmla="*/ 665136 w 886153"/>
              <a:gd name="connsiteY17" fmla="*/ 1740298 h 3062699"/>
              <a:gd name="connsiteX18" fmla="*/ 603980 w 886153"/>
              <a:gd name="connsiteY18" fmla="*/ 1880045 h 3062699"/>
              <a:gd name="connsiteX19" fmla="*/ 706420 w 886153"/>
              <a:gd name="connsiteY19" fmla="*/ 2071393 h 3062699"/>
              <a:gd name="connsiteX20" fmla="*/ 806290 w 886153"/>
              <a:gd name="connsiteY20" fmla="*/ 2201683 h 3062699"/>
              <a:gd name="connsiteX21" fmla="*/ 869881 w 886153"/>
              <a:gd name="connsiteY21" fmla="*/ 2391759 h 3062699"/>
              <a:gd name="connsiteX22" fmla="*/ 881680 w 886153"/>
              <a:gd name="connsiteY22" fmla="*/ 2538698 h 3062699"/>
              <a:gd name="connsiteX23" fmla="*/ 806655 w 886153"/>
              <a:gd name="connsiteY23" fmla="*/ 2660723 h 3062699"/>
              <a:gd name="connsiteX24" fmla="*/ 741762 w 886153"/>
              <a:gd name="connsiteY24" fmla="*/ 2789806 h 3062699"/>
              <a:gd name="connsiteX25" fmla="*/ 592314 w 886153"/>
              <a:gd name="connsiteY25" fmla="*/ 2913309 h 3062699"/>
              <a:gd name="connsiteX26" fmla="*/ 486408 w 886153"/>
              <a:gd name="connsiteY26" fmla="*/ 3062699 h 3062699"/>
              <a:gd name="connsiteX0" fmla="*/ 291786 w 884988"/>
              <a:gd name="connsiteY0" fmla="*/ 0 h 3062699"/>
              <a:gd name="connsiteX1" fmla="*/ 134666 w 884988"/>
              <a:gd name="connsiteY1" fmla="*/ 15499 h 3062699"/>
              <a:gd name="connsiteX2" fmla="*/ 30 w 884988"/>
              <a:gd name="connsiteY2" fmla="*/ 37938 h 3062699"/>
              <a:gd name="connsiteX3" fmla="*/ 145886 w 884988"/>
              <a:gd name="connsiteY3" fmla="*/ 178184 h 3062699"/>
              <a:gd name="connsiteX4" fmla="*/ 156382 w 884988"/>
              <a:gd name="connsiteY4" fmla="*/ 517483 h 3062699"/>
              <a:gd name="connsiteX5" fmla="*/ 118668 w 884988"/>
              <a:gd name="connsiteY5" fmla="*/ 655955 h 3062699"/>
              <a:gd name="connsiteX6" fmla="*/ 181761 w 884988"/>
              <a:gd name="connsiteY6" fmla="*/ 737150 h 3062699"/>
              <a:gd name="connsiteX7" fmla="*/ 243690 w 884988"/>
              <a:gd name="connsiteY7" fmla="*/ 754101 h 3062699"/>
              <a:gd name="connsiteX8" fmla="*/ 359307 w 884988"/>
              <a:gd name="connsiteY8" fmla="*/ 739588 h 3062699"/>
              <a:gd name="connsiteX9" fmla="*/ 461917 w 884988"/>
              <a:gd name="connsiteY9" fmla="*/ 870719 h 3062699"/>
              <a:gd name="connsiteX10" fmla="*/ 549576 w 884988"/>
              <a:gd name="connsiteY10" fmla="*/ 845102 h 3062699"/>
              <a:gd name="connsiteX11" fmla="*/ 603082 w 884988"/>
              <a:gd name="connsiteY11" fmla="*/ 898515 h 3062699"/>
              <a:gd name="connsiteX12" fmla="*/ 814211 w 884988"/>
              <a:gd name="connsiteY12" fmla="*/ 921890 h 3062699"/>
              <a:gd name="connsiteX13" fmla="*/ 792447 w 884988"/>
              <a:gd name="connsiteY13" fmla="*/ 1051506 h 3062699"/>
              <a:gd name="connsiteX14" fmla="*/ 630692 w 884988"/>
              <a:gd name="connsiteY14" fmla="*/ 1137730 h 3062699"/>
              <a:gd name="connsiteX15" fmla="*/ 717827 w 884988"/>
              <a:gd name="connsiteY15" fmla="*/ 1272191 h 3062699"/>
              <a:gd name="connsiteX16" fmla="*/ 828939 w 884988"/>
              <a:gd name="connsiteY16" fmla="*/ 1206321 h 3062699"/>
              <a:gd name="connsiteX17" fmla="*/ 697955 w 884988"/>
              <a:gd name="connsiteY17" fmla="*/ 1559149 h 3062699"/>
              <a:gd name="connsiteX18" fmla="*/ 663971 w 884988"/>
              <a:gd name="connsiteY18" fmla="*/ 1740298 h 3062699"/>
              <a:gd name="connsiteX19" fmla="*/ 602815 w 884988"/>
              <a:gd name="connsiteY19" fmla="*/ 1880045 h 3062699"/>
              <a:gd name="connsiteX20" fmla="*/ 705255 w 884988"/>
              <a:gd name="connsiteY20" fmla="*/ 2071393 h 3062699"/>
              <a:gd name="connsiteX21" fmla="*/ 805125 w 884988"/>
              <a:gd name="connsiteY21" fmla="*/ 2201683 h 3062699"/>
              <a:gd name="connsiteX22" fmla="*/ 868716 w 884988"/>
              <a:gd name="connsiteY22" fmla="*/ 2391759 h 3062699"/>
              <a:gd name="connsiteX23" fmla="*/ 880515 w 884988"/>
              <a:gd name="connsiteY23" fmla="*/ 2538698 h 3062699"/>
              <a:gd name="connsiteX24" fmla="*/ 805490 w 884988"/>
              <a:gd name="connsiteY24" fmla="*/ 2660723 h 3062699"/>
              <a:gd name="connsiteX25" fmla="*/ 740597 w 884988"/>
              <a:gd name="connsiteY25" fmla="*/ 2789806 h 3062699"/>
              <a:gd name="connsiteX26" fmla="*/ 591149 w 884988"/>
              <a:gd name="connsiteY26" fmla="*/ 2913309 h 3062699"/>
              <a:gd name="connsiteX27" fmla="*/ 485243 w 884988"/>
              <a:gd name="connsiteY27" fmla="*/ 3062699 h 3062699"/>
              <a:gd name="connsiteX0" fmla="*/ 291808 w 885010"/>
              <a:gd name="connsiteY0" fmla="*/ 24583 h 3087282"/>
              <a:gd name="connsiteX1" fmla="*/ 95419 w 885010"/>
              <a:gd name="connsiteY1" fmla="*/ 813 h 3087282"/>
              <a:gd name="connsiteX2" fmla="*/ 52 w 885010"/>
              <a:gd name="connsiteY2" fmla="*/ 62521 h 3087282"/>
              <a:gd name="connsiteX3" fmla="*/ 145908 w 885010"/>
              <a:gd name="connsiteY3" fmla="*/ 202767 h 3087282"/>
              <a:gd name="connsiteX4" fmla="*/ 156404 w 885010"/>
              <a:gd name="connsiteY4" fmla="*/ 542066 h 3087282"/>
              <a:gd name="connsiteX5" fmla="*/ 118690 w 885010"/>
              <a:gd name="connsiteY5" fmla="*/ 680538 h 3087282"/>
              <a:gd name="connsiteX6" fmla="*/ 181783 w 885010"/>
              <a:gd name="connsiteY6" fmla="*/ 761733 h 3087282"/>
              <a:gd name="connsiteX7" fmla="*/ 243712 w 885010"/>
              <a:gd name="connsiteY7" fmla="*/ 778684 h 3087282"/>
              <a:gd name="connsiteX8" fmla="*/ 359329 w 885010"/>
              <a:gd name="connsiteY8" fmla="*/ 764171 h 3087282"/>
              <a:gd name="connsiteX9" fmla="*/ 461939 w 885010"/>
              <a:gd name="connsiteY9" fmla="*/ 895302 h 3087282"/>
              <a:gd name="connsiteX10" fmla="*/ 549598 w 885010"/>
              <a:gd name="connsiteY10" fmla="*/ 869685 h 3087282"/>
              <a:gd name="connsiteX11" fmla="*/ 603104 w 885010"/>
              <a:gd name="connsiteY11" fmla="*/ 923098 h 3087282"/>
              <a:gd name="connsiteX12" fmla="*/ 814233 w 885010"/>
              <a:gd name="connsiteY12" fmla="*/ 946473 h 3087282"/>
              <a:gd name="connsiteX13" fmla="*/ 792469 w 885010"/>
              <a:gd name="connsiteY13" fmla="*/ 1076089 h 3087282"/>
              <a:gd name="connsiteX14" fmla="*/ 630714 w 885010"/>
              <a:gd name="connsiteY14" fmla="*/ 1162313 h 3087282"/>
              <a:gd name="connsiteX15" fmla="*/ 717849 w 885010"/>
              <a:gd name="connsiteY15" fmla="*/ 1296774 h 3087282"/>
              <a:gd name="connsiteX16" fmla="*/ 828961 w 885010"/>
              <a:gd name="connsiteY16" fmla="*/ 1230904 h 3087282"/>
              <a:gd name="connsiteX17" fmla="*/ 697977 w 885010"/>
              <a:gd name="connsiteY17" fmla="*/ 1583732 h 3087282"/>
              <a:gd name="connsiteX18" fmla="*/ 663993 w 885010"/>
              <a:gd name="connsiteY18" fmla="*/ 1764881 h 3087282"/>
              <a:gd name="connsiteX19" fmla="*/ 602837 w 885010"/>
              <a:gd name="connsiteY19" fmla="*/ 1904628 h 3087282"/>
              <a:gd name="connsiteX20" fmla="*/ 705277 w 885010"/>
              <a:gd name="connsiteY20" fmla="*/ 2095976 h 3087282"/>
              <a:gd name="connsiteX21" fmla="*/ 805147 w 885010"/>
              <a:gd name="connsiteY21" fmla="*/ 2226266 h 3087282"/>
              <a:gd name="connsiteX22" fmla="*/ 868738 w 885010"/>
              <a:gd name="connsiteY22" fmla="*/ 2416342 h 3087282"/>
              <a:gd name="connsiteX23" fmla="*/ 880537 w 885010"/>
              <a:gd name="connsiteY23" fmla="*/ 2563281 h 3087282"/>
              <a:gd name="connsiteX24" fmla="*/ 805512 w 885010"/>
              <a:gd name="connsiteY24" fmla="*/ 2685306 h 3087282"/>
              <a:gd name="connsiteX25" fmla="*/ 740619 w 885010"/>
              <a:gd name="connsiteY25" fmla="*/ 2814389 h 3087282"/>
              <a:gd name="connsiteX26" fmla="*/ 591171 w 885010"/>
              <a:gd name="connsiteY26" fmla="*/ 2937892 h 3087282"/>
              <a:gd name="connsiteX27" fmla="*/ 485265 w 885010"/>
              <a:gd name="connsiteY27" fmla="*/ 3087282 h 308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5010" h="3087282">
                <a:moveTo>
                  <a:pt x="291808" y="24583"/>
                </a:moveTo>
                <a:cubicBezTo>
                  <a:pt x="265621" y="27166"/>
                  <a:pt x="144045" y="-5510"/>
                  <a:pt x="95419" y="813"/>
                </a:cubicBezTo>
                <a:cubicBezTo>
                  <a:pt x="46793" y="7136"/>
                  <a:pt x="-1818" y="35407"/>
                  <a:pt x="52" y="62521"/>
                </a:cubicBezTo>
                <a:cubicBezTo>
                  <a:pt x="1922" y="89635"/>
                  <a:pt x="132939" y="133128"/>
                  <a:pt x="145908" y="202767"/>
                </a:cubicBezTo>
                <a:cubicBezTo>
                  <a:pt x="158877" y="272406"/>
                  <a:pt x="160940" y="462438"/>
                  <a:pt x="156404" y="542066"/>
                </a:cubicBezTo>
                <a:cubicBezTo>
                  <a:pt x="151868" y="621694"/>
                  <a:pt x="114460" y="643927"/>
                  <a:pt x="118690" y="680538"/>
                </a:cubicBezTo>
                <a:cubicBezTo>
                  <a:pt x="122920" y="717149"/>
                  <a:pt x="160946" y="745375"/>
                  <a:pt x="181783" y="761733"/>
                </a:cubicBezTo>
                <a:cubicBezTo>
                  <a:pt x="192359" y="802495"/>
                  <a:pt x="338175" y="777525"/>
                  <a:pt x="243712" y="778684"/>
                </a:cubicBezTo>
                <a:cubicBezTo>
                  <a:pt x="225159" y="781334"/>
                  <a:pt x="322958" y="744735"/>
                  <a:pt x="359329" y="764171"/>
                </a:cubicBezTo>
                <a:cubicBezTo>
                  <a:pt x="395700" y="783607"/>
                  <a:pt x="464727" y="884151"/>
                  <a:pt x="461939" y="895302"/>
                </a:cubicBezTo>
                <a:cubicBezTo>
                  <a:pt x="467240" y="927107"/>
                  <a:pt x="526071" y="865052"/>
                  <a:pt x="549598" y="869685"/>
                </a:cubicBezTo>
                <a:cubicBezTo>
                  <a:pt x="573126" y="874318"/>
                  <a:pt x="573268" y="929316"/>
                  <a:pt x="603104" y="923098"/>
                </a:cubicBezTo>
                <a:cubicBezTo>
                  <a:pt x="632940" y="961125"/>
                  <a:pt x="782672" y="920975"/>
                  <a:pt x="814233" y="946473"/>
                </a:cubicBezTo>
                <a:cubicBezTo>
                  <a:pt x="845794" y="971971"/>
                  <a:pt x="838894" y="1014209"/>
                  <a:pt x="792469" y="1076089"/>
                </a:cubicBezTo>
                <a:cubicBezTo>
                  <a:pt x="795119" y="1086691"/>
                  <a:pt x="643151" y="1125532"/>
                  <a:pt x="630714" y="1162313"/>
                </a:cubicBezTo>
                <a:cubicBezTo>
                  <a:pt x="618277" y="1199094"/>
                  <a:pt x="684808" y="1285342"/>
                  <a:pt x="717849" y="1296774"/>
                </a:cubicBezTo>
                <a:cubicBezTo>
                  <a:pt x="750890" y="1308206"/>
                  <a:pt x="826717" y="1186253"/>
                  <a:pt x="828961" y="1230904"/>
                </a:cubicBezTo>
                <a:cubicBezTo>
                  <a:pt x="831205" y="1275555"/>
                  <a:pt x="725472" y="1494736"/>
                  <a:pt x="697977" y="1583732"/>
                </a:cubicBezTo>
                <a:cubicBezTo>
                  <a:pt x="670482" y="1672728"/>
                  <a:pt x="679850" y="1711398"/>
                  <a:pt x="663993" y="1764881"/>
                </a:cubicBezTo>
                <a:cubicBezTo>
                  <a:pt x="648136" y="1818364"/>
                  <a:pt x="615006" y="1849445"/>
                  <a:pt x="602837" y="1904628"/>
                </a:cubicBezTo>
                <a:cubicBezTo>
                  <a:pt x="590668" y="1959811"/>
                  <a:pt x="671559" y="2042370"/>
                  <a:pt x="705277" y="2095976"/>
                </a:cubicBezTo>
                <a:cubicBezTo>
                  <a:pt x="738995" y="2149582"/>
                  <a:pt x="772347" y="2168903"/>
                  <a:pt x="805147" y="2226266"/>
                </a:cubicBezTo>
                <a:cubicBezTo>
                  <a:pt x="837947" y="2283629"/>
                  <a:pt x="856173" y="2360173"/>
                  <a:pt x="868738" y="2416342"/>
                </a:cubicBezTo>
                <a:cubicBezTo>
                  <a:pt x="881303" y="2472511"/>
                  <a:pt x="891075" y="2518454"/>
                  <a:pt x="880537" y="2563281"/>
                </a:cubicBezTo>
                <a:cubicBezTo>
                  <a:pt x="869999" y="2608108"/>
                  <a:pt x="828832" y="2643455"/>
                  <a:pt x="805512" y="2685306"/>
                </a:cubicBezTo>
                <a:cubicBezTo>
                  <a:pt x="782192" y="2727157"/>
                  <a:pt x="776343" y="2772291"/>
                  <a:pt x="740619" y="2814389"/>
                </a:cubicBezTo>
                <a:cubicBezTo>
                  <a:pt x="704896" y="2856487"/>
                  <a:pt x="635847" y="2901670"/>
                  <a:pt x="591171" y="2937892"/>
                </a:cubicBezTo>
                <a:cubicBezTo>
                  <a:pt x="546495" y="2974114"/>
                  <a:pt x="506885" y="3066353"/>
                  <a:pt x="485265" y="3087282"/>
                </a:cubicBezTo>
              </a:path>
            </a:pathLst>
          </a:custGeom>
          <a:ln w="57150" cmpd="sng">
            <a:solidFill>
              <a:schemeClr val="bg2">
                <a:lumMod val="90000"/>
              </a:schemeClr>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sz="1286"/>
          </a:p>
        </p:txBody>
      </p:sp>
      <p:sp>
        <p:nvSpPr>
          <p:cNvPr id="5" name="フリーフォーム 4"/>
          <p:cNvSpPr/>
          <p:nvPr/>
        </p:nvSpPr>
        <p:spPr>
          <a:xfrm>
            <a:off x="3095203" y="1218132"/>
            <a:ext cx="3208749" cy="4653334"/>
          </a:xfrm>
          <a:custGeom>
            <a:avLst/>
            <a:gdLst>
              <a:gd name="connsiteX0" fmla="*/ 0 w 4042610"/>
              <a:gd name="connsiteY0" fmla="*/ 1074821 h 1115056"/>
              <a:gd name="connsiteX1" fmla="*/ 240632 w 4042610"/>
              <a:gd name="connsiteY1" fmla="*/ 1090863 h 1115056"/>
              <a:gd name="connsiteX2" fmla="*/ 272716 w 4042610"/>
              <a:gd name="connsiteY2" fmla="*/ 1042737 h 1115056"/>
              <a:gd name="connsiteX3" fmla="*/ 336884 w 4042610"/>
              <a:gd name="connsiteY3" fmla="*/ 1026695 h 1115056"/>
              <a:gd name="connsiteX4" fmla="*/ 368968 w 4042610"/>
              <a:gd name="connsiteY4" fmla="*/ 930442 h 1115056"/>
              <a:gd name="connsiteX5" fmla="*/ 417095 w 4042610"/>
              <a:gd name="connsiteY5" fmla="*/ 850231 h 1115056"/>
              <a:gd name="connsiteX6" fmla="*/ 465221 w 4042610"/>
              <a:gd name="connsiteY6" fmla="*/ 834189 h 1115056"/>
              <a:gd name="connsiteX7" fmla="*/ 657726 w 4042610"/>
              <a:gd name="connsiteY7" fmla="*/ 818147 h 1115056"/>
              <a:gd name="connsiteX8" fmla="*/ 818147 w 4042610"/>
              <a:gd name="connsiteY8" fmla="*/ 802105 h 1115056"/>
              <a:gd name="connsiteX9" fmla="*/ 1203158 w 4042610"/>
              <a:gd name="connsiteY9" fmla="*/ 786063 h 1115056"/>
              <a:gd name="connsiteX10" fmla="*/ 1251284 w 4042610"/>
              <a:gd name="connsiteY10" fmla="*/ 802105 h 1115056"/>
              <a:gd name="connsiteX11" fmla="*/ 1443789 w 4042610"/>
              <a:gd name="connsiteY11" fmla="*/ 786063 h 1115056"/>
              <a:gd name="connsiteX12" fmla="*/ 1540042 w 4042610"/>
              <a:gd name="connsiteY12" fmla="*/ 705852 h 1115056"/>
              <a:gd name="connsiteX13" fmla="*/ 1588168 w 4042610"/>
              <a:gd name="connsiteY13" fmla="*/ 673768 h 1115056"/>
              <a:gd name="connsiteX14" fmla="*/ 1668379 w 4042610"/>
              <a:gd name="connsiteY14" fmla="*/ 609600 h 1115056"/>
              <a:gd name="connsiteX15" fmla="*/ 1748589 w 4042610"/>
              <a:gd name="connsiteY15" fmla="*/ 481263 h 1115056"/>
              <a:gd name="connsiteX16" fmla="*/ 1844842 w 4042610"/>
              <a:gd name="connsiteY16" fmla="*/ 561474 h 1115056"/>
              <a:gd name="connsiteX17" fmla="*/ 1909010 w 4042610"/>
              <a:gd name="connsiteY17" fmla="*/ 577516 h 1115056"/>
              <a:gd name="connsiteX18" fmla="*/ 1957137 w 4042610"/>
              <a:gd name="connsiteY18" fmla="*/ 593558 h 1115056"/>
              <a:gd name="connsiteX19" fmla="*/ 2021305 w 4042610"/>
              <a:gd name="connsiteY19" fmla="*/ 577516 h 1115056"/>
              <a:gd name="connsiteX20" fmla="*/ 2310063 w 4042610"/>
              <a:gd name="connsiteY20" fmla="*/ 545431 h 1115056"/>
              <a:gd name="connsiteX21" fmla="*/ 2438400 w 4042610"/>
              <a:gd name="connsiteY21" fmla="*/ 513347 h 1115056"/>
              <a:gd name="connsiteX22" fmla="*/ 2502568 w 4042610"/>
              <a:gd name="connsiteY22" fmla="*/ 497305 h 1115056"/>
              <a:gd name="connsiteX23" fmla="*/ 2614863 w 4042610"/>
              <a:gd name="connsiteY23" fmla="*/ 481263 h 1115056"/>
              <a:gd name="connsiteX24" fmla="*/ 2662989 w 4042610"/>
              <a:gd name="connsiteY24" fmla="*/ 465221 h 1115056"/>
              <a:gd name="connsiteX25" fmla="*/ 2695074 w 4042610"/>
              <a:gd name="connsiteY25" fmla="*/ 433137 h 1115056"/>
              <a:gd name="connsiteX26" fmla="*/ 2791326 w 4042610"/>
              <a:gd name="connsiteY26" fmla="*/ 401052 h 1115056"/>
              <a:gd name="connsiteX27" fmla="*/ 2887579 w 4042610"/>
              <a:gd name="connsiteY27" fmla="*/ 320842 h 1115056"/>
              <a:gd name="connsiteX28" fmla="*/ 3096126 w 4042610"/>
              <a:gd name="connsiteY28" fmla="*/ 272716 h 1115056"/>
              <a:gd name="connsiteX29" fmla="*/ 3160295 w 4042610"/>
              <a:gd name="connsiteY29" fmla="*/ 417095 h 1115056"/>
              <a:gd name="connsiteX30" fmla="*/ 3176337 w 4042610"/>
              <a:gd name="connsiteY30" fmla="*/ 465221 h 1115056"/>
              <a:gd name="connsiteX31" fmla="*/ 3192379 w 4042610"/>
              <a:gd name="connsiteY31" fmla="*/ 513347 h 1115056"/>
              <a:gd name="connsiteX32" fmla="*/ 3320716 w 4042610"/>
              <a:gd name="connsiteY32" fmla="*/ 497305 h 1115056"/>
              <a:gd name="connsiteX33" fmla="*/ 3352800 w 4042610"/>
              <a:gd name="connsiteY33" fmla="*/ 449179 h 1115056"/>
              <a:gd name="connsiteX34" fmla="*/ 3384884 w 4042610"/>
              <a:gd name="connsiteY34" fmla="*/ 352926 h 1115056"/>
              <a:gd name="connsiteX35" fmla="*/ 3465095 w 4042610"/>
              <a:gd name="connsiteY35" fmla="*/ 336884 h 1115056"/>
              <a:gd name="connsiteX36" fmla="*/ 3609474 w 4042610"/>
              <a:gd name="connsiteY36" fmla="*/ 272716 h 1115056"/>
              <a:gd name="connsiteX37" fmla="*/ 3737810 w 4042610"/>
              <a:gd name="connsiteY37" fmla="*/ 240631 h 1115056"/>
              <a:gd name="connsiteX38" fmla="*/ 3834063 w 4042610"/>
              <a:gd name="connsiteY38" fmla="*/ 176463 h 1115056"/>
              <a:gd name="connsiteX39" fmla="*/ 3930316 w 4042610"/>
              <a:gd name="connsiteY39" fmla="*/ 144379 h 1115056"/>
              <a:gd name="connsiteX40" fmla="*/ 3978442 w 4042610"/>
              <a:gd name="connsiteY40" fmla="*/ 112295 h 1115056"/>
              <a:gd name="connsiteX41" fmla="*/ 3994484 w 4042610"/>
              <a:gd name="connsiteY41" fmla="*/ 64168 h 1115056"/>
              <a:gd name="connsiteX42" fmla="*/ 4042610 w 4042610"/>
              <a:gd name="connsiteY42" fmla="*/ 0 h 1115056"/>
              <a:gd name="connsiteX0" fmla="*/ 0 w 4052658"/>
              <a:gd name="connsiteY0" fmla="*/ 1074821 h 1099533"/>
              <a:gd name="connsiteX1" fmla="*/ 250680 w 4052658"/>
              <a:gd name="connsiteY1" fmla="*/ 1090863 h 1099533"/>
              <a:gd name="connsiteX2" fmla="*/ 282764 w 4052658"/>
              <a:gd name="connsiteY2" fmla="*/ 1042737 h 1099533"/>
              <a:gd name="connsiteX3" fmla="*/ 346932 w 4052658"/>
              <a:gd name="connsiteY3" fmla="*/ 1026695 h 1099533"/>
              <a:gd name="connsiteX4" fmla="*/ 379016 w 4052658"/>
              <a:gd name="connsiteY4" fmla="*/ 930442 h 1099533"/>
              <a:gd name="connsiteX5" fmla="*/ 427143 w 4052658"/>
              <a:gd name="connsiteY5" fmla="*/ 850231 h 1099533"/>
              <a:gd name="connsiteX6" fmla="*/ 475269 w 4052658"/>
              <a:gd name="connsiteY6" fmla="*/ 834189 h 1099533"/>
              <a:gd name="connsiteX7" fmla="*/ 667774 w 4052658"/>
              <a:gd name="connsiteY7" fmla="*/ 818147 h 1099533"/>
              <a:gd name="connsiteX8" fmla="*/ 828195 w 4052658"/>
              <a:gd name="connsiteY8" fmla="*/ 802105 h 1099533"/>
              <a:gd name="connsiteX9" fmla="*/ 1213206 w 4052658"/>
              <a:gd name="connsiteY9" fmla="*/ 786063 h 1099533"/>
              <a:gd name="connsiteX10" fmla="*/ 1261332 w 4052658"/>
              <a:gd name="connsiteY10" fmla="*/ 802105 h 1099533"/>
              <a:gd name="connsiteX11" fmla="*/ 1453837 w 4052658"/>
              <a:gd name="connsiteY11" fmla="*/ 786063 h 1099533"/>
              <a:gd name="connsiteX12" fmla="*/ 1550090 w 4052658"/>
              <a:gd name="connsiteY12" fmla="*/ 705852 h 1099533"/>
              <a:gd name="connsiteX13" fmla="*/ 1598216 w 4052658"/>
              <a:gd name="connsiteY13" fmla="*/ 673768 h 1099533"/>
              <a:gd name="connsiteX14" fmla="*/ 1678427 w 4052658"/>
              <a:gd name="connsiteY14" fmla="*/ 609600 h 1099533"/>
              <a:gd name="connsiteX15" fmla="*/ 1758637 w 4052658"/>
              <a:gd name="connsiteY15" fmla="*/ 481263 h 1099533"/>
              <a:gd name="connsiteX16" fmla="*/ 1854890 w 4052658"/>
              <a:gd name="connsiteY16" fmla="*/ 561474 h 1099533"/>
              <a:gd name="connsiteX17" fmla="*/ 1919058 w 4052658"/>
              <a:gd name="connsiteY17" fmla="*/ 577516 h 1099533"/>
              <a:gd name="connsiteX18" fmla="*/ 1967185 w 4052658"/>
              <a:gd name="connsiteY18" fmla="*/ 593558 h 1099533"/>
              <a:gd name="connsiteX19" fmla="*/ 2031353 w 4052658"/>
              <a:gd name="connsiteY19" fmla="*/ 577516 h 1099533"/>
              <a:gd name="connsiteX20" fmla="*/ 2320111 w 4052658"/>
              <a:gd name="connsiteY20" fmla="*/ 545431 h 1099533"/>
              <a:gd name="connsiteX21" fmla="*/ 2448448 w 4052658"/>
              <a:gd name="connsiteY21" fmla="*/ 513347 h 1099533"/>
              <a:gd name="connsiteX22" fmla="*/ 2512616 w 4052658"/>
              <a:gd name="connsiteY22" fmla="*/ 497305 h 1099533"/>
              <a:gd name="connsiteX23" fmla="*/ 2624911 w 4052658"/>
              <a:gd name="connsiteY23" fmla="*/ 481263 h 1099533"/>
              <a:gd name="connsiteX24" fmla="*/ 2673037 w 4052658"/>
              <a:gd name="connsiteY24" fmla="*/ 465221 h 1099533"/>
              <a:gd name="connsiteX25" fmla="*/ 2705122 w 4052658"/>
              <a:gd name="connsiteY25" fmla="*/ 433137 h 1099533"/>
              <a:gd name="connsiteX26" fmla="*/ 2801374 w 4052658"/>
              <a:gd name="connsiteY26" fmla="*/ 401052 h 1099533"/>
              <a:gd name="connsiteX27" fmla="*/ 2897627 w 4052658"/>
              <a:gd name="connsiteY27" fmla="*/ 320842 h 1099533"/>
              <a:gd name="connsiteX28" fmla="*/ 3106174 w 4052658"/>
              <a:gd name="connsiteY28" fmla="*/ 272716 h 1099533"/>
              <a:gd name="connsiteX29" fmla="*/ 3170343 w 4052658"/>
              <a:gd name="connsiteY29" fmla="*/ 417095 h 1099533"/>
              <a:gd name="connsiteX30" fmla="*/ 3186385 w 4052658"/>
              <a:gd name="connsiteY30" fmla="*/ 465221 h 1099533"/>
              <a:gd name="connsiteX31" fmla="*/ 3202427 w 4052658"/>
              <a:gd name="connsiteY31" fmla="*/ 513347 h 1099533"/>
              <a:gd name="connsiteX32" fmla="*/ 3330764 w 4052658"/>
              <a:gd name="connsiteY32" fmla="*/ 497305 h 1099533"/>
              <a:gd name="connsiteX33" fmla="*/ 3362848 w 4052658"/>
              <a:gd name="connsiteY33" fmla="*/ 449179 h 1099533"/>
              <a:gd name="connsiteX34" fmla="*/ 3394932 w 4052658"/>
              <a:gd name="connsiteY34" fmla="*/ 352926 h 1099533"/>
              <a:gd name="connsiteX35" fmla="*/ 3475143 w 4052658"/>
              <a:gd name="connsiteY35" fmla="*/ 336884 h 1099533"/>
              <a:gd name="connsiteX36" fmla="*/ 3619522 w 4052658"/>
              <a:gd name="connsiteY36" fmla="*/ 272716 h 1099533"/>
              <a:gd name="connsiteX37" fmla="*/ 3747858 w 4052658"/>
              <a:gd name="connsiteY37" fmla="*/ 240631 h 1099533"/>
              <a:gd name="connsiteX38" fmla="*/ 3844111 w 4052658"/>
              <a:gd name="connsiteY38" fmla="*/ 176463 h 1099533"/>
              <a:gd name="connsiteX39" fmla="*/ 3940364 w 4052658"/>
              <a:gd name="connsiteY39" fmla="*/ 144379 h 1099533"/>
              <a:gd name="connsiteX40" fmla="*/ 3988490 w 4052658"/>
              <a:gd name="connsiteY40" fmla="*/ 112295 h 1099533"/>
              <a:gd name="connsiteX41" fmla="*/ 4004532 w 4052658"/>
              <a:gd name="connsiteY41" fmla="*/ 64168 h 1099533"/>
              <a:gd name="connsiteX42" fmla="*/ 4052658 w 4052658"/>
              <a:gd name="connsiteY42" fmla="*/ 0 h 1099533"/>
              <a:gd name="connsiteX0" fmla="*/ 0 w 4052658"/>
              <a:gd name="connsiteY0" fmla="*/ 1074821 h 1102192"/>
              <a:gd name="connsiteX1" fmla="*/ 185366 w 4052658"/>
              <a:gd name="connsiteY1" fmla="*/ 1095887 h 1102192"/>
              <a:gd name="connsiteX2" fmla="*/ 282764 w 4052658"/>
              <a:gd name="connsiteY2" fmla="*/ 1042737 h 1102192"/>
              <a:gd name="connsiteX3" fmla="*/ 346932 w 4052658"/>
              <a:gd name="connsiteY3" fmla="*/ 1026695 h 1102192"/>
              <a:gd name="connsiteX4" fmla="*/ 379016 w 4052658"/>
              <a:gd name="connsiteY4" fmla="*/ 930442 h 1102192"/>
              <a:gd name="connsiteX5" fmla="*/ 427143 w 4052658"/>
              <a:gd name="connsiteY5" fmla="*/ 850231 h 1102192"/>
              <a:gd name="connsiteX6" fmla="*/ 475269 w 4052658"/>
              <a:gd name="connsiteY6" fmla="*/ 834189 h 1102192"/>
              <a:gd name="connsiteX7" fmla="*/ 667774 w 4052658"/>
              <a:gd name="connsiteY7" fmla="*/ 818147 h 1102192"/>
              <a:gd name="connsiteX8" fmla="*/ 828195 w 4052658"/>
              <a:gd name="connsiteY8" fmla="*/ 802105 h 1102192"/>
              <a:gd name="connsiteX9" fmla="*/ 1213206 w 4052658"/>
              <a:gd name="connsiteY9" fmla="*/ 786063 h 1102192"/>
              <a:gd name="connsiteX10" fmla="*/ 1261332 w 4052658"/>
              <a:gd name="connsiteY10" fmla="*/ 802105 h 1102192"/>
              <a:gd name="connsiteX11" fmla="*/ 1453837 w 4052658"/>
              <a:gd name="connsiteY11" fmla="*/ 786063 h 1102192"/>
              <a:gd name="connsiteX12" fmla="*/ 1550090 w 4052658"/>
              <a:gd name="connsiteY12" fmla="*/ 705852 h 1102192"/>
              <a:gd name="connsiteX13" fmla="*/ 1598216 w 4052658"/>
              <a:gd name="connsiteY13" fmla="*/ 673768 h 1102192"/>
              <a:gd name="connsiteX14" fmla="*/ 1678427 w 4052658"/>
              <a:gd name="connsiteY14" fmla="*/ 609600 h 1102192"/>
              <a:gd name="connsiteX15" fmla="*/ 1758637 w 4052658"/>
              <a:gd name="connsiteY15" fmla="*/ 481263 h 1102192"/>
              <a:gd name="connsiteX16" fmla="*/ 1854890 w 4052658"/>
              <a:gd name="connsiteY16" fmla="*/ 561474 h 1102192"/>
              <a:gd name="connsiteX17" fmla="*/ 1919058 w 4052658"/>
              <a:gd name="connsiteY17" fmla="*/ 577516 h 1102192"/>
              <a:gd name="connsiteX18" fmla="*/ 1967185 w 4052658"/>
              <a:gd name="connsiteY18" fmla="*/ 593558 h 1102192"/>
              <a:gd name="connsiteX19" fmla="*/ 2031353 w 4052658"/>
              <a:gd name="connsiteY19" fmla="*/ 577516 h 1102192"/>
              <a:gd name="connsiteX20" fmla="*/ 2320111 w 4052658"/>
              <a:gd name="connsiteY20" fmla="*/ 545431 h 1102192"/>
              <a:gd name="connsiteX21" fmla="*/ 2448448 w 4052658"/>
              <a:gd name="connsiteY21" fmla="*/ 513347 h 1102192"/>
              <a:gd name="connsiteX22" fmla="*/ 2512616 w 4052658"/>
              <a:gd name="connsiteY22" fmla="*/ 497305 h 1102192"/>
              <a:gd name="connsiteX23" fmla="*/ 2624911 w 4052658"/>
              <a:gd name="connsiteY23" fmla="*/ 481263 h 1102192"/>
              <a:gd name="connsiteX24" fmla="*/ 2673037 w 4052658"/>
              <a:gd name="connsiteY24" fmla="*/ 465221 h 1102192"/>
              <a:gd name="connsiteX25" fmla="*/ 2705122 w 4052658"/>
              <a:gd name="connsiteY25" fmla="*/ 433137 h 1102192"/>
              <a:gd name="connsiteX26" fmla="*/ 2801374 w 4052658"/>
              <a:gd name="connsiteY26" fmla="*/ 401052 h 1102192"/>
              <a:gd name="connsiteX27" fmla="*/ 2897627 w 4052658"/>
              <a:gd name="connsiteY27" fmla="*/ 320842 h 1102192"/>
              <a:gd name="connsiteX28" fmla="*/ 3106174 w 4052658"/>
              <a:gd name="connsiteY28" fmla="*/ 272716 h 1102192"/>
              <a:gd name="connsiteX29" fmla="*/ 3170343 w 4052658"/>
              <a:gd name="connsiteY29" fmla="*/ 417095 h 1102192"/>
              <a:gd name="connsiteX30" fmla="*/ 3186385 w 4052658"/>
              <a:gd name="connsiteY30" fmla="*/ 465221 h 1102192"/>
              <a:gd name="connsiteX31" fmla="*/ 3202427 w 4052658"/>
              <a:gd name="connsiteY31" fmla="*/ 513347 h 1102192"/>
              <a:gd name="connsiteX32" fmla="*/ 3330764 w 4052658"/>
              <a:gd name="connsiteY32" fmla="*/ 497305 h 1102192"/>
              <a:gd name="connsiteX33" fmla="*/ 3362848 w 4052658"/>
              <a:gd name="connsiteY33" fmla="*/ 449179 h 1102192"/>
              <a:gd name="connsiteX34" fmla="*/ 3394932 w 4052658"/>
              <a:gd name="connsiteY34" fmla="*/ 352926 h 1102192"/>
              <a:gd name="connsiteX35" fmla="*/ 3475143 w 4052658"/>
              <a:gd name="connsiteY35" fmla="*/ 336884 h 1102192"/>
              <a:gd name="connsiteX36" fmla="*/ 3619522 w 4052658"/>
              <a:gd name="connsiteY36" fmla="*/ 272716 h 1102192"/>
              <a:gd name="connsiteX37" fmla="*/ 3747858 w 4052658"/>
              <a:gd name="connsiteY37" fmla="*/ 240631 h 1102192"/>
              <a:gd name="connsiteX38" fmla="*/ 3844111 w 4052658"/>
              <a:gd name="connsiteY38" fmla="*/ 176463 h 1102192"/>
              <a:gd name="connsiteX39" fmla="*/ 3940364 w 4052658"/>
              <a:gd name="connsiteY39" fmla="*/ 144379 h 1102192"/>
              <a:gd name="connsiteX40" fmla="*/ 3988490 w 4052658"/>
              <a:gd name="connsiteY40" fmla="*/ 112295 h 1102192"/>
              <a:gd name="connsiteX41" fmla="*/ 4004532 w 4052658"/>
              <a:gd name="connsiteY41" fmla="*/ 64168 h 1102192"/>
              <a:gd name="connsiteX42" fmla="*/ 4052658 w 4052658"/>
              <a:gd name="connsiteY42" fmla="*/ 0 h 1102192"/>
              <a:gd name="connsiteX0" fmla="*/ 0 w 4052658"/>
              <a:gd name="connsiteY0" fmla="*/ 1074821 h 1101176"/>
              <a:gd name="connsiteX1" fmla="*/ 185366 w 4052658"/>
              <a:gd name="connsiteY1" fmla="*/ 1095887 h 1101176"/>
              <a:gd name="connsiteX2" fmla="*/ 287788 w 4052658"/>
              <a:gd name="connsiteY2" fmla="*/ 1057809 h 1101176"/>
              <a:gd name="connsiteX3" fmla="*/ 346932 w 4052658"/>
              <a:gd name="connsiteY3" fmla="*/ 1026695 h 1101176"/>
              <a:gd name="connsiteX4" fmla="*/ 379016 w 4052658"/>
              <a:gd name="connsiteY4" fmla="*/ 930442 h 1101176"/>
              <a:gd name="connsiteX5" fmla="*/ 427143 w 4052658"/>
              <a:gd name="connsiteY5" fmla="*/ 850231 h 1101176"/>
              <a:gd name="connsiteX6" fmla="*/ 475269 w 4052658"/>
              <a:gd name="connsiteY6" fmla="*/ 834189 h 1101176"/>
              <a:gd name="connsiteX7" fmla="*/ 667774 w 4052658"/>
              <a:gd name="connsiteY7" fmla="*/ 818147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79016 w 4052658"/>
              <a:gd name="connsiteY4" fmla="*/ 930442 h 1101176"/>
              <a:gd name="connsiteX5" fmla="*/ 427143 w 4052658"/>
              <a:gd name="connsiteY5" fmla="*/ 850231 h 1101176"/>
              <a:gd name="connsiteX6" fmla="*/ 475269 w 4052658"/>
              <a:gd name="connsiteY6" fmla="*/ 834189 h 1101176"/>
              <a:gd name="connsiteX7" fmla="*/ 667774 w 4052658"/>
              <a:gd name="connsiteY7" fmla="*/ 818147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75269 w 4052658"/>
              <a:gd name="connsiteY6" fmla="*/ 834189 h 1101176"/>
              <a:gd name="connsiteX7" fmla="*/ 667774 w 4052658"/>
              <a:gd name="connsiteY7" fmla="*/ 818147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0293 w 4052658"/>
              <a:gd name="connsiteY6" fmla="*/ 793996 h 1101176"/>
              <a:gd name="connsiteX7" fmla="*/ 667774 w 4052658"/>
              <a:gd name="connsiteY7" fmla="*/ 818147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0293 w 4052658"/>
              <a:gd name="connsiteY6" fmla="*/ 793996 h 1101176"/>
              <a:gd name="connsiteX7" fmla="*/ 607484 w 4052658"/>
              <a:gd name="connsiteY7" fmla="*/ 853316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0293 w 4052658"/>
              <a:gd name="connsiteY6" fmla="*/ 793996 h 1101176"/>
              <a:gd name="connsiteX7" fmla="*/ 607484 w 4052658"/>
              <a:gd name="connsiteY7" fmla="*/ 853316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28195 w 4052658"/>
              <a:gd name="connsiteY8" fmla="*/ 802105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1213206 w 4052658"/>
              <a:gd name="connsiteY9" fmla="*/ 786063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261332 w 4052658"/>
              <a:gd name="connsiteY10" fmla="*/ 802105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10607 w 4052658"/>
              <a:gd name="connsiteY10" fmla="*/ 721719 h 1101176"/>
              <a:gd name="connsiteX11" fmla="*/ 1453837 w 4052658"/>
              <a:gd name="connsiteY11" fmla="*/ 786063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10607 w 4052658"/>
              <a:gd name="connsiteY10" fmla="*/ 721719 h 1101176"/>
              <a:gd name="connsiteX11" fmla="*/ 1172483 w 4052658"/>
              <a:gd name="connsiteY11" fmla="*/ 655435 h 1101176"/>
              <a:gd name="connsiteX12" fmla="*/ 1550090 w 4052658"/>
              <a:gd name="connsiteY12" fmla="*/ 705852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10607 w 4052658"/>
              <a:gd name="connsiteY10" fmla="*/ 721719 h 1101176"/>
              <a:gd name="connsiteX11" fmla="*/ 1172483 w 4052658"/>
              <a:gd name="connsiteY11" fmla="*/ 655435 h 1101176"/>
              <a:gd name="connsiteX12" fmla="*/ 1268737 w 4052658"/>
              <a:gd name="connsiteY12" fmla="*/ 876674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10607 w 4052658"/>
              <a:gd name="connsiteY10" fmla="*/ 721719 h 1101176"/>
              <a:gd name="connsiteX11" fmla="*/ 1172483 w 4052658"/>
              <a:gd name="connsiteY11" fmla="*/ 791088 h 1101176"/>
              <a:gd name="connsiteX12" fmla="*/ 1268737 w 4052658"/>
              <a:gd name="connsiteY12" fmla="*/ 876674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598216 w 4052658"/>
              <a:gd name="connsiteY13" fmla="*/ 673768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678427 w 4052658"/>
              <a:gd name="connsiteY14" fmla="*/ 609600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457363 w 4052658"/>
              <a:gd name="connsiteY14" fmla="*/ 725157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758637 w 4052658"/>
              <a:gd name="connsiteY15" fmla="*/ 481263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854890 w 4052658"/>
              <a:gd name="connsiteY16" fmla="*/ 561474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724261 w 4052658"/>
              <a:gd name="connsiteY16" fmla="*/ 491136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749382 w 4052658"/>
              <a:gd name="connsiteY16" fmla="*/ 460991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829768 w 4052658"/>
              <a:gd name="connsiteY16" fmla="*/ 491136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919058 w 4052658"/>
              <a:gd name="connsiteY17" fmla="*/ 577516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808526 w 4052658"/>
              <a:gd name="connsiteY17" fmla="*/ 537322 h 1101176"/>
              <a:gd name="connsiteX18" fmla="*/ 1967185 w 4052658"/>
              <a:gd name="connsiteY18" fmla="*/ 593558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808526 w 4052658"/>
              <a:gd name="connsiteY17" fmla="*/ 537322 h 1101176"/>
              <a:gd name="connsiteX18" fmla="*/ 1831533 w 4052658"/>
              <a:gd name="connsiteY18" fmla="*/ 493075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2031353 w 4052658"/>
              <a:gd name="connsiteY19" fmla="*/ 577516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320111 w 4052658"/>
              <a:gd name="connsiteY20" fmla="*/ 545431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448448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512616 w 4052658"/>
              <a:gd name="connsiteY22" fmla="*/ 497305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624911 w 4052658"/>
              <a:gd name="connsiteY23" fmla="*/ 481263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106174 w 4052658"/>
              <a:gd name="connsiteY28" fmla="*/ 272716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70343 w 4052658"/>
              <a:gd name="connsiteY29" fmla="*/ 417095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202427 w 4052658"/>
              <a:gd name="connsiteY31" fmla="*/ 513347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330764 w 4052658"/>
              <a:gd name="connsiteY32" fmla="*/ 497305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362848 w 4052658"/>
              <a:gd name="connsiteY33" fmla="*/ 449179 h 1101176"/>
              <a:gd name="connsiteX34" fmla="*/ 3394932 w 4052658"/>
              <a:gd name="connsiteY34" fmla="*/ 352926 h 1101176"/>
              <a:gd name="connsiteX35" fmla="*/ 3475143 w 4052658"/>
              <a:gd name="connsiteY35" fmla="*/ 336884 h 1101176"/>
              <a:gd name="connsiteX36" fmla="*/ 3619522 w 4052658"/>
              <a:gd name="connsiteY36" fmla="*/ 272716 h 1101176"/>
              <a:gd name="connsiteX37" fmla="*/ 3747858 w 4052658"/>
              <a:gd name="connsiteY37" fmla="*/ 240631 h 1101176"/>
              <a:gd name="connsiteX38" fmla="*/ 3844111 w 4052658"/>
              <a:gd name="connsiteY38" fmla="*/ 176463 h 1101176"/>
              <a:gd name="connsiteX39" fmla="*/ 3940364 w 4052658"/>
              <a:gd name="connsiteY39" fmla="*/ 144379 h 1101176"/>
              <a:gd name="connsiteX40" fmla="*/ 3988490 w 4052658"/>
              <a:gd name="connsiteY40" fmla="*/ 112295 h 1101176"/>
              <a:gd name="connsiteX41" fmla="*/ 4004532 w 4052658"/>
              <a:gd name="connsiteY41" fmla="*/ 64168 h 1101176"/>
              <a:gd name="connsiteX42" fmla="*/ 4052658 w 4052658"/>
              <a:gd name="connsiteY42"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394932 w 4052658"/>
              <a:gd name="connsiteY33" fmla="*/ 352926 h 1101176"/>
              <a:gd name="connsiteX34" fmla="*/ 3475143 w 4052658"/>
              <a:gd name="connsiteY34" fmla="*/ 336884 h 1101176"/>
              <a:gd name="connsiteX35" fmla="*/ 3619522 w 4052658"/>
              <a:gd name="connsiteY35" fmla="*/ 272716 h 1101176"/>
              <a:gd name="connsiteX36" fmla="*/ 3747858 w 4052658"/>
              <a:gd name="connsiteY36" fmla="*/ 240631 h 1101176"/>
              <a:gd name="connsiteX37" fmla="*/ 3844111 w 4052658"/>
              <a:gd name="connsiteY37" fmla="*/ 176463 h 1101176"/>
              <a:gd name="connsiteX38" fmla="*/ 3940364 w 4052658"/>
              <a:gd name="connsiteY38" fmla="*/ 144379 h 1101176"/>
              <a:gd name="connsiteX39" fmla="*/ 3988490 w 4052658"/>
              <a:gd name="connsiteY39" fmla="*/ 112295 h 1101176"/>
              <a:gd name="connsiteX40" fmla="*/ 4004532 w 4052658"/>
              <a:gd name="connsiteY40" fmla="*/ 64168 h 1101176"/>
              <a:gd name="connsiteX41" fmla="*/ 4052658 w 4052658"/>
              <a:gd name="connsiteY41"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475143 w 4052658"/>
              <a:gd name="connsiteY34" fmla="*/ 336884 h 1101176"/>
              <a:gd name="connsiteX35" fmla="*/ 3619522 w 4052658"/>
              <a:gd name="connsiteY35" fmla="*/ 272716 h 1101176"/>
              <a:gd name="connsiteX36" fmla="*/ 3747858 w 4052658"/>
              <a:gd name="connsiteY36" fmla="*/ 240631 h 1101176"/>
              <a:gd name="connsiteX37" fmla="*/ 3844111 w 4052658"/>
              <a:gd name="connsiteY37" fmla="*/ 176463 h 1101176"/>
              <a:gd name="connsiteX38" fmla="*/ 3940364 w 4052658"/>
              <a:gd name="connsiteY38" fmla="*/ 144379 h 1101176"/>
              <a:gd name="connsiteX39" fmla="*/ 3988490 w 4052658"/>
              <a:gd name="connsiteY39" fmla="*/ 112295 h 1101176"/>
              <a:gd name="connsiteX40" fmla="*/ 4004532 w 4052658"/>
              <a:gd name="connsiteY40" fmla="*/ 64168 h 1101176"/>
              <a:gd name="connsiteX41" fmla="*/ 4052658 w 4052658"/>
              <a:gd name="connsiteY41"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475143 w 4052658"/>
              <a:gd name="connsiteY34" fmla="*/ 336884 h 1101176"/>
              <a:gd name="connsiteX35" fmla="*/ 3619522 w 4052658"/>
              <a:gd name="connsiteY35" fmla="*/ 272716 h 1101176"/>
              <a:gd name="connsiteX36" fmla="*/ 3747858 w 4052658"/>
              <a:gd name="connsiteY36" fmla="*/ 240631 h 1101176"/>
              <a:gd name="connsiteX37" fmla="*/ 3844111 w 4052658"/>
              <a:gd name="connsiteY37" fmla="*/ 176463 h 1101176"/>
              <a:gd name="connsiteX38" fmla="*/ 3940364 w 4052658"/>
              <a:gd name="connsiteY38" fmla="*/ 144379 h 1101176"/>
              <a:gd name="connsiteX39" fmla="*/ 3988490 w 4052658"/>
              <a:gd name="connsiteY39" fmla="*/ 112295 h 1101176"/>
              <a:gd name="connsiteX40" fmla="*/ 4004532 w 4052658"/>
              <a:gd name="connsiteY40" fmla="*/ 64168 h 1101176"/>
              <a:gd name="connsiteX41" fmla="*/ 4052658 w 4052658"/>
              <a:gd name="connsiteY41"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19522 w 4052658"/>
              <a:gd name="connsiteY34" fmla="*/ 272716 h 1101176"/>
              <a:gd name="connsiteX35" fmla="*/ 3747858 w 4052658"/>
              <a:gd name="connsiteY35" fmla="*/ 240631 h 1101176"/>
              <a:gd name="connsiteX36" fmla="*/ 3844111 w 4052658"/>
              <a:gd name="connsiteY36" fmla="*/ 176463 h 1101176"/>
              <a:gd name="connsiteX37" fmla="*/ 3940364 w 4052658"/>
              <a:gd name="connsiteY37" fmla="*/ 144379 h 1101176"/>
              <a:gd name="connsiteX38" fmla="*/ 3988490 w 4052658"/>
              <a:gd name="connsiteY38" fmla="*/ 112295 h 1101176"/>
              <a:gd name="connsiteX39" fmla="*/ 4004532 w 4052658"/>
              <a:gd name="connsiteY39" fmla="*/ 64168 h 1101176"/>
              <a:gd name="connsiteX40" fmla="*/ 4052658 w 4052658"/>
              <a:gd name="connsiteY40"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59715 w 4052658"/>
              <a:gd name="connsiteY34" fmla="*/ 177257 h 1101176"/>
              <a:gd name="connsiteX35" fmla="*/ 3747858 w 4052658"/>
              <a:gd name="connsiteY35" fmla="*/ 240631 h 1101176"/>
              <a:gd name="connsiteX36" fmla="*/ 3844111 w 4052658"/>
              <a:gd name="connsiteY36" fmla="*/ 176463 h 1101176"/>
              <a:gd name="connsiteX37" fmla="*/ 3940364 w 4052658"/>
              <a:gd name="connsiteY37" fmla="*/ 144379 h 1101176"/>
              <a:gd name="connsiteX38" fmla="*/ 3988490 w 4052658"/>
              <a:gd name="connsiteY38" fmla="*/ 112295 h 1101176"/>
              <a:gd name="connsiteX39" fmla="*/ 4004532 w 4052658"/>
              <a:gd name="connsiteY39" fmla="*/ 64168 h 1101176"/>
              <a:gd name="connsiteX40" fmla="*/ 4052658 w 4052658"/>
              <a:gd name="connsiteY40"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59715 w 4052658"/>
              <a:gd name="connsiteY34" fmla="*/ 177257 h 1101176"/>
              <a:gd name="connsiteX35" fmla="*/ 3747858 w 4052658"/>
              <a:gd name="connsiteY35" fmla="*/ 99955 h 1101176"/>
              <a:gd name="connsiteX36" fmla="*/ 3844111 w 4052658"/>
              <a:gd name="connsiteY36" fmla="*/ 176463 h 1101176"/>
              <a:gd name="connsiteX37" fmla="*/ 3940364 w 4052658"/>
              <a:gd name="connsiteY37" fmla="*/ 144379 h 1101176"/>
              <a:gd name="connsiteX38" fmla="*/ 3988490 w 4052658"/>
              <a:gd name="connsiteY38" fmla="*/ 112295 h 1101176"/>
              <a:gd name="connsiteX39" fmla="*/ 4004532 w 4052658"/>
              <a:gd name="connsiteY39" fmla="*/ 64168 h 1101176"/>
              <a:gd name="connsiteX40" fmla="*/ 4052658 w 4052658"/>
              <a:gd name="connsiteY40"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59715 w 4052658"/>
              <a:gd name="connsiteY34" fmla="*/ 177257 h 1101176"/>
              <a:gd name="connsiteX35" fmla="*/ 3747858 w 4052658"/>
              <a:gd name="connsiteY35" fmla="*/ 99955 h 1101176"/>
              <a:gd name="connsiteX36" fmla="*/ 3944595 w 4052658"/>
              <a:gd name="connsiteY36" fmla="*/ 10665 h 1101176"/>
              <a:gd name="connsiteX37" fmla="*/ 3940364 w 4052658"/>
              <a:gd name="connsiteY37" fmla="*/ 144379 h 1101176"/>
              <a:gd name="connsiteX38" fmla="*/ 3988490 w 4052658"/>
              <a:gd name="connsiteY38" fmla="*/ 112295 h 1101176"/>
              <a:gd name="connsiteX39" fmla="*/ 4004532 w 4052658"/>
              <a:gd name="connsiteY39" fmla="*/ 64168 h 1101176"/>
              <a:gd name="connsiteX40" fmla="*/ 4052658 w 4052658"/>
              <a:gd name="connsiteY40"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59715 w 4052658"/>
              <a:gd name="connsiteY34" fmla="*/ 177257 h 1101176"/>
              <a:gd name="connsiteX35" fmla="*/ 3747858 w 4052658"/>
              <a:gd name="connsiteY35" fmla="*/ 99955 h 1101176"/>
              <a:gd name="connsiteX36" fmla="*/ 3944595 w 4052658"/>
              <a:gd name="connsiteY36" fmla="*/ 10665 h 1101176"/>
              <a:gd name="connsiteX37" fmla="*/ 3988490 w 4052658"/>
              <a:gd name="connsiteY37" fmla="*/ 112295 h 1101176"/>
              <a:gd name="connsiteX38" fmla="*/ 4004532 w 4052658"/>
              <a:gd name="connsiteY38" fmla="*/ 64168 h 1101176"/>
              <a:gd name="connsiteX39" fmla="*/ 4052658 w 4052658"/>
              <a:gd name="connsiteY39" fmla="*/ 0 h 1101176"/>
              <a:gd name="connsiteX0" fmla="*/ 0 w 4052658"/>
              <a:gd name="connsiteY0" fmla="*/ 1074821 h 1101176"/>
              <a:gd name="connsiteX1" fmla="*/ 185366 w 4052658"/>
              <a:gd name="connsiteY1" fmla="*/ 1095887 h 1101176"/>
              <a:gd name="connsiteX2" fmla="*/ 287788 w 4052658"/>
              <a:gd name="connsiteY2" fmla="*/ 1057809 h 1101176"/>
              <a:gd name="connsiteX3" fmla="*/ 362004 w 4052658"/>
              <a:gd name="connsiteY3" fmla="*/ 1026695 h 1101176"/>
              <a:gd name="connsiteX4" fmla="*/ 389064 w 4052658"/>
              <a:gd name="connsiteY4" fmla="*/ 910346 h 1101176"/>
              <a:gd name="connsiteX5" fmla="*/ 427143 w 4052658"/>
              <a:gd name="connsiteY5" fmla="*/ 850231 h 1101176"/>
              <a:gd name="connsiteX6" fmla="*/ 485317 w 4052658"/>
              <a:gd name="connsiteY6" fmla="*/ 824141 h 1101176"/>
              <a:gd name="connsiteX7" fmla="*/ 607484 w 4052658"/>
              <a:gd name="connsiteY7" fmla="*/ 853316 h 1101176"/>
              <a:gd name="connsiteX8" fmla="*/ 808099 w 4052658"/>
              <a:gd name="connsiteY8" fmla="*/ 726742 h 1101176"/>
              <a:gd name="connsiteX9" fmla="*/ 926828 w 4052658"/>
              <a:gd name="connsiteY9" fmla="*/ 695628 h 1101176"/>
              <a:gd name="connsiteX10" fmla="*/ 1170897 w 4052658"/>
              <a:gd name="connsiteY10" fmla="*/ 666453 h 1101176"/>
              <a:gd name="connsiteX11" fmla="*/ 1172483 w 4052658"/>
              <a:gd name="connsiteY11" fmla="*/ 791088 h 1101176"/>
              <a:gd name="connsiteX12" fmla="*/ 1268737 w 4052658"/>
              <a:gd name="connsiteY12" fmla="*/ 876674 h 1101176"/>
              <a:gd name="connsiteX13" fmla="*/ 1341983 w 4052658"/>
              <a:gd name="connsiteY13" fmla="*/ 713962 h 1101176"/>
              <a:gd name="connsiteX14" fmla="*/ 1507604 w 4052658"/>
              <a:gd name="connsiteY14" fmla="*/ 664867 h 1101176"/>
              <a:gd name="connsiteX15" fmla="*/ 1653129 w 4052658"/>
              <a:gd name="connsiteY15" fmla="*/ 541554 h 1101176"/>
              <a:gd name="connsiteX16" fmla="*/ 1679043 w 4052658"/>
              <a:gd name="connsiteY16" fmla="*/ 455966 h 1101176"/>
              <a:gd name="connsiteX17" fmla="*/ 1748236 w 4052658"/>
              <a:gd name="connsiteY17" fmla="*/ 502153 h 1101176"/>
              <a:gd name="connsiteX18" fmla="*/ 1831533 w 4052658"/>
              <a:gd name="connsiteY18" fmla="*/ 493075 h 1101176"/>
              <a:gd name="connsiteX19" fmla="*/ 1930870 w 4052658"/>
              <a:gd name="connsiteY19" fmla="*/ 542347 h 1101176"/>
              <a:gd name="connsiteX20" fmla="*/ 2134217 w 4052658"/>
              <a:gd name="connsiteY20" fmla="*/ 535382 h 1101176"/>
              <a:gd name="connsiteX21" fmla="*/ 2212311 w 4052658"/>
              <a:gd name="connsiteY21" fmla="*/ 513347 h 1101176"/>
              <a:gd name="connsiteX22" fmla="*/ 2371939 w 4052658"/>
              <a:gd name="connsiteY22" fmla="*/ 396821 h 1101176"/>
              <a:gd name="connsiteX23" fmla="*/ 2549548 w 4052658"/>
              <a:gd name="connsiteY23" fmla="*/ 451118 h 1101176"/>
              <a:gd name="connsiteX24" fmla="*/ 2673037 w 4052658"/>
              <a:gd name="connsiteY24" fmla="*/ 465221 h 1101176"/>
              <a:gd name="connsiteX25" fmla="*/ 2705122 w 4052658"/>
              <a:gd name="connsiteY25" fmla="*/ 433137 h 1101176"/>
              <a:gd name="connsiteX26" fmla="*/ 2801374 w 4052658"/>
              <a:gd name="connsiteY26" fmla="*/ 401052 h 1101176"/>
              <a:gd name="connsiteX27" fmla="*/ 2897627 w 4052658"/>
              <a:gd name="connsiteY27" fmla="*/ 320842 h 1101176"/>
              <a:gd name="connsiteX28" fmla="*/ 3025788 w 4052658"/>
              <a:gd name="connsiteY28" fmla="*/ 177257 h 1101176"/>
              <a:gd name="connsiteX29" fmla="*/ 3165318 w 4052658"/>
              <a:gd name="connsiteY29" fmla="*/ 311588 h 1101176"/>
              <a:gd name="connsiteX30" fmla="*/ 3186385 w 4052658"/>
              <a:gd name="connsiteY30" fmla="*/ 465221 h 1101176"/>
              <a:gd name="connsiteX31" fmla="*/ 3333055 w 4052658"/>
              <a:gd name="connsiteY31" fmla="*/ 402815 h 1101176"/>
              <a:gd name="connsiteX32" fmla="*/ 3411151 w 4052658"/>
              <a:gd name="connsiteY32" fmla="*/ 291314 h 1101176"/>
              <a:gd name="connsiteX33" fmla="*/ 3560730 w 4052658"/>
              <a:gd name="connsiteY33" fmla="*/ 222297 h 1101176"/>
              <a:gd name="connsiteX34" fmla="*/ 3659715 w 4052658"/>
              <a:gd name="connsiteY34" fmla="*/ 177257 h 1101176"/>
              <a:gd name="connsiteX35" fmla="*/ 3747858 w 4052658"/>
              <a:gd name="connsiteY35" fmla="*/ 99955 h 1101176"/>
              <a:gd name="connsiteX36" fmla="*/ 3944595 w 4052658"/>
              <a:gd name="connsiteY36" fmla="*/ 10665 h 1101176"/>
              <a:gd name="connsiteX37" fmla="*/ 4004532 w 4052658"/>
              <a:gd name="connsiteY37" fmla="*/ 64168 h 1101176"/>
              <a:gd name="connsiteX38" fmla="*/ 4052658 w 4052658"/>
              <a:gd name="connsiteY38" fmla="*/ 0 h 1101176"/>
              <a:gd name="connsiteX0" fmla="*/ 0 w 4059335"/>
              <a:gd name="connsiteY0" fmla="*/ 1074821 h 1101176"/>
              <a:gd name="connsiteX1" fmla="*/ 185366 w 4059335"/>
              <a:gd name="connsiteY1" fmla="*/ 1095887 h 1101176"/>
              <a:gd name="connsiteX2" fmla="*/ 287788 w 4059335"/>
              <a:gd name="connsiteY2" fmla="*/ 1057809 h 1101176"/>
              <a:gd name="connsiteX3" fmla="*/ 362004 w 4059335"/>
              <a:gd name="connsiteY3" fmla="*/ 1026695 h 1101176"/>
              <a:gd name="connsiteX4" fmla="*/ 389064 w 4059335"/>
              <a:gd name="connsiteY4" fmla="*/ 910346 h 1101176"/>
              <a:gd name="connsiteX5" fmla="*/ 427143 w 4059335"/>
              <a:gd name="connsiteY5" fmla="*/ 850231 h 1101176"/>
              <a:gd name="connsiteX6" fmla="*/ 485317 w 4059335"/>
              <a:gd name="connsiteY6" fmla="*/ 824141 h 1101176"/>
              <a:gd name="connsiteX7" fmla="*/ 607484 w 4059335"/>
              <a:gd name="connsiteY7" fmla="*/ 853316 h 1101176"/>
              <a:gd name="connsiteX8" fmla="*/ 808099 w 4059335"/>
              <a:gd name="connsiteY8" fmla="*/ 726742 h 1101176"/>
              <a:gd name="connsiteX9" fmla="*/ 926828 w 4059335"/>
              <a:gd name="connsiteY9" fmla="*/ 695628 h 1101176"/>
              <a:gd name="connsiteX10" fmla="*/ 1170897 w 4059335"/>
              <a:gd name="connsiteY10" fmla="*/ 666453 h 1101176"/>
              <a:gd name="connsiteX11" fmla="*/ 1172483 w 4059335"/>
              <a:gd name="connsiteY11" fmla="*/ 791088 h 1101176"/>
              <a:gd name="connsiteX12" fmla="*/ 1268737 w 4059335"/>
              <a:gd name="connsiteY12" fmla="*/ 876674 h 1101176"/>
              <a:gd name="connsiteX13" fmla="*/ 1341983 w 4059335"/>
              <a:gd name="connsiteY13" fmla="*/ 713962 h 1101176"/>
              <a:gd name="connsiteX14" fmla="*/ 1507604 w 4059335"/>
              <a:gd name="connsiteY14" fmla="*/ 664867 h 1101176"/>
              <a:gd name="connsiteX15" fmla="*/ 1653129 w 4059335"/>
              <a:gd name="connsiteY15" fmla="*/ 541554 h 1101176"/>
              <a:gd name="connsiteX16" fmla="*/ 1679043 w 4059335"/>
              <a:gd name="connsiteY16" fmla="*/ 455966 h 1101176"/>
              <a:gd name="connsiteX17" fmla="*/ 1748236 w 4059335"/>
              <a:gd name="connsiteY17" fmla="*/ 502153 h 1101176"/>
              <a:gd name="connsiteX18" fmla="*/ 1831533 w 4059335"/>
              <a:gd name="connsiteY18" fmla="*/ 493075 h 1101176"/>
              <a:gd name="connsiteX19" fmla="*/ 1930870 w 4059335"/>
              <a:gd name="connsiteY19" fmla="*/ 542347 h 1101176"/>
              <a:gd name="connsiteX20" fmla="*/ 2134217 w 4059335"/>
              <a:gd name="connsiteY20" fmla="*/ 535382 h 1101176"/>
              <a:gd name="connsiteX21" fmla="*/ 2212311 w 4059335"/>
              <a:gd name="connsiteY21" fmla="*/ 513347 h 1101176"/>
              <a:gd name="connsiteX22" fmla="*/ 2371939 w 4059335"/>
              <a:gd name="connsiteY22" fmla="*/ 396821 h 1101176"/>
              <a:gd name="connsiteX23" fmla="*/ 2549548 w 4059335"/>
              <a:gd name="connsiteY23" fmla="*/ 451118 h 1101176"/>
              <a:gd name="connsiteX24" fmla="*/ 2673037 w 4059335"/>
              <a:gd name="connsiteY24" fmla="*/ 465221 h 1101176"/>
              <a:gd name="connsiteX25" fmla="*/ 2705122 w 4059335"/>
              <a:gd name="connsiteY25" fmla="*/ 433137 h 1101176"/>
              <a:gd name="connsiteX26" fmla="*/ 2801374 w 4059335"/>
              <a:gd name="connsiteY26" fmla="*/ 401052 h 1101176"/>
              <a:gd name="connsiteX27" fmla="*/ 2897627 w 4059335"/>
              <a:gd name="connsiteY27" fmla="*/ 320842 h 1101176"/>
              <a:gd name="connsiteX28" fmla="*/ 3025788 w 4059335"/>
              <a:gd name="connsiteY28" fmla="*/ 177257 h 1101176"/>
              <a:gd name="connsiteX29" fmla="*/ 3165318 w 4059335"/>
              <a:gd name="connsiteY29" fmla="*/ 311588 h 1101176"/>
              <a:gd name="connsiteX30" fmla="*/ 3186385 w 4059335"/>
              <a:gd name="connsiteY30" fmla="*/ 465221 h 1101176"/>
              <a:gd name="connsiteX31" fmla="*/ 3333055 w 4059335"/>
              <a:gd name="connsiteY31" fmla="*/ 402815 h 1101176"/>
              <a:gd name="connsiteX32" fmla="*/ 3411151 w 4059335"/>
              <a:gd name="connsiteY32" fmla="*/ 291314 h 1101176"/>
              <a:gd name="connsiteX33" fmla="*/ 3560730 w 4059335"/>
              <a:gd name="connsiteY33" fmla="*/ 222297 h 1101176"/>
              <a:gd name="connsiteX34" fmla="*/ 3659715 w 4059335"/>
              <a:gd name="connsiteY34" fmla="*/ 177257 h 1101176"/>
              <a:gd name="connsiteX35" fmla="*/ 3747858 w 4059335"/>
              <a:gd name="connsiteY35" fmla="*/ 99955 h 1101176"/>
              <a:gd name="connsiteX36" fmla="*/ 3944595 w 4059335"/>
              <a:gd name="connsiteY36" fmla="*/ 10665 h 1101176"/>
              <a:gd name="connsiteX37" fmla="*/ 4054774 w 4059335"/>
              <a:gd name="connsiteY37" fmla="*/ 18950 h 1101176"/>
              <a:gd name="connsiteX38" fmla="*/ 4052658 w 4059335"/>
              <a:gd name="connsiteY38" fmla="*/ 0 h 1101176"/>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27143 w 4122996"/>
              <a:gd name="connsiteY5" fmla="*/ 875352 h 1126297"/>
              <a:gd name="connsiteX6" fmla="*/ 485317 w 4122996"/>
              <a:gd name="connsiteY6" fmla="*/ 849262 h 1126297"/>
              <a:gd name="connsiteX7" fmla="*/ 607484 w 4122996"/>
              <a:gd name="connsiteY7" fmla="*/ 878437 h 1126297"/>
              <a:gd name="connsiteX8" fmla="*/ 808099 w 4122996"/>
              <a:gd name="connsiteY8" fmla="*/ 751863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85317 w 4122996"/>
              <a:gd name="connsiteY6" fmla="*/ 849262 h 1126297"/>
              <a:gd name="connsiteX7" fmla="*/ 607484 w 4122996"/>
              <a:gd name="connsiteY7" fmla="*/ 878437 h 1126297"/>
              <a:gd name="connsiteX8" fmla="*/ 808099 w 4122996"/>
              <a:gd name="connsiteY8" fmla="*/ 751863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07484 w 4122996"/>
              <a:gd name="connsiteY7" fmla="*/ 878437 h 1126297"/>
              <a:gd name="connsiteX8" fmla="*/ 808099 w 4122996"/>
              <a:gd name="connsiteY8" fmla="*/ 751863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08099 w 4122996"/>
              <a:gd name="connsiteY8" fmla="*/ 751863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18147 w 4122996"/>
              <a:gd name="connsiteY8" fmla="*/ 756887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653129 w 4122996"/>
              <a:gd name="connsiteY15" fmla="*/ 566675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82790 w 4122996"/>
              <a:gd name="connsiteY15" fmla="*/ 616917 h 1126297"/>
              <a:gd name="connsiteX16" fmla="*/ 1679043 w 4122996"/>
              <a:gd name="connsiteY16" fmla="*/ 481087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82790 w 4122996"/>
              <a:gd name="connsiteY15" fmla="*/ 616917 h 1126297"/>
              <a:gd name="connsiteX16" fmla="*/ 1648898 w 4122996"/>
              <a:gd name="connsiteY16" fmla="*/ 576546 h 1126297"/>
              <a:gd name="connsiteX17" fmla="*/ 1748236 w 4122996"/>
              <a:gd name="connsiteY17" fmla="*/ 527274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82790 w 4122996"/>
              <a:gd name="connsiteY15" fmla="*/ 616917 h 1126297"/>
              <a:gd name="connsiteX16" fmla="*/ 1648898 w 4122996"/>
              <a:gd name="connsiteY16" fmla="*/ 576546 h 1126297"/>
              <a:gd name="connsiteX17" fmla="*/ 1687946 w 4122996"/>
              <a:gd name="connsiteY17" fmla="*/ 492105 h 1126297"/>
              <a:gd name="connsiteX18" fmla="*/ 1831533 w 4122996"/>
              <a:gd name="connsiteY18" fmla="*/ 518196 h 1126297"/>
              <a:gd name="connsiteX19" fmla="*/ 1930870 w 4122996"/>
              <a:gd name="connsiteY19" fmla="*/ 567468 h 1126297"/>
              <a:gd name="connsiteX20" fmla="*/ 2134217 w 4122996"/>
              <a:gd name="connsiteY20" fmla="*/ 560503 h 1126297"/>
              <a:gd name="connsiteX21" fmla="*/ 2212311 w 4122996"/>
              <a:gd name="connsiteY21" fmla="*/ 538468 h 1126297"/>
              <a:gd name="connsiteX22" fmla="*/ 2371939 w 4122996"/>
              <a:gd name="connsiteY22" fmla="*/ 421942 h 1126297"/>
              <a:gd name="connsiteX23" fmla="*/ 2549548 w 4122996"/>
              <a:gd name="connsiteY23" fmla="*/ 476239 h 1126297"/>
              <a:gd name="connsiteX24" fmla="*/ 2673037 w 4122996"/>
              <a:gd name="connsiteY24" fmla="*/ 490342 h 1126297"/>
              <a:gd name="connsiteX25" fmla="*/ 2705122 w 4122996"/>
              <a:gd name="connsiteY25" fmla="*/ 458258 h 1126297"/>
              <a:gd name="connsiteX26" fmla="*/ 2801374 w 4122996"/>
              <a:gd name="connsiteY26" fmla="*/ 426173 h 1126297"/>
              <a:gd name="connsiteX27" fmla="*/ 2897627 w 4122996"/>
              <a:gd name="connsiteY27" fmla="*/ 345963 h 1126297"/>
              <a:gd name="connsiteX28" fmla="*/ 3025788 w 4122996"/>
              <a:gd name="connsiteY28" fmla="*/ 202378 h 1126297"/>
              <a:gd name="connsiteX29" fmla="*/ 3165318 w 4122996"/>
              <a:gd name="connsiteY29" fmla="*/ 336709 h 1126297"/>
              <a:gd name="connsiteX30" fmla="*/ 3186385 w 4122996"/>
              <a:gd name="connsiteY30" fmla="*/ 490342 h 1126297"/>
              <a:gd name="connsiteX31" fmla="*/ 3333055 w 4122996"/>
              <a:gd name="connsiteY31" fmla="*/ 427936 h 1126297"/>
              <a:gd name="connsiteX32" fmla="*/ 3411151 w 4122996"/>
              <a:gd name="connsiteY32" fmla="*/ 316435 h 1126297"/>
              <a:gd name="connsiteX33" fmla="*/ 3560730 w 4122996"/>
              <a:gd name="connsiteY33" fmla="*/ 247418 h 1126297"/>
              <a:gd name="connsiteX34" fmla="*/ 3659715 w 4122996"/>
              <a:gd name="connsiteY34" fmla="*/ 202378 h 1126297"/>
              <a:gd name="connsiteX35" fmla="*/ 3747858 w 4122996"/>
              <a:gd name="connsiteY35" fmla="*/ 125076 h 1126297"/>
              <a:gd name="connsiteX36" fmla="*/ 3944595 w 4122996"/>
              <a:gd name="connsiteY36" fmla="*/ 35786 h 1126297"/>
              <a:gd name="connsiteX37" fmla="*/ 4054774 w 4122996"/>
              <a:gd name="connsiteY37" fmla="*/ 44071 h 1126297"/>
              <a:gd name="connsiteX38" fmla="*/ 4122996 w 4122996"/>
              <a:gd name="connsiteY38"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13598 w 4122996"/>
              <a:gd name="connsiteY15" fmla="*/ 685581 h 1126297"/>
              <a:gd name="connsiteX16" fmla="*/ 1582790 w 4122996"/>
              <a:gd name="connsiteY16" fmla="*/ 616917 h 1126297"/>
              <a:gd name="connsiteX17" fmla="*/ 1648898 w 4122996"/>
              <a:gd name="connsiteY17" fmla="*/ 576546 h 1126297"/>
              <a:gd name="connsiteX18" fmla="*/ 1687946 w 4122996"/>
              <a:gd name="connsiteY18" fmla="*/ 492105 h 1126297"/>
              <a:gd name="connsiteX19" fmla="*/ 1831533 w 4122996"/>
              <a:gd name="connsiteY19" fmla="*/ 518196 h 1126297"/>
              <a:gd name="connsiteX20" fmla="*/ 1930870 w 4122996"/>
              <a:gd name="connsiteY20" fmla="*/ 567468 h 1126297"/>
              <a:gd name="connsiteX21" fmla="*/ 2134217 w 4122996"/>
              <a:gd name="connsiteY21" fmla="*/ 560503 h 1126297"/>
              <a:gd name="connsiteX22" fmla="*/ 2212311 w 4122996"/>
              <a:gd name="connsiteY22" fmla="*/ 538468 h 1126297"/>
              <a:gd name="connsiteX23" fmla="*/ 2371939 w 4122996"/>
              <a:gd name="connsiteY23" fmla="*/ 421942 h 1126297"/>
              <a:gd name="connsiteX24" fmla="*/ 2549548 w 4122996"/>
              <a:gd name="connsiteY24" fmla="*/ 476239 h 1126297"/>
              <a:gd name="connsiteX25" fmla="*/ 2673037 w 4122996"/>
              <a:gd name="connsiteY25" fmla="*/ 490342 h 1126297"/>
              <a:gd name="connsiteX26" fmla="*/ 2705122 w 4122996"/>
              <a:gd name="connsiteY26" fmla="*/ 458258 h 1126297"/>
              <a:gd name="connsiteX27" fmla="*/ 2801374 w 4122996"/>
              <a:gd name="connsiteY27" fmla="*/ 426173 h 1126297"/>
              <a:gd name="connsiteX28" fmla="*/ 2897627 w 4122996"/>
              <a:gd name="connsiteY28" fmla="*/ 345963 h 1126297"/>
              <a:gd name="connsiteX29" fmla="*/ 3025788 w 4122996"/>
              <a:gd name="connsiteY29" fmla="*/ 202378 h 1126297"/>
              <a:gd name="connsiteX30" fmla="*/ 3165318 w 4122996"/>
              <a:gd name="connsiteY30" fmla="*/ 336709 h 1126297"/>
              <a:gd name="connsiteX31" fmla="*/ 3186385 w 4122996"/>
              <a:gd name="connsiteY31" fmla="*/ 490342 h 1126297"/>
              <a:gd name="connsiteX32" fmla="*/ 3333055 w 4122996"/>
              <a:gd name="connsiteY32" fmla="*/ 427936 h 1126297"/>
              <a:gd name="connsiteX33" fmla="*/ 3411151 w 4122996"/>
              <a:gd name="connsiteY33" fmla="*/ 316435 h 1126297"/>
              <a:gd name="connsiteX34" fmla="*/ 3560730 w 4122996"/>
              <a:gd name="connsiteY34" fmla="*/ 247418 h 1126297"/>
              <a:gd name="connsiteX35" fmla="*/ 3659715 w 4122996"/>
              <a:gd name="connsiteY35" fmla="*/ 202378 h 1126297"/>
              <a:gd name="connsiteX36" fmla="*/ 3747858 w 4122996"/>
              <a:gd name="connsiteY36" fmla="*/ 125076 h 1126297"/>
              <a:gd name="connsiteX37" fmla="*/ 3944595 w 4122996"/>
              <a:gd name="connsiteY37" fmla="*/ 35786 h 1126297"/>
              <a:gd name="connsiteX38" fmla="*/ 4054774 w 4122996"/>
              <a:gd name="connsiteY38" fmla="*/ 44071 h 1126297"/>
              <a:gd name="connsiteX39" fmla="*/ 4122996 w 4122996"/>
              <a:gd name="connsiteY39"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93985 w 4122996"/>
              <a:gd name="connsiteY15" fmla="*/ 695629 h 1126297"/>
              <a:gd name="connsiteX16" fmla="*/ 1582790 w 4122996"/>
              <a:gd name="connsiteY16" fmla="*/ 616917 h 1126297"/>
              <a:gd name="connsiteX17" fmla="*/ 1648898 w 4122996"/>
              <a:gd name="connsiteY17" fmla="*/ 576546 h 1126297"/>
              <a:gd name="connsiteX18" fmla="*/ 1687946 w 4122996"/>
              <a:gd name="connsiteY18" fmla="*/ 492105 h 1126297"/>
              <a:gd name="connsiteX19" fmla="*/ 1831533 w 4122996"/>
              <a:gd name="connsiteY19" fmla="*/ 518196 h 1126297"/>
              <a:gd name="connsiteX20" fmla="*/ 1930870 w 4122996"/>
              <a:gd name="connsiteY20" fmla="*/ 567468 h 1126297"/>
              <a:gd name="connsiteX21" fmla="*/ 2134217 w 4122996"/>
              <a:gd name="connsiteY21" fmla="*/ 560503 h 1126297"/>
              <a:gd name="connsiteX22" fmla="*/ 2212311 w 4122996"/>
              <a:gd name="connsiteY22" fmla="*/ 538468 h 1126297"/>
              <a:gd name="connsiteX23" fmla="*/ 2371939 w 4122996"/>
              <a:gd name="connsiteY23" fmla="*/ 421942 h 1126297"/>
              <a:gd name="connsiteX24" fmla="*/ 2549548 w 4122996"/>
              <a:gd name="connsiteY24" fmla="*/ 476239 h 1126297"/>
              <a:gd name="connsiteX25" fmla="*/ 2673037 w 4122996"/>
              <a:gd name="connsiteY25" fmla="*/ 490342 h 1126297"/>
              <a:gd name="connsiteX26" fmla="*/ 2705122 w 4122996"/>
              <a:gd name="connsiteY26" fmla="*/ 458258 h 1126297"/>
              <a:gd name="connsiteX27" fmla="*/ 2801374 w 4122996"/>
              <a:gd name="connsiteY27" fmla="*/ 426173 h 1126297"/>
              <a:gd name="connsiteX28" fmla="*/ 2897627 w 4122996"/>
              <a:gd name="connsiteY28" fmla="*/ 345963 h 1126297"/>
              <a:gd name="connsiteX29" fmla="*/ 3025788 w 4122996"/>
              <a:gd name="connsiteY29" fmla="*/ 202378 h 1126297"/>
              <a:gd name="connsiteX30" fmla="*/ 3165318 w 4122996"/>
              <a:gd name="connsiteY30" fmla="*/ 336709 h 1126297"/>
              <a:gd name="connsiteX31" fmla="*/ 3186385 w 4122996"/>
              <a:gd name="connsiteY31" fmla="*/ 490342 h 1126297"/>
              <a:gd name="connsiteX32" fmla="*/ 3333055 w 4122996"/>
              <a:gd name="connsiteY32" fmla="*/ 427936 h 1126297"/>
              <a:gd name="connsiteX33" fmla="*/ 3411151 w 4122996"/>
              <a:gd name="connsiteY33" fmla="*/ 316435 h 1126297"/>
              <a:gd name="connsiteX34" fmla="*/ 3560730 w 4122996"/>
              <a:gd name="connsiteY34" fmla="*/ 247418 h 1126297"/>
              <a:gd name="connsiteX35" fmla="*/ 3659715 w 4122996"/>
              <a:gd name="connsiteY35" fmla="*/ 202378 h 1126297"/>
              <a:gd name="connsiteX36" fmla="*/ 3747858 w 4122996"/>
              <a:gd name="connsiteY36" fmla="*/ 125076 h 1126297"/>
              <a:gd name="connsiteX37" fmla="*/ 3944595 w 4122996"/>
              <a:gd name="connsiteY37" fmla="*/ 35786 h 1126297"/>
              <a:gd name="connsiteX38" fmla="*/ 4054774 w 4122996"/>
              <a:gd name="connsiteY38" fmla="*/ 44071 h 1126297"/>
              <a:gd name="connsiteX39" fmla="*/ 4122996 w 4122996"/>
              <a:gd name="connsiteY39" fmla="*/ 0 h 1126297"/>
              <a:gd name="connsiteX0" fmla="*/ 0 w 4122996"/>
              <a:gd name="connsiteY0" fmla="*/ 1099942 h 1126297"/>
              <a:gd name="connsiteX1" fmla="*/ 185366 w 4122996"/>
              <a:gd name="connsiteY1" fmla="*/ 1121008 h 1126297"/>
              <a:gd name="connsiteX2" fmla="*/ 287788 w 4122996"/>
              <a:gd name="connsiteY2" fmla="*/ 1082930 h 1126297"/>
              <a:gd name="connsiteX3" fmla="*/ 362004 w 4122996"/>
              <a:gd name="connsiteY3" fmla="*/ 1051816 h 1126297"/>
              <a:gd name="connsiteX4" fmla="*/ 389064 w 4122996"/>
              <a:gd name="connsiteY4" fmla="*/ 935467 h 1126297"/>
              <a:gd name="connsiteX5" fmla="*/ 447240 w 4122996"/>
              <a:gd name="connsiteY5" fmla="*/ 870328 h 1126297"/>
              <a:gd name="connsiteX6" fmla="*/ 445123 w 4122996"/>
              <a:gd name="connsiteY6" fmla="*/ 793996 h 1126297"/>
              <a:gd name="connsiteX7" fmla="*/ 627581 w 4122996"/>
              <a:gd name="connsiteY7" fmla="*/ 888486 h 1126297"/>
              <a:gd name="connsiteX8" fmla="*/ 828195 w 4122996"/>
              <a:gd name="connsiteY8" fmla="*/ 726742 h 1126297"/>
              <a:gd name="connsiteX9" fmla="*/ 926828 w 4122996"/>
              <a:gd name="connsiteY9" fmla="*/ 720749 h 1126297"/>
              <a:gd name="connsiteX10" fmla="*/ 1170897 w 4122996"/>
              <a:gd name="connsiteY10" fmla="*/ 691574 h 1126297"/>
              <a:gd name="connsiteX11" fmla="*/ 1172483 w 4122996"/>
              <a:gd name="connsiteY11" fmla="*/ 816209 h 1126297"/>
              <a:gd name="connsiteX12" fmla="*/ 1268737 w 4122996"/>
              <a:gd name="connsiteY12" fmla="*/ 901795 h 1126297"/>
              <a:gd name="connsiteX13" fmla="*/ 1341983 w 4122996"/>
              <a:gd name="connsiteY13" fmla="*/ 739083 h 1126297"/>
              <a:gd name="connsiteX14" fmla="*/ 1507604 w 4122996"/>
              <a:gd name="connsiteY14" fmla="*/ 689988 h 1126297"/>
              <a:gd name="connsiteX15" fmla="*/ 1593985 w 4122996"/>
              <a:gd name="connsiteY15" fmla="*/ 695629 h 1126297"/>
              <a:gd name="connsiteX16" fmla="*/ 1592839 w 4122996"/>
              <a:gd name="connsiteY16" fmla="*/ 616917 h 1126297"/>
              <a:gd name="connsiteX17" fmla="*/ 1648898 w 4122996"/>
              <a:gd name="connsiteY17" fmla="*/ 576546 h 1126297"/>
              <a:gd name="connsiteX18" fmla="*/ 1687946 w 4122996"/>
              <a:gd name="connsiteY18" fmla="*/ 492105 h 1126297"/>
              <a:gd name="connsiteX19" fmla="*/ 1831533 w 4122996"/>
              <a:gd name="connsiteY19" fmla="*/ 518196 h 1126297"/>
              <a:gd name="connsiteX20" fmla="*/ 1930870 w 4122996"/>
              <a:gd name="connsiteY20" fmla="*/ 567468 h 1126297"/>
              <a:gd name="connsiteX21" fmla="*/ 2134217 w 4122996"/>
              <a:gd name="connsiteY21" fmla="*/ 560503 h 1126297"/>
              <a:gd name="connsiteX22" fmla="*/ 2212311 w 4122996"/>
              <a:gd name="connsiteY22" fmla="*/ 538468 h 1126297"/>
              <a:gd name="connsiteX23" fmla="*/ 2371939 w 4122996"/>
              <a:gd name="connsiteY23" fmla="*/ 421942 h 1126297"/>
              <a:gd name="connsiteX24" fmla="*/ 2549548 w 4122996"/>
              <a:gd name="connsiteY24" fmla="*/ 476239 h 1126297"/>
              <a:gd name="connsiteX25" fmla="*/ 2673037 w 4122996"/>
              <a:gd name="connsiteY25" fmla="*/ 490342 h 1126297"/>
              <a:gd name="connsiteX26" fmla="*/ 2705122 w 4122996"/>
              <a:gd name="connsiteY26" fmla="*/ 458258 h 1126297"/>
              <a:gd name="connsiteX27" fmla="*/ 2801374 w 4122996"/>
              <a:gd name="connsiteY27" fmla="*/ 426173 h 1126297"/>
              <a:gd name="connsiteX28" fmla="*/ 2897627 w 4122996"/>
              <a:gd name="connsiteY28" fmla="*/ 345963 h 1126297"/>
              <a:gd name="connsiteX29" fmla="*/ 3025788 w 4122996"/>
              <a:gd name="connsiteY29" fmla="*/ 202378 h 1126297"/>
              <a:gd name="connsiteX30" fmla="*/ 3165318 w 4122996"/>
              <a:gd name="connsiteY30" fmla="*/ 336709 h 1126297"/>
              <a:gd name="connsiteX31" fmla="*/ 3186385 w 4122996"/>
              <a:gd name="connsiteY31" fmla="*/ 490342 h 1126297"/>
              <a:gd name="connsiteX32" fmla="*/ 3333055 w 4122996"/>
              <a:gd name="connsiteY32" fmla="*/ 427936 h 1126297"/>
              <a:gd name="connsiteX33" fmla="*/ 3411151 w 4122996"/>
              <a:gd name="connsiteY33" fmla="*/ 316435 h 1126297"/>
              <a:gd name="connsiteX34" fmla="*/ 3560730 w 4122996"/>
              <a:gd name="connsiteY34" fmla="*/ 247418 h 1126297"/>
              <a:gd name="connsiteX35" fmla="*/ 3659715 w 4122996"/>
              <a:gd name="connsiteY35" fmla="*/ 202378 h 1126297"/>
              <a:gd name="connsiteX36" fmla="*/ 3747858 w 4122996"/>
              <a:gd name="connsiteY36" fmla="*/ 125076 h 1126297"/>
              <a:gd name="connsiteX37" fmla="*/ 3944595 w 4122996"/>
              <a:gd name="connsiteY37" fmla="*/ 35786 h 1126297"/>
              <a:gd name="connsiteX38" fmla="*/ 4054774 w 4122996"/>
              <a:gd name="connsiteY38" fmla="*/ 44071 h 1126297"/>
              <a:gd name="connsiteX39" fmla="*/ 4122996 w 4122996"/>
              <a:gd name="connsiteY39" fmla="*/ 0 h 1126297"/>
              <a:gd name="connsiteX0" fmla="*/ 0 w 4122996"/>
              <a:gd name="connsiteY0" fmla="*/ 1099942 h 1112121"/>
              <a:gd name="connsiteX1" fmla="*/ 342120 w 4122996"/>
              <a:gd name="connsiteY1" fmla="*/ 1068756 h 1112121"/>
              <a:gd name="connsiteX2" fmla="*/ 287788 w 4122996"/>
              <a:gd name="connsiteY2" fmla="*/ 1082930 h 1112121"/>
              <a:gd name="connsiteX3" fmla="*/ 362004 w 4122996"/>
              <a:gd name="connsiteY3" fmla="*/ 1051816 h 1112121"/>
              <a:gd name="connsiteX4" fmla="*/ 389064 w 4122996"/>
              <a:gd name="connsiteY4" fmla="*/ 935467 h 1112121"/>
              <a:gd name="connsiteX5" fmla="*/ 447240 w 4122996"/>
              <a:gd name="connsiteY5" fmla="*/ 870328 h 1112121"/>
              <a:gd name="connsiteX6" fmla="*/ 445123 w 4122996"/>
              <a:gd name="connsiteY6" fmla="*/ 793996 h 1112121"/>
              <a:gd name="connsiteX7" fmla="*/ 627581 w 4122996"/>
              <a:gd name="connsiteY7" fmla="*/ 888486 h 1112121"/>
              <a:gd name="connsiteX8" fmla="*/ 828195 w 4122996"/>
              <a:gd name="connsiteY8" fmla="*/ 726742 h 1112121"/>
              <a:gd name="connsiteX9" fmla="*/ 926828 w 4122996"/>
              <a:gd name="connsiteY9" fmla="*/ 720749 h 1112121"/>
              <a:gd name="connsiteX10" fmla="*/ 1170897 w 4122996"/>
              <a:gd name="connsiteY10" fmla="*/ 691574 h 1112121"/>
              <a:gd name="connsiteX11" fmla="*/ 1172483 w 4122996"/>
              <a:gd name="connsiteY11" fmla="*/ 816209 h 1112121"/>
              <a:gd name="connsiteX12" fmla="*/ 1268737 w 4122996"/>
              <a:gd name="connsiteY12" fmla="*/ 901795 h 1112121"/>
              <a:gd name="connsiteX13" fmla="*/ 1341983 w 4122996"/>
              <a:gd name="connsiteY13" fmla="*/ 739083 h 1112121"/>
              <a:gd name="connsiteX14" fmla="*/ 1507604 w 4122996"/>
              <a:gd name="connsiteY14" fmla="*/ 689988 h 1112121"/>
              <a:gd name="connsiteX15" fmla="*/ 1593985 w 4122996"/>
              <a:gd name="connsiteY15" fmla="*/ 695629 h 1112121"/>
              <a:gd name="connsiteX16" fmla="*/ 1592839 w 4122996"/>
              <a:gd name="connsiteY16" fmla="*/ 616917 h 1112121"/>
              <a:gd name="connsiteX17" fmla="*/ 1648898 w 4122996"/>
              <a:gd name="connsiteY17" fmla="*/ 576546 h 1112121"/>
              <a:gd name="connsiteX18" fmla="*/ 1687946 w 4122996"/>
              <a:gd name="connsiteY18" fmla="*/ 492105 h 1112121"/>
              <a:gd name="connsiteX19" fmla="*/ 1831533 w 4122996"/>
              <a:gd name="connsiteY19" fmla="*/ 518196 h 1112121"/>
              <a:gd name="connsiteX20" fmla="*/ 1930870 w 4122996"/>
              <a:gd name="connsiteY20" fmla="*/ 567468 h 1112121"/>
              <a:gd name="connsiteX21" fmla="*/ 2134217 w 4122996"/>
              <a:gd name="connsiteY21" fmla="*/ 560503 h 1112121"/>
              <a:gd name="connsiteX22" fmla="*/ 2212311 w 4122996"/>
              <a:gd name="connsiteY22" fmla="*/ 538468 h 1112121"/>
              <a:gd name="connsiteX23" fmla="*/ 2371939 w 4122996"/>
              <a:gd name="connsiteY23" fmla="*/ 421942 h 1112121"/>
              <a:gd name="connsiteX24" fmla="*/ 2549548 w 4122996"/>
              <a:gd name="connsiteY24" fmla="*/ 476239 h 1112121"/>
              <a:gd name="connsiteX25" fmla="*/ 2673037 w 4122996"/>
              <a:gd name="connsiteY25" fmla="*/ 490342 h 1112121"/>
              <a:gd name="connsiteX26" fmla="*/ 2705122 w 4122996"/>
              <a:gd name="connsiteY26" fmla="*/ 458258 h 1112121"/>
              <a:gd name="connsiteX27" fmla="*/ 2801374 w 4122996"/>
              <a:gd name="connsiteY27" fmla="*/ 426173 h 1112121"/>
              <a:gd name="connsiteX28" fmla="*/ 2897627 w 4122996"/>
              <a:gd name="connsiteY28" fmla="*/ 345963 h 1112121"/>
              <a:gd name="connsiteX29" fmla="*/ 3025788 w 4122996"/>
              <a:gd name="connsiteY29" fmla="*/ 202378 h 1112121"/>
              <a:gd name="connsiteX30" fmla="*/ 3165318 w 4122996"/>
              <a:gd name="connsiteY30" fmla="*/ 336709 h 1112121"/>
              <a:gd name="connsiteX31" fmla="*/ 3186385 w 4122996"/>
              <a:gd name="connsiteY31" fmla="*/ 490342 h 1112121"/>
              <a:gd name="connsiteX32" fmla="*/ 3333055 w 4122996"/>
              <a:gd name="connsiteY32" fmla="*/ 427936 h 1112121"/>
              <a:gd name="connsiteX33" fmla="*/ 3411151 w 4122996"/>
              <a:gd name="connsiteY33" fmla="*/ 316435 h 1112121"/>
              <a:gd name="connsiteX34" fmla="*/ 3560730 w 4122996"/>
              <a:gd name="connsiteY34" fmla="*/ 247418 h 1112121"/>
              <a:gd name="connsiteX35" fmla="*/ 3659715 w 4122996"/>
              <a:gd name="connsiteY35" fmla="*/ 202378 h 1112121"/>
              <a:gd name="connsiteX36" fmla="*/ 3747858 w 4122996"/>
              <a:gd name="connsiteY36" fmla="*/ 125076 h 1112121"/>
              <a:gd name="connsiteX37" fmla="*/ 3944595 w 4122996"/>
              <a:gd name="connsiteY37" fmla="*/ 35786 h 1112121"/>
              <a:gd name="connsiteX38" fmla="*/ 4054774 w 4122996"/>
              <a:gd name="connsiteY38" fmla="*/ 44071 h 1112121"/>
              <a:gd name="connsiteX39" fmla="*/ 4122996 w 4122996"/>
              <a:gd name="connsiteY39" fmla="*/ 0 h 1112121"/>
              <a:gd name="connsiteX0" fmla="*/ 0 w 3835613"/>
              <a:gd name="connsiteY0" fmla="*/ 1073816 h 1089700"/>
              <a:gd name="connsiteX1" fmla="*/ 54737 w 3835613"/>
              <a:gd name="connsiteY1" fmla="*/ 1068756 h 1089700"/>
              <a:gd name="connsiteX2" fmla="*/ 405 w 3835613"/>
              <a:gd name="connsiteY2" fmla="*/ 1082930 h 1089700"/>
              <a:gd name="connsiteX3" fmla="*/ 74621 w 3835613"/>
              <a:gd name="connsiteY3" fmla="*/ 1051816 h 1089700"/>
              <a:gd name="connsiteX4" fmla="*/ 101681 w 3835613"/>
              <a:gd name="connsiteY4" fmla="*/ 935467 h 1089700"/>
              <a:gd name="connsiteX5" fmla="*/ 159857 w 3835613"/>
              <a:gd name="connsiteY5" fmla="*/ 870328 h 1089700"/>
              <a:gd name="connsiteX6" fmla="*/ 157740 w 3835613"/>
              <a:gd name="connsiteY6" fmla="*/ 793996 h 1089700"/>
              <a:gd name="connsiteX7" fmla="*/ 340198 w 3835613"/>
              <a:gd name="connsiteY7" fmla="*/ 888486 h 1089700"/>
              <a:gd name="connsiteX8" fmla="*/ 540812 w 3835613"/>
              <a:gd name="connsiteY8" fmla="*/ 726742 h 1089700"/>
              <a:gd name="connsiteX9" fmla="*/ 639445 w 3835613"/>
              <a:gd name="connsiteY9" fmla="*/ 720749 h 1089700"/>
              <a:gd name="connsiteX10" fmla="*/ 883514 w 3835613"/>
              <a:gd name="connsiteY10" fmla="*/ 691574 h 1089700"/>
              <a:gd name="connsiteX11" fmla="*/ 885100 w 3835613"/>
              <a:gd name="connsiteY11" fmla="*/ 816209 h 1089700"/>
              <a:gd name="connsiteX12" fmla="*/ 981354 w 3835613"/>
              <a:gd name="connsiteY12" fmla="*/ 901795 h 1089700"/>
              <a:gd name="connsiteX13" fmla="*/ 1054600 w 3835613"/>
              <a:gd name="connsiteY13" fmla="*/ 739083 h 1089700"/>
              <a:gd name="connsiteX14" fmla="*/ 1220221 w 3835613"/>
              <a:gd name="connsiteY14" fmla="*/ 689988 h 1089700"/>
              <a:gd name="connsiteX15" fmla="*/ 1306602 w 3835613"/>
              <a:gd name="connsiteY15" fmla="*/ 695629 h 1089700"/>
              <a:gd name="connsiteX16" fmla="*/ 1305456 w 3835613"/>
              <a:gd name="connsiteY16" fmla="*/ 616917 h 1089700"/>
              <a:gd name="connsiteX17" fmla="*/ 1361515 w 3835613"/>
              <a:gd name="connsiteY17" fmla="*/ 576546 h 1089700"/>
              <a:gd name="connsiteX18" fmla="*/ 1400563 w 3835613"/>
              <a:gd name="connsiteY18" fmla="*/ 492105 h 1089700"/>
              <a:gd name="connsiteX19" fmla="*/ 1544150 w 3835613"/>
              <a:gd name="connsiteY19" fmla="*/ 518196 h 1089700"/>
              <a:gd name="connsiteX20" fmla="*/ 1643487 w 3835613"/>
              <a:gd name="connsiteY20" fmla="*/ 567468 h 1089700"/>
              <a:gd name="connsiteX21" fmla="*/ 1846834 w 3835613"/>
              <a:gd name="connsiteY21" fmla="*/ 560503 h 1089700"/>
              <a:gd name="connsiteX22" fmla="*/ 1924928 w 3835613"/>
              <a:gd name="connsiteY22" fmla="*/ 538468 h 1089700"/>
              <a:gd name="connsiteX23" fmla="*/ 2084556 w 3835613"/>
              <a:gd name="connsiteY23" fmla="*/ 421942 h 1089700"/>
              <a:gd name="connsiteX24" fmla="*/ 2262165 w 3835613"/>
              <a:gd name="connsiteY24" fmla="*/ 476239 h 1089700"/>
              <a:gd name="connsiteX25" fmla="*/ 2385654 w 3835613"/>
              <a:gd name="connsiteY25" fmla="*/ 490342 h 1089700"/>
              <a:gd name="connsiteX26" fmla="*/ 2417739 w 3835613"/>
              <a:gd name="connsiteY26" fmla="*/ 458258 h 1089700"/>
              <a:gd name="connsiteX27" fmla="*/ 2513991 w 3835613"/>
              <a:gd name="connsiteY27" fmla="*/ 426173 h 1089700"/>
              <a:gd name="connsiteX28" fmla="*/ 2610244 w 3835613"/>
              <a:gd name="connsiteY28" fmla="*/ 345963 h 1089700"/>
              <a:gd name="connsiteX29" fmla="*/ 2738405 w 3835613"/>
              <a:gd name="connsiteY29" fmla="*/ 202378 h 1089700"/>
              <a:gd name="connsiteX30" fmla="*/ 2877935 w 3835613"/>
              <a:gd name="connsiteY30" fmla="*/ 336709 h 1089700"/>
              <a:gd name="connsiteX31" fmla="*/ 2899002 w 3835613"/>
              <a:gd name="connsiteY31" fmla="*/ 490342 h 1089700"/>
              <a:gd name="connsiteX32" fmla="*/ 3045672 w 3835613"/>
              <a:gd name="connsiteY32" fmla="*/ 427936 h 1089700"/>
              <a:gd name="connsiteX33" fmla="*/ 3123768 w 3835613"/>
              <a:gd name="connsiteY33" fmla="*/ 316435 h 1089700"/>
              <a:gd name="connsiteX34" fmla="*/ 3273347 w 3835613"/>
              <a:gd name="connsiteY34" fmla="*/ 247418 h 1089700"/>
              <a:gd name="connsiteX35" fmla="*/ 3372332 w 3835613"/>
              <a:gd name="connsiteY35" fmla="*/ 202378 h 1089700"/>
              <a:gd name="connsiteX36" fmla="*/ 3460475 w 3835613"/>
              <a:gd name="connsiteY36" fmla="*/ 125076 h 1089700"/>
              <a:gd name="connsiteX37" fmla="*/ 3657212 w 3835613"/>
              <a:gd name="connsiteY37" fmla="*/ 35786 h 1089700"/>
              <a:gd name="connsiteX38" fmla="*/ 3767391 w 3835613"/>
              <a:gd name="connsiteY38" fmla="*/ 44071 h 1089700"/>
              <a:gd name="connsiteX39" fmla="*/ 3835613 w 3835613"/>
              <a:gd name="connsiteY39" fmla="*/ 0 h 1089700"/>
              <a:gd name="connsiteX0" fmla="*/ 583069 w 4418682"/>
              <a:gd name="connsiteY0" fmla="*/ 1073816 h 1135181"/>
              <a:gd name="connsiteX1" fmla="*/ 637806 w 4418682"/>
              <a:gd name="connsiteY1" fmla="*/ 1068756 h 1135181"/>
              <a:gd name="connsiteX2" fmla="*/ 0 w 4418682"/>
              <a:gd name="connsiteY2" fmla="*/ 1135181 h 1135181"/>
              <a:gd name="connsiteX3" fmla="*/ 657690 w 4418682"/>
              <a:gd name="connsiteY3" fmla="*/ 1051816 h 1135181"/>
              <a:gd name="connsiteX4" fmla="*/ 684750 w 4418682"/>
              <a:gd name="connsiteY4" fmla="*/ 935467 h 1135181"/>
              <a:gd name="connsiteX5" fmla="*/ 742926 w 4418682"/>
              <a:gd name="connsiteY5" fmla="*/ 870328 h 1135181"/>
              <a:gd name="connsiteX6" fmla="*/ 740809 w 4418682"/>
              <a:gd name="connsiteY6" fmla="*/ 793996 h 1135181"/>
              <a:gd name="connsiteX7" fmla="*/ 923267 w 4418682"/>
              <a:gd name="connsiteY7" fmla="*/ 888486 h 1135181"/>
              <a:gd name="connsiteX8" fmla="*/ 1123881 w 4418682"/>
              <a:gd name="connsiteY8" fmla="*/ 726742 h 1135181"/>
              <a:gd name="connsiteX9" fmla="*/ 1222514 w 4418682"/>
              <a:gd name="connsiteY9" fmla="*/ 720749 h 1135181"/>
              <a:gd name="connsiteX10" fmla="*/ 1466583 w 4418682"/>
              <a:gd name="connsiteY10" fmla="*/ 691574 h 1135181"/>
              <a:gd name="connsiteX11" fmla="*/ 1468169 w 4418682"/>
              <a:gd name="connsiteY11" fmla="*/ 816209 h 1135181"/>
              <a:gd name="connsiteX12" fmla="*/ 1564423 w 4418682"/>
              <a:gd name="connsiteY12" fmla="*/ 901795 h 1135181"/>
              <a:gd name="connsiteX13" fmla="*/ 1637669 w 4418682"/>
              <a:gd name="connsiteY13" fmla="*/ 739083 h 1135181"/>
              <a:gd name="connsiteX14" fmla="*/ 1803290 w 4418682"/>
              <a:gd name="connsiteY14" fmla="*/ 689988 h 1135181"/>
              <a:gd name="connsiteX15" fmla="*/ 1889671 w 4418682"/>
              <a:gd name="connsiteY15" fmla="*/ 695629 h 1135181"/>
              <a:gd name="connsiteX16" fmla="*/ 1888525 w 4418682"/>
              <a:gd name="connsiteY16" fmla="*/ 616917 h 1135181"/>
              <a:gd name="connsiteX17" fmla="*/ 1944584 w 4418682"/>
              <a:gd name="connsiteY17" fmla="*/ 576546 h 1135181"/>
              <a:gd name="connsiteX18" fmla="*/ 1983632 w 4418682"/>
              <a:gd name="connsiteY18" fmla="*/ 492105 h 1135181"/>
              <a:gd name="connsiteX19" fmla="*/ 2127219 w 4418682"/>
              <a:gd name="connsiteY19" fmla="*/ 518196 h 1135181"/>
              <a:gd name="connsiteX20" fmla="*/ 2226556 w 4418682"/>
              <a:gd name="connsiteY20" fmla="*/ 567468 h 1135181"/>
              <a:gd name="connsiteX21" fmla="*/ 2429903 w 4418682"/>
              <a:gd name="connsiteY21" fmla="*/ 560503 h 1135181"/>
              <a:gd name="connsiteX22" fmla="*/ 2507997 w 4418682"/>
              <a:gd name="connsiteY22" fmla="*/ 538468 h 1135181"/>
              <a:gd name="connsiteX23" fmla="*/ 2667625 w 4418682"/>
              <a:gd name="connsiteY23" fmla="*/ 421942 h 1135181"/>
              <a:gd name="connsiteX24" fmla="*/ 2845234 w 4418682"/>
              <a:gd name="connsiteY24" fmla="*/ 476239 h 1135181"/>
              <a:gd name="connsiteX25" fmla="*/ 2968723 w 4418682"/>
              <a:gd name="connsiteY25" fmla="*/ 490342 h 1135181"/>
              <a:gd name="connsiteX26" fmla="*/ 3000808 w 4418682"/>
              <a:gd name="connsiteY26" fmla="*/ 458258 h 1135181"/>
              <a:gd name="connsiteX27" fmla="*/ 3097060 w 4418682"/>
              <a:gd name="connsiteY27" fmla="*/ 426173 h 1135181"/>
              <a:gd name="connsiteX28" fmla="*/ 3193313 w 4418682"/>
              <a:gd name="connsiteY28" fmla="*/ 345963 h 1135181"/>
              <a:gd name="connsiteX29" fmla="*/ 3321474 w 4418682"/>
              <a:gd name="connsiteY29" fmla="*/ 202378 h 1135181"/>
              <a:gd name="connsiteX30" fmla="*/ 3461004 w 4418682"/>
              <a:gd name="connsiteY30" fmla="*/ 336709 h 1135181"/>
              <a:gd name="connsiteX31" fmla="*/ 3482071 w 4418682"/>
              <a:gd name="connsiteY31" fmla="*/ 490342 h 1135181"/>
              <a:gd name="connsiteX32" fmla="*/ 3628741 w 4418682"/>
              <a:gd name="connsiteY32" fmla="*/ 427936 h 1135181"/>
              <a:gd name="connsiteX33" fmla="*/ 3706837 w 4418682"/>
              <a:gd name="connsiteY33" fmla="*/ 316435 h 1135181"/>
              <a:gd name="connsiteX34" fmla="*/ 3856416 w 4418682"/>
              <a:gd name="connsiteY34" fmla="*/ 247418 h 1135181"/>
              <a:gd name="connsiteX35" fmla="*/ 3955401 w 4418682"/>
              <a:gd name="connsiteY35" fmla="*/ 202378 h 1135181"/>
              <a:gd name="connsiteX36" fmla="*/ 4043544 w 4418682"/>
              <a:gd name="connsiteY36" fmla="*/ 125076 h 1135181"/>
              <a:gd name="connsiteX37" fmla="*/ 4240281 w 4418682"/>
              <a:gd name="connsiteY37" fmla="*/ 35786 h 1135181"/>
              <a:gd name="connsiteX38" fmla="*/ 4350460 w 4418682"/>
              <a:gd name="connsiteY38" fmla="*/ 44071 h 1135181"/>
              <a:gd name="connsiteX39" fmla="*/ 4418682 w 4418682"/>
              <a:gd name="connsiteY39" fmla="*/ 0 h 1135181"/>
              <a:gd name="connsiteX0" fmla="*/ 586789 w 4422402"/>
              <a:gd name="connsiteY0" fmla="*/ 1073816 h 1135428"/>
              <a:gd name="connsiteX1" fmla="*/ 641526 w 4422402"/>
              <a:gd name="connsiteY1" fmla="*/ 1068756 h 1135428"/>
              <a:gd name="connsiteX2" fmla="*/ 3720 w 4422402"/>
              <a:gd name="connsiteY2" fmla="*/ 1135181 h 1135428"/>
              <a:gd name="connsiteX3" fmla="*/ 391497 w 4422402"/>
              <a:gd name="connsiteY3" fmla="*/ 1089859 h 1135428"/>
              <a:gd name="connsiteX4" fmla="*/ 661410 w 4422402"/>
              <a:gd name="connsiteY4" fmla="*/ 1051816 h 1135428"/>
              <a:gd name="connsiteX5" fmla="*/ 688470 w 4422402"/>
              <a:gd name="connsiteY5" fmla="*/ 935467 h 1135428"/>
              <a:gd name="connsiteX6" fmla="*/ 746646 w 4422402"/>
              <a:gd name="connsiteY6" fmla="*/ 870328 h 1135428"/>
              <a:gd name="connsiteX7" fmla="*/ 744529 w 4422402"/>
              <a:gd name="connsiteY7" fmla="*/ 793996 h 1135428"/>
              <a:gd name="connsiteX8" fmla="*/ 926987 w 4422402"/>
              <a:gd name="connsiteY8" fmla="*/ 888486 h 1135428"/>
              <a:gd name="connsiteX9" fmla="*/ 1127601 w 4422402"/>
              <a:gd name="connsiteY9" fmla="*/ 726742 h 1135428"/>
              <a:gd name="connsiteX10" fmla="*/ 1226234 w 4422402"/>
              <a:gd name="connsiteY10" fmla="*/ 720749 h 1135428"/>
              <a:gd name="connsiteX11" fmla="*/ 1470303 w 4422402"/>
              <a:gd name="connsiteY11" fmla="*/ 691574 h 1135428"/>
              <a:gd name="connsiteX12" fmla="*/ 1471889 w 4422402"/>
              <a:gd name="connsiteY12" fmla="*/ 816209 h 1135428"/>
              <a:gd name="connsiteX13" fmla="*/ 1568143 w 4422402"/>
              <a:gd name="connsiteY13" fmla="*/ 901795 h 1135428"/>
              <a:gd name="connsiteX14" fmla="*/ 1641389 w 4422402"/>
              <a:gd name="connsiteY14" fmla="*/ 739083 h 1135428"/>
              <a:gd name="connsiteX15" fmla="*/ 1807010 w 4422402"/>
              <a:gd name="connsiteY15" fmla="*/ 689988 h 1135428"/>
              <a:gd name="connsiteX16" fmla="*/ 1893391 w 4422402"/>
              <a:gd name="connsiteY16" fmla="*/ 695629 h 1135428"/>
              <a:gd name="connsiteX17" fmla="*/ 1892245 w 4422402"/>
              <a:gd name="connsiteY17" fmla="*/ 616917 h 1135428"/>
              <a:gd name="connsiteX18" fmla="*/ 1948304 w 4422402"/>
              <a:gd name="connsiteY18" fmla="*/ 576546 h 1135428"/>
              <a:gd name="connsiteX19" fmla="*/ 1987352 w 4422402"/>
              <a:gd name="connsiteY19" fmla="*/ 492105 h 1135428"/>
              <a:gd name="connsiteX20" fmla="*/ 2130939 w 4422402"/>
              <a:gd name="connsiteY20" fmla="*/ 518196 h 1135428"/>
              <a:gd name="connsiteX21" fmla="*/ 2230276 w 4422402"/>
              <a:gd name="connsiteY21" fmla="*/ 567468 h 1135428"/>
              <a:gd name="connsiteX22" fmla="*/ 2433623 w 4422402"/>
              <a:gd name="connsiteY22" fmla="*/ 560503 h 1135428"/>
              <a:gd name="connsiteX23" fmla="*/ 2511717 w 4422402"/>
              <a:gd name="connsiteY23" fmla="*/ 538468 h 1135428"/>
              <a:gd name="connsiteX24" fmla="*/ 2671345 w 4422402"/>
              <a:gd name="connsiteY24" fmla="*/ 421942 h 1135428"/>
              <a:gd name="connsiteX25" fmla="*/ 2848954 w 4422402"/>
              <a:gd name="connsiteY25" fmla="*/ 476239 h 1135428"/>
              <a:gd name="connsiteX26" fmla="*/ 2972443 w 4422402"/>
              <a:gd name="connsiteY26" fmla="*/ 490342 h 1135428"/>
              <a:gd name="connsiteX27" fmla="*/ 3004528 w 4422402"/>
              <a:gd name="connsiteY27" fmla="*/ 458258 h 1135428"/>
              <a:gd name="connsiteX28" fmla="*/ 3100780 w 4422402"/>
              <a:gd name="connsiteY28" fmla="*/ 426173 h 1135428"/>
              <a:gd name="connsiteX29" fmla="*/ 3197033 w 4422402"/>
              <a:gd name="connsiteY29" fmla="*/ 345963 h 1135428"/>
              <a:gd name="connsiteX30" fmla="*/ 3325194 w 4422402"/>
              <a:gd name="connsiteY30" fmla="*/ 202378 h 1135428"/>
              <a:gd name="connsiteX31" fmla="*/ 3464724 w 4422402"/>
              <a:gd name="connsiteY31" fmla="*/ 336709 h 1135428"/>
              <a:gd name="connsiteX32" fmla="*/ 3485791 w 4422402"/>
              <a:gd name="connsiteY32" fmla="*/ 490342 h 1135428"/>
              <a:gd name="connsiteX33" fmla="*/ 3632461 w 4422402"/>
              <a:gd name="connsiteY33" fmla="*/ 427936 h 1135428"/>
              <a:gd name="connsiteX34" fmla="*/ 3710557 w 4422402"/>
              <a:gd name="connsiteY34" fmla="*/ 316435 h 1135428"/>
              <a:gd name="connsiteX35" fmla="*/ 3860136 w 4422402"/>
              <a:gd name="connsiteY35" fmla="*/ 247418 h 1135428"/>
              <a:gd name="connsiteX36" fmla="*/ 3959121 w 4422402"/>
              <a:gd name="connsiteY36" fmla="*/ 202378 h 1135428"/>
              <a:gd name="connsiteX37" fmla="*/ 4047264 w 4422402"/>
              <a:gd name="connsiteY37" fmla="*/ 125076 h 1135428"/>
              <a:gd name="connsiteX38" fmla="*/ 4244001 w 4422402"/>
              <a:gd name="connsiteY38" fmla="*/ 35786 h 1135428"/>
              <a:gd name="connsiteX39" fmla="*/ 4354180 w 4422402"/>
              <a:gd name="connsiteY39" fmla="*/ 44071 h 1135428"/>
              <a:gd name="connsiteX40" fmla="*/ 4422402 w 4422402"/>
              <a:gd name="connsiteY40" fmla="*/ 0 h 1135428"/>
              <a:gd name="connsiteX0" fmla="*/ 589540 w 4425153"/>
              <a:gd name="connsiteY0" fmla="*/ 1073816 h 1135350"/>
              <a:gd name="connsiteX1" fmla="*/ 644277 w 4425153"/>
              <a:gd name="connsiteY1" fmla="*/ 1068756 h 1135350"/>
              <a:gd name="connsiteX2" fmla="*/ 6471 w 4425153"/>
              <a:gd name="connsiteY2" fmla="*/ 1135181 h 1135350"/>
              <a:gd name="connsiteX3" fmla="*/ 394248 w 4425153"/>
              <a:gd name="connsiteY3" fmla="*/ 1089859 h 1135350"/>
              <a:gd name="connsiteX4" fmla="*/ 664161 w 4425153"/>
              <a:gd name="connsiteY4" fmla="*/ 1051816 h 1135350"/>
              <a:gd name="connsiteX5" fmla="*/ 691221 w 4425153"/>
              <a:gd name="connsiteY5" fmla="*/ 935467 h 1135350"/>
              <a:gd name="connsiteX6" fmla="*/ 749397 w 4425153"/>
              <a:gd name="connsiteY6" fmla="*/ 870328 h 1135350"/>
              <a:gd name="connsiteX7" fmla="*/ 747280 w 4425153"/>
              <a:gd name="connsiteY7" fmla="*/ 793996 h 1135350"/>
              <a:gd name="connsiteX8" fmla="*/ 929738 w 4425153"/>
              <a:gd name="connsiteY8" fmla="*/ 888486 h 1135350"/>
              <a:gd name="connsiteX9" fmla="*/ 1130352 w 4425153"/>
              <a:gd name="connsiteY9" fmla="*/ 726742 h 1135350"/>
              <a:gd name="connsiteX10" fmla="*/ 1228985 w 4425153"/>
              <a:gd name="connsiteY10" fmla="*/ 720749 h 1135350"/>
              <a:gd name="connsiteX11" fmla="*/ 1473054 w 4425153"/>
              <a:gd name="connsiteY11" fmla="*/ 691574 h 1135350"/>
              <a:gd name="connsiteX12" fmla="*/ 1474640 w 4425153"/>
              <a:gd name="connsiteY12" fmla="*/ 816209 h 1135350"/>
              <a:gd name="connsiteX13" fmla="*/ 1570894 w 4425153"/>
              <a:gd name="connsiteY13" fmla="*/ 901795 h 1135350"/>
              <a:gd name="connsiteX14" fmla="*/ 1644140 w 4425153"/>
              <a:gd name="connsiteY14" fmla="*/ 739083 h 1135350"/>
              <a:gd name="connsiteX15" fmla="*/ 1809761 w 4425153"/>
              <a:gd name="connsiteY15" fmla="*/ 689988 h 1135350"/>
              <a:gd name="connsiteX16" fmla="*/ 1896142 w 4425153"/>
              <a:gd name="connsiteY16" fmla="*/ 695629 h 1135350"/>
              <a:gd name="connsiteX17" fmla="*/ 1894996 w 4425153"/>
              <a:gd name="connsiteY17" fmla="*/ 616917 h 1135350"/>
              <a:gd name="connsiteX18" fmla="*/ 1951055 w 4425153"/>
              <a:gd name="connsiteY18" fmla="*/ 576546 h 1135350"/>
              <a:gd name="connsiteX19" fmla="*/ 1990103 w 4425153"/>
              <a:gd name="connsiteY19" fmla="*/ 492105 h 1135350"/>
              <a:gd name="connsiteX20" fmla="*/ 2133690 w 4425153"/>
              <a:gd name="connsiteY20" fmla="*/ 518196 h 1135350"/>
              <a:gd name="connsiteX21" fmla="*/ 2233027 w 4425153"/>
              <a:gd name="connsiteY21" fmla="*/ 567468 h 1135350"/>
              <a:gd name="connsiteX22" fmla="*/ 2436374 w 4425153"/>
              <a:gd name="connsiteY22" fmla="*/ 560503 h 1135350"/>
              <a:gd name="connsiteX23" fmla="*/ 2514468 w 4425153"/>
              <a:gd name="connsiteY23" fmla="*/ 538468 h 1135350"/>
              <a:gd name="connsiteX24" fmla="*/ 2674096 w 4425153"/>
              <a:gd name="connsiteY24" fmla="*/ 421942 h 1135350"/>
              <a:gd name="connsiteX25" fmla="*/ 2851705 w 4425153"/>
              <a:gd name="connsiteY25" fmla="*/ 476239 h 1135350"/>
              <a:gd name="connsiteX26" fmla="*/ 2975194 w 4425153"/>
              <a:gd name="connsiteY26" fmla="*/ 490342 h 1135350"/>
              <a:gd name="connsiteX27" fmla="*/ 3007279 w 4425153"/>
              <a:gd name="connsiteY27" fmla="*/ 458258 h 1135350"/>
              <a:gd name="connsiteX28" fmla="*/ 3103531 w 4425153"/>
              <a:gd name="connsiteY28" fmla="*/ 426173 h 1135350"/>
              <a:gd name="connsiteX29" fmla="*/ 3199784 w 4425153"/>
              <a:gd name="connsiteY29" fmla="*/ 345963 h 1135350"/>
              <a:gd name="connsiteX30" fmla="*/ 3327945 w 4425153"/>
              <a:gd name="connsiteY30" fmla="*/ 202378 h 1135350"/>
              <a:gd name="connsiteX31" fmla="*/ 3467475 w 4425153"/>
              <a:gd name="connsiteY31" fmla="*/ 336709 h 1135350"/>
              <a:gd name="connsiteX32" fmla="*/ 3488542 w 4425153"/>
              <a:gd name="connsiteY32" fmla="*/ 490342 h 1135350"/>
              <a:gd name="connsiteX33" fmla="*/ 3635212 w 4425153"/>
              <a:gd name="connsiteY33" fmla="*/ 427936 h 1135350"/>
              <a:gd name="connsiteX34" fmla="*/ 3713308 w 4425153"/>
              <a:gd name="connsiteY34" fmla="*/ 316435 h 1135350"/>
              <a:gd name="connsiteX35" fmla="*/ 3862887 w 4425153"/>
              <a:gd name="connsiteY35" fmla="*/ 247418 h 1135350"/>
              <a:gd name="connsiteX36" fmla="*/ 3961872 w 4425153"/>
              <a:gd name="connsiteY36" fmla="*/ 202378 h 1135350"/>
              <a:gd name="connsiteX37" fmla="*/ 4050015 w 4425153"/>
              <a:gd name="connsiteY37" fmla="*/ 125076 h 1135350"/>
              <a:gd name="connsiteX38" fmla="*/ 4246752 w 4425153"/>
              <a:gd name="connsiteY38" fmla="*/ 35786 h 1135350"/>
              <a:gd name="connsiteX39" fmla="*/ 4356931 w 4425153"/>
              <a:gd name="connsiteY39" fmla="*/ 44071 h 1135350"/>
              <a:gd name="connsiteX40" fmla="*/ 4425153 w 4425153"/>
              <a:gd name="connsiteY40" fmla="*/ 0 h 1135350"/>
              <a:gd name="connsiteX0" fmla="*/ 581108 w 4416721"/>
              <a:gd name="connsiteY0" fmla="*/ 1073816 h 1144035"/>
              <a:gd name="connsiteX1" fmla="*/ 635845 w 4416721"/>
              <a:gd name="connsiteY1" fmla="*/ 1068756 h 1144035"/>
              <a:gd name="connsiteX2" fmla="*/ 6748 w 4416721"/>
              <a:gd name="connsiteY2" fmla="*/ 1143889 h 1144035"/>
              <a:gd name="connsiteX3" fmla="*/ 385816 w 4416721"/>
              <a:gd name="connsiteY3" fmla="*/ 1089859 h 1144035"/>
              <a:gd name="connsiteX4" fmla="*/ 655729 w 4416721"/>
              <a:gd name="connsiteY4" fmla="*/ 1051816 h 1144035"/>
              <a:gd name="connsiteX5" fmla="*/ 682789 w 4416721"/>
              <a:gd name="connsiteY5" fmla="*/ 935467 h 1144035"/>
              <a:gd name="connsiteX6" fmla="*/ 740965 w 4416721"/>
              <a:gd name="connsiteY6" fmla="*/ 870328 h 1144035"/>
              <a:gd name="connsiteX7" fmla="*/ 738848 w 4416721"/>
              <a:gd name="connsiteY7" fmla="*/ 793996 h 1144035"/>
              <a:gd name="connsiteX8" fmla="*/ 921306 w 4416721"/>
              <a:gd name="connsiteY8" fmla="*/ 888486 h 1144035"/>
              <a:gd name="connsiteX9" fmla="*/ 1121920 w 4416721"/>
              <a:gd name="connsiteY9" fmla="*/ 726742 h 1144035"/>
              <a:gd name="connsiteX10" fmla="*/ 1220553 w 4416721"/>
              <a:gd name="connsiteY10" fmla="*/ 720749 h 1144035"/>
              <a:gd name="connsiteX11" fmla="*/ 1464622 w 4416721"/>
              <a:gd name="connsiteY11" fmla="*/ 691574 h 1144035"/>
              <a:gd name="connsiteX12" fmla="*/ 1466208 w 4416721"/>
              <a:gd name="connsiteY12" fmla="*/ 816209 h 1144035"/>
              <a:gd name="connsiteX13" fmla="*/ 1562462 w 4416721"/>
              <a:gd name="connsiteY13" fmla="*/ 901795 h 1144035"/>
              <a:gd name="connsiteX14" fmla="*/ 1635708 w 4416721"/>
              <a:gd name="connsiteY14" fmla="*/ 739083 h 1144035"/>
              <a:gd name="connsiteX15" fmla="*/ 1801329 w 4416721"/>
              <a:gd name="connsiteY15" fmla="*/ 689988 h 1144035"/>
              <a:gd name="connsiteX16" fmla="*/ 1887710 w 4416721"/>
              <a:gd name="connsiteY16" fmla="*/ 695629 h 1144035"/>
              <a:gd name="connsiteX17" fmla="*/ 1886564 w 4416721"/>
              <a:gd name="connsiteY17" fmla="*/ 616917 h 1144035"/>
              <a:gd name="connsiteX18" fmla="*/ 1942623 w 4416721"/>
              <a:gd name="connsiteY18" fmla="*/ 576546 h 1144035"/>
              <a:gd name="connsiteX19" fmla="*/ 1981671 w 4416721"/>
              <a:gd name="connsiteY19" fmla="*/ 492105 h 1144035"/>
              <a:gd name="connsiteX20" fmla="*/ 2125258 w 4416721"/>
              <a:gd name="connsiteY20" fmla="*/ 518196 h 1144035"/>
              <a:gd name="connsiteX21" fmla="*/ 2224595 w 4416721"/>
              <a:gd name="connsiteY21" fmla="*/ 567468 h 1144035"/>
              <a:gd name="connsiteX22" fmla="*/ 2427942 w 4416721"/>
              <a:gd name="connsiteY22" fmla="*/ 560503 h 1144035"/>
              <a:gd name="connsiteX23" fmla="*/ 2506036 w 4416721"/>
              <a:gd name="connsiteY23" fmla="*/ 538468 h 1144035"/>
              <a:gd name="connsiteX24" fmla="*/ 2665664 w 4416721"/>
              <a:gd name="connsiteY24" fmla="*/ 421942 h 1144035"/>
              <a:gd name="connsiteX25" fmla="*/ 2843273 w 4416721"/>
              <a:gd name="connsiteY25" fmla="*/ 476239 h 1144035"/>
              <a:gd name="connsiteX26" fmla="*/ 2966762 w 4416721"/>
              <a:gd name="connsiteY26" fmla="*/ 490342 h 1144035"/>
              <a:gd name="connsiteX27" fmla="*/ 2998847 w 4416721"/>
              <a:gd name="connsiteY27" fmla="*/ 458258 h 1144035"/>
              <a:gd name="connsiteX28" fmla="*/ 3095099 w 4416721"/>
              <a:gd name="connsiteY28" fmla="*/ 426173 h 1144035"/>
              <a:gd name="connsiteX29" fmla="*/ 3191352 w 4416721"/>
              <a:gd name="connsiteY29" fmla="*/ 345963 h 1144035"/>
              <a:gd name="connsiteX30" fmla="*/ 3319513 w 4416721"/>
              <a:gd name="connsiteY30" fmla="*/ 202378 h 1144035"/>
              <a:gd name="connsiteX31" fmla="*/ 3459043 w 4416721"/>
              <a:gd name="connsiteY31" fmla="*/ 336709 h 1144035"/>
              <a:gd name="connsiteX32" fmla="*/ 3480110 w 4416721"/>
              <a:gd name="connsiteY32" fmla="*/ 490342 h 1144035"/>
              <a:gd name="connsiteX33" fmla="*/ 3626780 w 4416721"/>
              <a:gd name="connsiteY33" fmla="*/ 427936 h 1144035"/>
              <a:gd name="connsiteX34" fmla="*/ 3704876 w 4416721"/>
              <a:gd name="connsiteY34" fmla="*/ 316435 h 1144035"/>
              <a:gd name="connsiteX35" fmla="*/ 3854455 w 4416721"/>
              <a:gd name="connsiteY35" fmla="*/ 247418 h 1144035"/>
              <a:gd name="connsiteX36" fmla="*/ 3953440 w 4416721"/>
              <a:gd name="connsiteY36" fmla="*/ 202378 h 1144035"/>
              <a:gd name="connsiteX37" fmla="*/ 4041583 w 4416721"/>
              <a:gd name="connsiteY37" fmla="*/ 125076 h 1144035"/>
              <a:gd name="connsiteX38" fmla="*/ 4238320 w 4416721"/>
              <a:gd name="connsiteY38" fmla="*/ 35786 h 1144035"/>
              <a:gd name="connsiteX39" fmla="*/ 4348499 w 4416721"/>
              <a:gd name="connsiteY39" fmla="*/ 44071 h 1144035"/>
              <a:gd name="connsiteX40" fmla="*/ 4416721 w 4416721"/>
              <a:gd name="connsiteY40" fmla="*/ 0 h 1144035"/>
              <a:gd name="connsiteX0" fmla="*/ 581108 w 4416721"/>
              <a:gd name="connsiteY0" fmla="*/ 1073816 h 1144035"/>
              <a:gd name="connsiteX1" fmla="*/ 635845 w 4416721"/>
              <a:gd name="connsiteY1" fmla="*/ 1068756 h 1144035"/>
              <a:gd name="connsiteX2" fmla="*/ 107143 w 4416721"/>
              <a:gd name="connsiteY2" fmla="*/ 1133401 h 1144035"/>
              <a:gd name="connsiteX3" fmla="*/ 6748 w 4416721"/>
              <a:gd name="connsiteY3" fmla="*/ 1143889 h 1144035"/>
              <a:gd name="connsiteX4" fmla="*/ 385816 w 4416721"/>
              <a:gd name="connsiteY4" fmla="*/ 1089859 h 1144035"/>
              <a:gd name="connsiteX5" fmla="*/ 655729 w 4416721"/>
              <a:gd name="connsiteY5" fmla="*/ 1051816 h 1144035"/>
              <a:gd name="connsiteX6" fmla="*/ 682789 w 4416721"/>
              <a:gd name="connsiteY6" fmla="*/ 935467 h 1144035"/>
              <a:gd name="connsiteX7" fmla="*/ 740965 w 4416721"/>
              <a:gd name="connsiteY7" fmla="*/ 870328 h 1144035"/>
              <a:gd name="connsiteX8" fmla="*/ 738848 w 4416721"/>
              <a:gd name="connsiteY8" fmla="*/ 793996 h 1144035"/>
              <a:gd name="connsiteX9" fmla="*/ 921306 w 4416721"/>
              <a:gd name="connsiteY9" fmla="*/ 888486 h 1144035"/>
              <a:gd name="connsiteX10" fmla="*/ 1121920 w 4416721"/>
              <a:gd name="connsiteY10" fmla="*/ 726742 h 1144035"/>
              <a:gd name="connsiteX11" fmla="*/ 1220553 w 4416721"/>
              <a:gd name="connsiteY11" fmla="*/ 720749 h 1144035"/>
              <a:gd name="connsiteX12" fmla="*/ 1464622 w 4416721"/>
              <a:gd name="connsiteY12" fmla="*/ 691574 h 1144035"/>
              <a:gd name="connsiteX13" fmla="*/ 1466208 w 4416721"/>
              <a:gd name="connsiteY13" fmla="*/ 816209 h 1144035"/>
              <a:gd name="connsiteX14" fmla="*/ 1562462 w 4416721"/>
              <a:gd name="connsiteY14" fmla="*/ 901795 h 1144035"/>
              <a:gd name="connsiteX15" fmla="*/ 1635708 w 4416721"/>
              <a:gd name="connsiteY15" fmla="*/ 739083 h 1144035"/>
              <a:gd name="connsiteX16" fmla="*/ 1801329 w 4416721"/>
              <a:gd name="connsiteY16" fmla="*/ 689988 h 1144035"/>
              <a:gd name="connsiteX17" fmla="*/ 1887710 w 4416721"/>
              <a:gd name="connsiteY17" fmla="*/ 695629 h 1144035"/>
              <a:gd name="connsiteX18" fmla="*/ 1886564 w 4416721"/>
              <a:gd name="connsiteY18" fmla="*/ 616917 h 1144035"/>
              <a:gd name="connsiteX19" fmla="*/ 1942623 w 4416721"/>
              <a:gd name="connsiteY19" fmla="*/ 576546 h 1144035"/>
              <a:gd name="connsiteX20" fmla="*/ 1981671 w 4416721"/>
              <a:gd name="connsiteY20" fmla="*/ 492105 h 1144035"/>
              <a:gd name="connsiteX21" fmla="*/ 2125258 w 4416721"/>
              <a:gd name="connsiteY21" fmla="*/ 518196 h 1144035"/>
              <a:gd name="connsiteX22" fmla="*/ 2224595 w 4416721"/>
              <a:gd name="connsiteY22" fmla="*/ 567468 h 1144035"/>
              <a:gd name="connsiteX23" fmla="*/ 2427942 w 4416721"/>
              <a:gd name="connsiteY23" fmla="*/ 560503 h 1144035"/>
              <a:gd name="connsiteX24" fmla="*/ 2506036 w 4416721"/>
              <a:gd name="connsiteY24" fmla="*/ 538468 h 1144035"/>
              <a:gd name="connsiteX25" fmla="*/ 2665664 w 4416721"/>
              <a:gd name="connsiteY25" fmla="*/ 421942 h 1144035"/>
              <a:gd name="connsiteX26" fmla="*/ 2843273 w 4416721"/>
              <a:gd name="connsiteY26" fmla="*/ 476239 h 1144035"/>
              <a:gd name="connsiteX27" fmla="*/ 2966762 w 4416721"/>
              <a:gd name="connsiteY27" fmla="*/ 490342 h 1144035"/>
              <a:gd name="connsiteX28" fmla="*/ 2998847 w 4416721"/>
              <a:gd name="connsiteY28" fmla="*/ 458258 h 1144035"/>
              <a:gd name="connsiteX29" fmla="*/ 3095099 w 4416721"/>
              <a:gd name="connsiteY29" fmla="*/ 426173 h 1144035"/>
              <a:gd name="connsiteX30" fmla="*/ 3191352 w 4416721"/>
              <a:gd name="connsiteY30" fmla="*/ 345963 h 1144035"/>
              <a:gd name="connsiteX31" fmla="*/ 3319513 w 4416721"/>
              <a:gd name="connsiteY31" fmla="*/ 202378 h 1144035"/>
              <a:gd name="connsiteX32" fmla="*/ 3459043 w 4416721"/>
              <a:gd name="connsiteY32" fmla="*/ 336709 h 1144035"/>
              <a:gd name="connsiteX33" fmla="*/ 3480110 w 4416721"/>
              <a:gd name="connsiteY33" fmla="*/ 490342 h 1144035"/>
              <a:gd name="connsiteX34" fmla="*/ 3626780 w 4416721"/>
              <a:gd name="connsiteY34" fmla="*/ 427936 h 1144035"/>
              <a:gd name="connsiteX35" fmla="*/ 3704876 w 4416721"/>
              <a:gd name="connsiteY35" fmla="*/ 316435 h 1144035"/>
              <a:gd name="connsiteX36" fmla="*/ 3854455 w 4416721"/>
              <a:gd name="connsiteY36" fmla="*/ 247418 h 1144035"/>
              <a:gd name="connsiteX37" fmla="*/ 3953440 w 4416721"/>
              <a:gd name="connsiteY37" fmla="*/ 202378 h 1144035"/>
              <a:gd name="connsiteX38" fmla="*/ 4041583 w 4416721"/>
              <a:gd name="connsiteY38" fmla="*/ 125076 h 1144035"/>
              <a:gd name="connsiteX39" fmla="*/ 4238320 w 4416721"/>
              <a:gd name="connsiteY39" fmla="*/ 35786 h 1144035"/>
              <a:gd name="connsiteX40" fmla="*/ 4348499 w 4416721"/>
              <a:gd name="connsiteY40" fmla="*/ 44071 h 1144035"/>
              <a:gd name="connsiteX41" fmla="*/ 4416721 w 4416721"/>
              <a:gd name="connsiteY41" fmla="*/ 0 h 1144035"/>
              <a:gd name="connsiteX0" fmla="*/ 589729 w 4425342"/>
              <a:gd name="connsiteY0" fmla="*/ 1073816 h 1194361"/>
              <a:gd name="connsiteX1" fmla="*/ 644466 w 4425342"/>
              <a:gd name="connsiteY1" fmla="*/ 1068756 h 1194361"/>
              <a:gd name="connsiteX2" fmla="*/ 80930 w 4425342"/>
              <a:gd name="connsiteY2" fmla="*/ 1194361 h 1194361"/>
              <a:gd name="connsiteX3" fmla="*/ 15369 w 4425342"/>
              <a:gd name="connsiteY3" fmla="*/ 1143889 h 1194361"/>
              <a:gd name="connsiteX4" fmla="*/ 394437 w 4425342"/>
              <a:gd name="connsiteY4" fmla="*/ 1089859 h 1194361"/>
              <a:gd name="connsiteX5" fmla="*/ 664350 w 4425342"/>
              <a:gd name="connsiteY5" fmla="*/ 1051816 h 1194361"/>
              <a:gd name="connsiteX6" fmla="*/ 691410 w 4425342"/>
              <a:gd name="connsiteY6" fmla="*/ 935467 h 1194361"/>
              <a:gd name="connsiteX7" fmla="*/ 749586 w 4425342"/>
              <a:gd name="connsiteY7" fmla="*/ 870328 h 1194361"/>
              <a:gd name="connsiteX8" fmla="*/ 747469 w 4425342"/>
              <a:gd name="connsiteY8" fmla="*/ 793996 h 1194361"/>
              <a:gd name="connsiteX9" fmla="*/ 929927 w 4425342"/>
              <a:gd name="connsiteY9" fmla="*/ 888486 h 1194361"/>
              <a:gd name="connsiteX10" fmla="*/ 1130541 w 4425342"/>
              <a:gd name="connsiteY10" fmla="*/ 726742 h 1194361"/>
              <a:gd name="connsiteX11" fmla="*/ 1229174 w 4425342"/>
              <a:gd name="connsiteY11" fmla="*/ 720749 h 1194361"/>
              <a:gd name="connsiteX12" fmla="*/ 1473243 w 4425342"/>
              <a:gd name="connsiteY12" fmla="*/ 691574 h 1194361"/>
              <a:gd name="connsiteX13" fmla="*/ 1474829 w 4425342"/>
              <a:gd name="connsiteY13" fmla="*/ 816209 h 1194361"/>
              <a:gd name="connsiteX14" fmla="*/ 1571083 w 4425342"/>
              <a:gd name="connsiteY14" fmla="*/ 901795 h 1194361"/>
              <a:gd name="connsiteX15" fmla="*/ 1644329 w 4425342"/>
              <a:gd name="connsiteY15" fmla="*/ 739083 h 1194361"/>
              <a:gd name="connsiteX16" fmla="*/ 1809950 w 4425342"/>
              <a:gd name="connsiteY16" fmla="*/ 689988 h 1194361"/>
              <a:gd name="connsiteX17" fmla="*/ 1896331 w 4425342"/>
              <a:gd name="connsiteY17" fmla="*/ 695629 h 1194361"/>
              <a:gd name="connsiteX18" fmla="*/ 1895185 w 4425342"/>
              <a:gd name="connsiteY18" fmla="*/ 616917 h 1194361"/>
              <a:gd name="connsiteX19" fmla="*/ 1951244 w 4425342"/>
              <a:gd name="connsiteY19" fmla="*/ 576546 h 1194361"/>
              <a:gd name="connsiteX20" fmla="*/ 1990292 w 4425342"/>
              <a:gd name="connsiteY20" fmla="*/ 492105 h 1194361"/>
              <a:gd name="connsiteX21" fmla="*/ 2133879 w 4425342"/>
              <a:gd name="connsiteY21" fmla="*/ 518196 h 1194361"/>
              <a:gd name="connsiteX22" fmla="*/ 2233216 w 4425342"/>
              <a:gd name="connsiteY22" fmla="*/ 567468 h 1194361"/>
              <a:gd name="connsiteX23" fmla="*/ 2436563 w 4425342"/>
              <a:gd name="connsiteY23" fmla="*/ 560503 h 1194361"/>
              <a:gd name="connsiteX24" fmla="*/ 2514657 w 4425342"/>
              <a:gd name="connsiteY24" fmla="*/ 538468 h 1194361"/>
              <a:gd name="connsiteX25" fmla="*/ 2674285 w 4425342"/>
              <a:gd name="connsiteY25" fmla="*/ 421942 h 1194361"/>
              <a:gd name="connsiteX26" fmla="*/ 2851894 w 4425342"/>
              <a:gd name="connsiteY26" fmla="*/ 476239 h 1194361"/>
              <a:gd name="connsiteX27" fmla="*/ 2975383 w 4425342"/>
              <a:gd name="connsiteY27" fmla="*/ 490342 h 1194361"/>
              <a:gd name="connsiteX28" fmla="*/ 3007468 w 4425342"/>
              <a:gd name="connsiteY28" fmla="*/ 458258 h 1194361"/>
              <a:gd name="connsiteX29" fmla="*/ 3103720 w 4425342"/>
              <a:gd name="connsiteY29" fmla="*/ 426173 h 1194361"/>
              <a:gd name="connsiteX30" fmla="*/ 3199973 w 4425342"/>
              <a:gd name="connsiteY30" fmla="*/ 345963 h 1194361"/>
              <a:gd name="connsiteX31" fmla="*/ 3328134 w 4425342"/>
              <a:gd name="connsiteY31" fmla="*/ 202378 h 1194361"/>
              <a:gd name="connsiteX32" fmla="*/ 3467664 w 4425342"/>
              <a:gd name="connsiteY32" fmla="*/ 336709 h 1194361"/>
              <a:gd name="connsiteX33" fmla="*/ 3488731 w 4425342"/>
              <a:gd name="connsiteY33" fmla="*/ 490342 h 1194361"/>
              <a:gd name="connsiteX34" fmla="*/ 3635401 w 4425342"/>
              <a:gd name="connsiteY34" fmla="*/ 427936 h 1194361"/>
              <a:gd name="connsiteX35" fmla="*/ 3713497 w 4425342"/>
              <a:gd name="connsiteY35" fmla="*/ 316435 h 1194361"/>
              <a:gd name="connsiteX36" fmla="*/ 3863076 w 4425342"/>
              <a:gd name="connsiteY36" fmla="*/ 247418 h 1194361"/>
              <a:gd name="connsiteX37" fmla="*/ 3962061 w 4425342"/>
              <a:gd name="connsiteY37" fmla="*/ 202378 h 1194361"/>
              <a:gd name="connsiteX38" fmla="*/ 4050204 w 4425342"/>
              <a:gd name="connsiteY38" fmla="*/ 125076 h 1194361"/>
              <a:gd name="connsiteX39" fmla="*/ 4246941 w 4425342"/>
              <a:gd name="connsiteY39" fmla="*/ 35786 h 1194361"/>
              <a:gd name="connsiteX40" fmla="*/ 4357120 w 4425342"/>
              <a:gd name="connsiteY40" fmla="*/ 44071 h 1194361"/>
              <a:gd name="connsiteX41" fmla="*/ 4425342 w 4425342"/>
              <a:gd name="connsiteY41" fmla="*/ 0 h 1194361"/>
              <a:gd name="connsiteX0" fmla="*/ 588235 w 4423848"/>
              <a:gd name="connsiteY0" fmla="*/ 1073816 h 1194361"/>
              <a:gd name="connsiteX1" fmla="*/ 642972 w 4423848"/>
              <a:gd name="connsiteY1" fmla="*/ 1068756 h 1194361"/>
              <a:gd name="connsiteX2" fmla="*/ 79436 w 4423848"/>
              <a:gd name="connsiteY2" fmla="*/ 1194361 h 1194361"/>
              <a:gd name="connsiteX3" fmla="*/ 13875 w 4423848"/>
              <a:gd name="connsiteY3" fmla="*/ 1143889 h 1194361"/>
              <a:gd name="connsiteX4" fmla="*/ 175229 w 4423848"/>
              <a:gd name="connsiteY4" fmla="*/ 1089859 h 1194361"/>
              <a:gd name="connsiteX5" fmla="*/ 662856 w 4423848"/>
              <a:gd name="connsiteY5" fmla="*/ 1051816 h 1194361"/>
              <a:gd name="connsiteX6" fmla="*/ 689916 w 4423848"/>
              <a:gd name="connsiteY6" fmla="*/ 935467 h 1194361"/>
              <a:gd name="connsiteX7" fmla="*/ 748092 w 4423848"/>
              <a:gd name="connsiteY7" fmla="*/ 870328 h 1194361"/>
              <a:gd name="connsiteX8" fmla="*/ 745975 w 4423848"/>
              <a:gd name="connsiteY8" fmla="*/ 793996 h 1194361"/>
              <a:gd name="connsiteX9" fmla="*/ 928433 w 4423848"/>
              <a:gd name="connsiteY9" fmla="*/ 888486 h 1194361"/>
              <a:gd name="connsiteX10" fmla="*/ 1129047 w 4423848"/>
              <a:gd name="connsiteY10" fmla="*/ 726742 h 1194361"/>
              <a:gd name="connsiteX11" fmla="*/ 1227680 w 4423848"/>
              <a:gd name="connsiteY11" fmla="*/ 720749 h 1194361"/>
              <a:gd name="connsiteX12" fmla="*/ 1471749 w 4423848"/>
              <a:gd name="connsiteY12" fmla="*/ 691574 h 1194361"/>
              <a:gd name="connsiteX13" fmla="*/ 1473335 w 4423848"/>
              <a:gd name="connsiteY13" fmla="*/ 816209 h 1194361"/>
              <a:gd name="connsiteX14" fmla="*/ 1569589 w 4423848"/>
              <a:gd name="connsiteY14" fmla="*/ 901795 h 1194361"/>
              <a:gd name="connsiteX15" fmla="*/ 1642835 w 4423848"/>
              <a:gd name="connsiteY15" fmla="*/ 739083 h 1194361"/>
              <a:gd name="connsiteX16" fmla="*/ 1808456 w 4423848"/>
              <a:gd name="connsiteY16" fmla="*/ 689988 h 1194361"/>
              <a:gd name="connsiteX17" fmla="*/ 1894837 w 4423848"/>
              <a:gd name="connsiteY17" fmla="*/ 695629 h 1194361"/>
              <a:gd name="connsiteX18" fmla="*/ 1893691 w 4423848"/>
              <a:gd name="connsiteY18" fmla="*/ 616917 h 1194361"/>
              <a:gd name="connsiteX19" fmla="*/ 1949750 w 4423848"/>
              <a:gd name="connsiteY19" fmla="*/ 576546 h 1194361"/>
              <a:gd name="connsiteX20" fmla="*/ 1988798 w 4423848"/>
              <a:gd name="connsiteY20" fmla="*/ 492105 h 1194361"/>
              <a:gd name="connsiteX21" fmla="*/ 2132385 w 4423848"/>
              <a:gd name="connsiteY21" fmla="*/ 518196 h 1194361"/>
              <a:gd name="connsiteX22" fmla="*/ 2231722 w 4423848"/>
              <a:gd name="connsiteY22" fmla="*/ 567468 h 1194361"/>
              <a:gd name="connsiteX23" fmla="*/ 2435069 w 4423848"/>
              <a:gd name="connsiteY23" fmla="*/ 560503 h 1194361"/>
              <a:gd name="connsiteX24" fmla="*/ 2513163 w 4423848"/>
              <a:gd name="connsiteY24" fmla="*/ 538468 h 1194361"/>
              <a:gd name="connsiteX25" fmla="*/ 2672791 w 4423848"/>
              <a:gd name="connsiteY25" fmla="*/ 421942 h 1194361"/>
              <a:gd name="connsiteX26" fmla="*/ 2850400 w 4423848"/>
              <a:gd name="connsiteY26" fmla="*/ 476239 h 1194361"/>
              <a:gd name="connsiteX27" fmla="*/ 2973889 w 4423848"/>
              <a:gd name="connsiteY27" fmla="*/ 490342 h 1194361"/>
              <a:gd name="connsiteX28" fmla="*/ 3005974 w 4423848"/>
              <a:gd name="connsiteY28" fmla="*/ 458258 h 1194361"/>
              <a:gd name="connsiteX29" fmla="*/ 3102226 w 4423848"/>
              <a:gd name="connsiteY29" fmla="*/ 426173 h 1194361"/>
              <a:gd name="connsiteX30" fmla="*/ 3198479 w 4423848"/>
              <a:gd name="connsiteY30" fmla="*/ 345963 h 1194361"/>
              <a:gd name="connsiteX31" fmla="*/ 3326640 w 4423848"/>
              <a:gd name="connsiteY31" fmla="*/ 202378 h 1194361"/>
              <a:gd name="connsiteX32" fmla="*/ 3466170 w 4423848"/>
              <a:gd name="connsiteY32" fmla="*/ 336709 h 1194361"/>
              <a:gd name="connsiteX33" fmla="*/ 3487237 w 4423848"/>
              <a:gd name="connsiteY33" fmla="*/ 490342 h 1194361"/>
              <a:gd name="connsiteX34" fmla="*/ 3633907 w 4423848"/>
              <a:gd name="connsiteY34" fmla="*/ 427936 h 1194361"/>
              <a:gd name="connsiteX35" fmla="*/ 3712003 w 4423848"/>
              <a:gd name="connsiteY35" fmla="*/ 316435 h 1194361"/>
              <a:gd name="connsiteX36" fmla="*/ 3861582 w 4423848"/>
              <a:gd name="connsiteY36" fmla="*/ 247418 h 1194361"/>
              <a:gd name="connsiteX37" fmla="*/ 3960567 w 4423848"/>
              <a:gd name="connsiteY37" fmla="*/ 202378 h 1194361"/>
              <a:gd name="connsiteX38" fmla="*/ 4048710 w 4423848"/>
              <a:gd name="connsiteY38" fmla="*/ 125076 h 1194361"/>
              <a:gd name="connsiteX39" fmla="*/ 4245447 w 4423848"/>
              <a:gd name="connsiteY39" fmla="*/ 35786 h 1194361"/>
              <a:gd name="connsiteX40" fmla="*/ 4355626 w 4423848"/>
              <a:gd name="connsiteY40" fmla="*/ 44071 h 1194361"/>
              <a:gd name="connsiteX41" fmla="*/ 4423848 w 4423848"/>
              <a:gd name="connsiteY41" fmla="*/ 0 h 1194361"/>
              <a:gd name="connsiteX0" fmla="*/ 609410 w 4445023"/>
              <a:gd name="connsiteY0" fmla="*/ 1073816 h 1143889"/>
              <a:gd name="connsiteX1" fmla="*/ 664147 w 4445023"/>
              <a:gd name="connsiteY1" fmla="*/ 1068756 h 1143889"/>
              <a:gd name="connsiteX2" fmla="*/ 405411 w 4445023"/>
              <a:gd name="connsiteY2" fmla="*/ 1089858 h 1143889"/>
              <a:gd name="connsiteX3" fmla="*/ 35050 w 4445023"/>
              <a:gd name="connsiteY3" fmla="*/ 1143889 h 1143889"/>
              <a:gd name="connsiteX4" fmla="*/ 196404 w 4445023"/>
              <a:gd name="connsiteY4" fmla="*/ 1089859 h 1143889"/>
              <a:gd name="connsiteX5" fmla="*/ 684031 w 4445023"/>
              <a:gd name="connsiteY5" fmla="*/ 1051816 h 1143889"/>
              <a:gd name="connsiteX6" fmla="*/ 711091 w 4445023"/>
              <a:gd name="connsiteY6" fmla="*/ 935467 h 1143889"/>
              <a:gd name="connsiteX7" fmla="*/ 769267 w 4445023"/>
              <a:gd name="connsiteY7" fmla="*/ 870328 h 1143889"/>
              <a:gd name="connsiteX8" fmla="*/ 767150 w 4445023"/>
              <a:gd name="connsiteY8" fmla="*/ 793996 h 1143889"/>
              <a:gd name="connsiteX9" fmla="*/ 949608 w 4445023"/>
              <a:gd name="connsiteY9" fmla="*/ 888486 h 1143889"/>
              <a:gd name="connsiteX10" fmla="*/ 1150222 w 4445023"/>
              <a:gd name="connsiteY10" fmla="*/ 726742 h 1143889"/>
              <a:gd name="connsiteX11" fmla="*/ 1248855 w 4445023"/>
              <a:gd name="connsiteY11" fmla="*/ 720749 h 1143889"/>
              <a:gd name="connsiteX12" fmla="*/ 1492924 w 4445023"/>
              <a:gd name="connsiteY12" fmla="*/ 691574 h 1143889"/>
              <a:gd name="connsiteX13" fmla="*/ 1494510 w 4445023"/>
              <a:gd name="connsiteY13" fmla="*/ 816209 h 1143889"/>
              <a:gd name="connsiteX14" fmla="*/ 1590764 w 4445023"/>
              <a:gd name="connsiteY14" fmla="*/ 901795 h 1143889"/>
              <a:gd name="connsiteX15" fmla="*/ 1664010 w 4445023"/>
              <a:gd name="connsiteY15" fmla="*/ 739083 h 1143889"/>
              <a:gd name="connsiteX16" fmla="*/ 1829631 w 4445023"/>
              <a:gd name="connsiteY16" fmla="*/ 689988 h 1143889"/>
              <a:gd name="connsiteX17" fmla="*/ 1916012 w 4445023"/>
              <a:gd name="connsiteY17" fmla="*/ 695629 h 1143889"/>
              <a:gd name="connsiteX18" fmla="*/ 1914866 w 4445023"/>
              <a:gd name="connsiteY18" fmla="*/ 616917 h 1143889"/>
              <a:gd name="connsiteX19" fmla="*/ 1970925 w 4445023"/>
              <a:gd name="connsiteY19" fmla="*/ 576546 h 1143889"/>
              <a:gd name="connsiteX20" fmla="*/ 2009973 w 4445023"/>
              <a:gd name="connsiteY20" fmla="*/ 492105 h 1143889"/>
              <a:gd name="connsiteX21" fmla="*/ 2153560 w 4445023"/>
              <a:gd name="connsiteY21" fmla="*/ 518196 h 1143889"/>
              <a:gd name="connsiteX22" fmla="*/ 2252897 w 4445023"/>
              <a:gd name="connsiteY22" fmla="*/ 567468 h 1143889"/>
              <a:gd name="connsiteX23" fmla="*/ 2456244 w 4445023"/>
              <a:gd name="connsiteY23" fmla="*/ 560503 h 1143889"/>
              <a:gd name="connsiteX24" fmla="*/ 2534338 w 4445023"/>
              <a:gd name="connsiteY24" fmla="*/ 538468 h 1143889"/>
              <a:gd name="connsiteX25" fmla="*/ 2693966 w 4445023"/>
              <a:gd name="connsiteY25" fmla="*/ 421942 h 1143889"/>
              <a:gd name="connsiteX26" fmla="*/ 2871575 w 4445023"/>
              <a:gd name="connsiteY26" fmla="*/ 476239 h 1143889"/>
              <a:gd name="connsiteX27" fmla="*/ 2995064 w 4445023"/>
              <a:gd name="connsiteY27" fmla="*/ 490342 h 1143889"/>
              <a:gd name="connsiteX28" fmla="*/ 3027149 w 4445023"/>
              <a:gd name="connsiteY28" fmla="*/ 458258 h 1143889"/>
              <a:gd name="connsiteX29" fmla="*/ 3123401 w 4445023"/>
              <a:gd name="connsiteY29" fmla="*/ 426173 h 1143889"/>
              <a:gd name="connsiteX30" fmla="*/ 3219654 w 4445023"/>
              <a:gd name="connsiteY30" fmla="*/ 345963 h 1143889"/>
              <a:gd name="connsiteX31" fmla="*/ 3347815 w 4445023"/>
              <a:gd name="connsiteY31" fmla="*/ 202378 h 1143889"/>
              <a:gd name="connsiteX32" fmla="*/ 3487345 w 4445023"/>
              <a:gd name="connsiteY32" fmla="*/ 336709 h 1143889"/>
              <a:gd name="connsiteX33" fmla="*/ 3508412 w 4445023"/>
              <a:gd name="connsiteY33" fmla="*/ 490342 h 1143889"/>
              <a:gd name="connsiteX34" fmla="*/ 3655082 w 4445023"/>
              <a:gd name="connsiteY34" fmla="*/ 427936 h 1143889"/>
              <a:gd name="connsiteX35" fmla="*/ 3733178 w 4445023"/>
              <a:gd name="connsiteY35" fmla="*/ 316435 h 1143889"/>
              <a:gd name="connsiteX36" fmla="*/ 3882757 w 4445023"/>
              <a:gd name="connsiteY36" fmla="*/ 247418 h 1143889"/>
              <a:gd name="connsiteX37" fmla="*/ 3981742 w 4445023"/>
              <a:gd name="connsiteY37" fmla="*/ 202378 h 1143889"/>
              <a:gd name="connsiteX38" fmla="*/ 4069885 w 4445023"/>
              <a:gd name="connsiteY38" fmla="*/ 125076 h 1143889"/>
              <a:gd name="connsiteX39" fmla="*/ 4266622 w 4445023"/>
              <a:gd name="connsiteY39" fmla="*/ 35786 h 1143889"/>
              <a:gd name="connsiteX40" fmla="*/ 4376801 w 4445023"/>
              <a:gd name="connsiteY40" fmla="*/ 44071 h 1143889"/>
              <a:gd name="connsiteX41" fmla="*/ 4445023 w 4445023"/>
              <a:gd name="connsiteY41" fmla="*/ 0 h 1143889"/>
              <a:gd name="connsiteX0" fmla="*/ 602072 w 4437685"/>
              <a:gd name="connsiteY0" fmla="*/ 1073816 h 1144257"/>
              <a:gd name="connsiteX1" fmla="*/ 656809 w 4437685"/>
              <a:gd name="connsiteY1" fmla="*/ 1068756 h 1144257"/>
              <a:gd name="connsiteX2" fmla="*/ 398073 w 4437685"/>
              <a:gd name="connsiteY2" fmla="*/ 1089858 h 1144257"/>
              <a:gd name="connsiteX3" fmla="*/ 27712 w 4437685"/>
              <a:gd name="connsiteY3" fmla="*/ 1143889 h 1144257"/>
              <a:gd name="connsiteX4" fmla="*/ 206483 w 4437685"/>
              <a:gd name="connsiteY4" fmla="*/ 1115985 h 1144257"/>
              <a:gd name="connsiteX5" fmla="*/ 676693 w 4437685"/>
              <a:gd name="connsiteY5" fmla="*/ 1051816 h 1144257"/>
              <a:gd name="connsiteX6" fmla="*/ 703753 w 4437685"/>
              <a:gd name="connsiteY6" fmla="*/ 935467 h 1144257"/>
              <a:gd name="connsiteX7" fmla="*/ 761929 w 4437685"/>
              <a:gd name="connsiteY7" fmla="*/ 870328 h 1144257"/>
              <a:gd name="connsiteX8" fmla="*/ 759812 w 4437685"/>
              <a:gd name="connsiteY8" fmla="*/ 793996 h 1144257"/>
              <a:gd name="connsiteX9" fmla="*/ 942270 w 4437685"/>
              <a:gd name="connsiteY9" fmla="*/ 888486 h 1144257"/>
              <a:gd name="connsiteX10" fmla="*/ 1142884 w 4437685"/>
              <a:gd name="connsiteY10" fmla="*/ 726742 h 1144257"/>
              <a:gd name="connsiteX11" fmla="*/ 1241517 w 4437685"/>
              <a:gd name="connsiteY11" fmla="*/ 720749 h 1144257"/>
              <a:gd name="connsiteX12" fmla="*/ 1485586 w 4437685"/>
              <a:gd name="connsiteY12" fmla="*/ 691574 h 1144257"/>
              <a:gd name="connsiteX13" fmla="*/ 1487172 w 4437685"/>
              <a:gd name="connsiteY13" fmla="*/ 816209 h 1144257"/>
              <a:gd name="connsiteX14" fmla="*/ 1583426 w 4437685"/>
              <a:gd name="connsiteY14" fmla="*/ 901795 h 1144257"/>
              <a:gd name="connsiteX15" fmla="*/ 1656672 w 4437685"/>
              <a:gd name="connsiteY15" fmla="*/ 739083 h 1144257"/>
              <a:gd name="connsiteX16" fmla="*/ 1822293 w 4437685"/>
              <a:gd name="connsiteY16" fmla="*/ 689988 h 1144257"/>
              <a:gd name="connsiteX17" fmla="*/ 1908674 w 4437685"/>
              <a:gd name="connsiteY17" fmla="*/ 695629 h 1144257"/>
              <a:gd name="connsiteX18" fmla="*/ 1907528 w 4437685"/>
              <a:gd name="connsiteY18" fmla="*/ 616917 h 1144257"/>
              <a:gd name="connsiteX19" fmla="*/ 1963587 w 4437685"/>
              <a:gd name="connsiteY19" fmla="*/ 576546 h 1144257"/>
              <a:gd name="connsiteX20" fmla="*/ 2002635 w 4437685"/>
              <a:gd name="connsiteY20" fmla="*/ 492105 h 1144257"/>
              <a:gd name="connsiteX21" fmla="*/ 2146222 w 4437685"/>
              <a:gd name="connsiteY21" fmla="*/ 518196 h 1144257"/>
              <a:gd name="connsiteX22" fmla="*/ 2245559 w 4437685"/>
              <a:gd name="connsiteY22" fmla="*/ 567468 h 1144257"/>
              <a:gd name="connsiteX23" fmla="*/ 2448906 w 4437685"/>
              <a:gd name="connsiteY23" fmla="*/ 560503 h 1144257"/>
              <a:gd name="connsiteX24" fmla="*/ 2527000 w 4437685"/>
              <a:gd name="connsiteY24" fmla="*/ 538468 h 1144257"/>
              <a:gd name="connsiteX25" fmla="*/ 2686628 w 4437685"/>
              <a:gd name="connsiteY25" fmla="*/ 421942 h 1144257"/>
              <a:gd name="connsiteX26" fmla="*/ 2864237 w 4437685"/>
              <a:gd name="connsiteY26" fmla="*/ 476239 h 1144257"/>
              <a:gd name="connsiteX27" fmla="*/ 2987726 w 4437685"/>
              <a:gd name="connsiteY27" fmla="*/ 490342 h 1144257"/>
              <a:gd name="connsiteX28" fmla="*/ 3019811 w 4437685"/>
              <a:gd name="connsiteY28" fmla="*/ 458258 h 1144257"/>
              <a:gd name="connsiteX29" fmla="*/ 3116063 w 4437685"/>
              <a:gd name="connsiteY29" fmla="*/ 426173 h 1144257"/>
              <a:gd name="connsiteX30" fmla="*/ 3212316 w 4437685"/>
              <a:gd name="connsiteY30" fmla="*/ 345963 h 1144257"/>
              <a:gd name="connsiteX31" fmla="*/ 3340477 w 4437685"/>
              <a:gd name="connsiteY31" fmla="*/ 202378 h 1144257"/>
              <a:gd name="connsiteX32" fmla="*/ 3480007 w 4437685"/>
              <a:gd name="connsiteY32" fmla="*/ 336709 h 1144257"/>
              <a:gd name="connsiteX33" fmla="*/ 3501074 w 4437685"/>
              <a:gd name="connsiteY33" fmla="*/ 490342 h 1144257"/>
              <a:gd name="connsiteX34" fmla="*/ 3647744 w 4437685"/>
              <a:gd name="connsiteY34" fmla="*/ 427936 h 1144257"/>
              <a:gd name="connsiteX35" fmla="*/ 3725840 w 4437685"/>
              <a:gd name="connsiteY35" fmla="*/ 316435 h 1144257"/>
              <a:gd name="connsiteX36" fmla="*/ 3875419 w 4437685"/>
              <a:gd name="connsiteY36" fmla="*/ 247418 h 1144257"/>
              <a:gd name="connsiteX37" fmla="*/ 3974404 w 4437685"/>
              <a:gd name="connsiteY37" fmla="*/ 202378 h 1144257"/>
              <a:gd name="connsiteX38" fmla="*/ 4062547 w 4437685"/>
              <a:gd name="connsiteY38" fmla="*/ 125076 h 1144257"/>
              <a:gd name="connsiteX39" fmla="*/ 4259284 w 4437685"/>
              <a:gd name="connsiteY39" fmla="*/ 35786 h 1144257"/>
              <a:gd name="connsiteX40" fmla="*/ 4369463 w 4437685"/>
              <a:gd name="connsiteY40" fmla="*/ 44071 h 1144257"/>
              <a:gd name="connsiteX41" fmla="*/ 4437685 w 4437685"/>
              <a:gd name="connsiteY41" fmla="*/ 0 h 1144257"/>
              <a:gd name="connsiteX0" fmla="*/ 591299 w 4426912"/>
              <a:gd name="connsiteY0" fmla="*/ 1073816 h 1185653"/>
              <a:gd name="connsiteX1" fmla="*/ 646036 w 4426912"/>
              <a:gd name="connsiteY1" fmla="*/ 1068756 h 1185653"/>
              <a:gd name="connsiteX2" fmla="*/ 239254 w 4426912"/>
              <a:gd name="connsiteY2" fmla="*/ 1185653 h 1185653"/>
              <a:gd name="connsiteX3" fmla="*/ 16939 w 4426912"/>
              <a:gd name="connsiteY3" fmla="*/ 1143889 h 1185653"/>
              <a:gd name="connsiteX4" fmla="*/ 195710 w 4426912"/>
              <a:gd name="connsiteY4" fmla="*/ 1115985 h 1185653"/>
              <a:gd name="connsiteX5" fmla="*/ 665920 w 4426912"/>
              <a:gd name="connsiteY5" fmla="*/ 1051816 h 1185653"/>
              <a:gd name="connsiteX6" fmla="*/ 692980 w 4426912"/>
              <a:gd name="connsiteY6" fmla="*/ 935467 h 1185653"/>
              <a:gd name="connsiteX7" fmla="*/ 751156 w 4426912"/>
              <a:gd name="connsiteY7" fmla="*/ 870328 h 1185653"/>
              <a:gd name="connsiteX8" fmla="*/ 749039 w 4426912"/>
              <a:gd name="connsiteY8" fmla="*/ 793996 h 1185653"/>
              <a:gd name="connsiteX9" fmla="*/ 931497 w 4426912"/>
              <a:gd name="connsiteY9" fmla="*/ 888486 h 1185653"/>
              <a:gd name="connsiteX10" fmla="*/ 1132111 w 4426912"/>
              <a:gd name="connsiteY10" fmla="*/ 726742 h 1185653"/>
              <a:gd name="connsiteX11" fmla="*/ 1230744 w 4426912"/>
              <a:gd name="connsiteY11" fmla="*/ 720749 h 1185653"/>
              <a:gd name="connsiteX12" fmla="*/ 1474813 w 4426912"/>
              <a:gd name="connsiteY12" fmla="*/ 691574 h 1185653"/>
              <a:gd name="connsiteX13" fmla="*/ 1476399 w 4426912"/>
              <a:gd name="connsiteY13" fmla="*/ 816209 h 1185653"/>
              <a:gd name="connsiteX14" fmla="*/ 1572653 w 4426912"/>
              <a:gd name="connsiteY14" fmla="*/ 901795 h 1185653"/>
              <a:gd name="connsiteX15" fmla="*/ 1645899 w 4426912"/>
              <a:gd name="connsiteY15" fmla="*/ 739083 h 1185653"/>
              <a:gd name="connsiteX16" fmla="*/ 1811520 w 4426912"/>
              <a:gd name="connsiteY16" fmla="*/ 689988 h 1185653"/>
              <a:gd name="connsiteX17" fmla="*/ 1897901 w 4426912"/>
              <a:gd name="connsiteY17" fmla="*/ 695629 h 1185653"/>
              <a:gd name="connsiteX18" fmla="*/ 1896755 w 4426912"/>
              <a:gd name="connsiteY18" fmla="*/ 616917 h 1185653"/>
              <a:gd name="connsiteX19" fmla="*/ 1952814 w 4426912"/>
              <a:gd name="connsiteY19" fmla="*/ 576546 h 1185653"/>
              <a:gd name="connsiteX20" fmla="*/ 1991862 w 4426912"/>
              <a:gd name="connsiteY20" fmla="*/ 492105 h 1185653"/>
              <a:gd name="connsiteX21" fmla="*/ 2135449 w 4426912"/>
              <a:gd name="connsiteY21" fmla="*/ 518196 h 1185653"/>
              <a:gd name="connsiteX22" fmla="*/ 2234786 w 4426912"/>
              <a:gd name="connsiteY22" fmla="*/ 567468 h 1185653"/>
              <a:gd name="connsiteX23" fmla="*/ 2438133 w 4426912"/>
              <a:gd name="connsiteY23" fmla="*/ 560503 h 1185653"/>
              <a:gd name="connsiteX24" fmla="*/ 2516227 w 4426912"/>
              <a:gd name="connsiteY24" fmla="*/ 538468 h 1185653"/>
              <a:gd name="connsiteX25" fmla="*/ 2675855 w 4426912"/>
              <a:gd name="connsiteY25" fmla="*/ 421942 h 1185653"/>
              <a:gd name="connsiteX26" fmla="*/ 2853464 w 4426912"/>
              <a:gd name="connsiteY26" fmla="*/ 476239 h 1185653"/>
              <a:gd name="connsiteX27" fmla="*/ 2976953 w 4426912"/>
              <a:gd name="connsiteY27" fmla="*/ 490342 h 1185653"/>
              <a:gd name="connsiteX28" fmla="*/ 3009038 w 4426912"/>
              <a:gd name="connsiteY28" fmla="*/ 458258 h 1185653"/>
              <a:gd name="connsiteX29" fmla="*/ 3105290 w 4426912"/>
              <a:gd name="connsiteY29" fmla="*/ 426173 h 1185653"/>
              <a:gd name="connsiteX30" fmla="*/ 3201543 w 4426912"/>
              <a:gd name="connsiteY30" fmla="*/ 345963 h 1185653"/>
              <a:gd name="connsiteX31" fmla="*/ 3329704 w 4426912"/>
              <a:gd name="connsiteY31" fmla="*/ 202378 h 1185653"/>
              <a:gd name="connsiteX32" fmla="*/ 3469234 w 4426912"/>
              <a:gd name="connsiteY32" fmla="*/ 336709 h 1185653"/>
              <a:gd name="connsiteX33" fmla="*/ 3490301 w 4426912"/>
              <a:gd name="connsiteY33" fmla="*/ 490342 h 1185653"/>
              <a:gd name="connsiteX34" fmla="*/ 3636971 w 4426912"/>
              <a:gd name="connsiteY34" fmla="*/ 427936 h 1185653"/>
              <a:gd name="connsiteX35" fmla="*/ 3715067 w 4426912"/>
              <a:gd name="connsiteY35" fmla="*/ 316435 h 1185653"/>
              <a:gd name="connsiteX36" fmla="*/ 3864646 w 4426912"/>
              <a:gd name="connsiteY36" fmla="*/ 247418 h 1185653"/>
              <a:gd name="connsiteX37" fmla="*/ 3963631 w 4426912"/>
              <a:gd name="connsiteY37" fmla="*/ 202378 h 1185653"/>
              <a:gd name="connsiteX38" fmla="*/ 4051774 w 4426912"/>
              <a:gd name="connsiteY38" fmla="*/ 125076 h 1185653"/>
              <a:gd name="connsiteX39" fmla="*/ 4248511 w 4426912"/>
              <a:gd name="connsiteY39" fmla="*/ 35786 h 1185653"/>
              <a:gd name="connsiteX40" fmla="*/ 4358690 w 4426912"/>
              <a:gd name="connsiteY40" fmla="*/ 44071 h 1185653"/>
              <a:gd name="connsiteX41" fmla="*/ 4426912 w 4426912"/>
              <a:gd name="connsiteY41" fmla="*/ 0 h 1185653"/>
              <a:gd name="connsiteX0" fmla="*/ 591299 w 4426912"/>
              <a:gd name="connsiteY0" fmla="*/ 1073816 h 1143889"/>
              <a:gd name="connsiteX1" fmla="*/ 646036 w 4426912"/>
              <a:gd name="connsiteY1" fmla="*/ 1068756 h 1143889"/>
              <a:gd name="connsiteX2" fmla="*/ 16939 w 4426912"/>
              <a:gd name="connsiteY2" fmla="*/ 1143889 h 1143889"/>
              <a:gd name="connsiteX3" fmla="*/ 195710 w 4426912"/>
              <a:gd name="connsiteY3" fmla="*/ 1115985 h 1143889"/>
              <a:gd name="connsiteX4" fmla="*/ 665920 w 4426912"/>
              <a:gd name="connsiteY4" fmla="*/ 1051816 h 1143889"/>
              <a:gd name="connsiteX5" fmla="*/ 692980 w 4426912"/>
              <a:gd name="connsiteY5" fmla="*/ 935467 h 1143889"/>
              <a:gd name="connsiteX6" fmla="*/ 751156 w 4426912"/>
              <a:gd name="connsiteY6" fmla="*/ 870328 h 1143889"/>
              <a:gd name="connsiteX7" fmla="*/ 749039 w 4426912"/>
              <a:gd name="connsiteY7" fmla="*/ 793996 h 1143889"/>
              <a:gd name="connsiteX8" fmla="*/ 931497 w 4426912"/>
              <a:gd name="connsiteY8" fmla="*/ 888486 h 1143889"/>
              <a:gd name="connsiteX9" fmla="*/ 1132111 w 4426912"/>
              <a:gd name="connsiteY9" fmla="*/ 726742 h 1143889"/>
              <a:gd name="connsiteX10" fmla="*/ 1230744 w 4426912"/>
              <a:gd name="connsiteY10" fmla="*/ 720749 h 1143889"/>
              <a:gd name="connsiteX11" fmla="*/ 1474813 w 4426912"/>
              <a:gd name="connsiteY11" fmla="*/ 691574 h 1143889"/>
              <a:gd name="connsiteX12" fmla="*/ 1476399 w 4426912"/>
              <a:gd name="connsiteY12" fmla="*/ 816209 h 1143889"/>
              <a:gd name="connsiteX13" fmla="*/ 1572653 w 4426912"/>
              <a:gd name="connsiteY13" fmla="*/ 901795 h 1143889"/>
              <a:gd name="connsiteX14" fmla="*/ 1645899 w 4426912"/>
              <a:gd name="connsiteY14" fmla="*/ 739083 h 1143889"/>
              <a:gd name="connsiteX15" fmla="*/ 1811520 w 4426912"/>
              <a:gd name="connsiteY15" fmla="*/ 689988 h 1143889"/>
              <a:gd name="connsiteX16" fmla="*/ 1897901 w 4426912"/>
              <a:gd name="connsiteY16" fmla="*/ 695629 h 1143889"/>
              <a:gd name="connsiteX17" fmla="*/ 1896755 w 4426912"/>
              <a:gd name="connsiteY17" fmla="*/ 616917 h 1143889"/>
              <a:gd name="connsiteX18" fmla="*/ 1952814 w 4426912"/>
              <a:gd name="connsiteY18" fmla="*/ 576546 h 1143889"/>
              <a:gd name="connsiteX19" fmla="*/ 1991862 w 4426912"/>
              <a:gd name="connsiteY19" fmla="*/ 492105 h 1143889"/>
              <a:gd name="connsiteX20" fmla="*/ 2135449 w 4426912"/>
              <a:gd name="connsiteY20" fmla="*/ 518196 h 1143889"/>
              <a:gd name="connsiteX21" fmla="*/ 2234786 w 4426912"/>
              <a:gd name="connsiteY21" fmla="*/ 567468 h 1143889"/>
              <a:gd name="connsiteX22" fmla="*/ 2438133 w 4426912"/>
              <a:gd name="connsiteY22" fmla="*/ 560503 h 1143889"/>
              <a:gd name="connsiteX23" fmla="*/ 2516227 w 4426912"/>
              <a:gd name="connsiteY23" fmla="*/ 538468 h 1143889"/>
              <a:gd name="connsiteX24" fmla="*/ 2675855 w 4426912"/>
              <a:gd name="connsiteY24" fmla="*/ 421942 h 1143889"/>
              <a:gd name="connsiteX25" fmla="*/ 2853464 w 4426912"/>
              <a:gd name="connsiteY25" fmla="*/ 476239 h 1143889"/>
              <a:gd name="connsiteX26" fmla="*/ 2976953 w 4426912"/>
              <a:gd name="connsiteY26" fmla="*/ 490342 h 1143889"/>
              <a:gd name="connsiteX27" fmla="*/ 3009038 w 4426912"/>
              <a:gd name="connsiteY27" fmla="*/ 458258 h 1143889"/>
              <a:gd name="connsiteX28" fmla="*/ 3105290 w 4426912"/>
              <a:gd name="connsiteY28" fmla="*/ 426173 h 1143889"/>
              <a:gd name="connsiteX29" fmla="*/ 3201543 w 4426912"/>
              <a:gd name="connsiteY29" fmla="*/ 345963 h 1143889"/>
              <a:gd name="connsiteX30" fmla="*/ 3329704 w 4426912"/>
              <a:gd name="connsiteY30" fmla="*/ 202378 h 1143889"/>
              <a:gd name="connsiteX31" fmla="*/ 3469234 w 4426912"/>
              <a:gd name="connsiteY31" fmla="*/ 336709 h 1143889"/>
              <a:gd name="connsiteX32" fmla="*/ 3490301 w 4426912"/>
              <a:gd name="connsiteY32" fmla="*/ 490342 h 1143889"/>
              <a:gd name="connsiteX33" fmla="*/ 3636971 w 4426912"/>
              <a:gd name="connsiteY33" fmla="*/ 427936 h 1143889"/>
              <a:gd name="connsiteX34" fmla="*/ 3715067 w 4426912"/>
              <a:gd name="connsiteY34" fmla="*/ 316435 h 1143889"/>
              <a:gd name="connsiteX35" fmla="*/ 3864646 w 4426912"/>
              <a:gd name="connsiteY35" fmla="*/ 247418 h 1143889"/>
              <a:gd name="connsiteX36" fmla="*/ 3963631 w 4426912"/>
              <a:gd name="connsiteY36" fmla="*/ 202378 h 1143889"/>
              <a:gd name="connsiteX37" fmla="*/ 4051774 w 4426912"/>
              <a:gd name="connsiteY37" fmla="*/ 125076 h 1143889"/>
              <a:gd name="connsiteX38" fmla="*/ 4248511 w 4426912"/>
              <a:gd name="connsiteY38" fmla="*/ 35786 h 1143889"/>
              <a:gd name="connsiteX39" fmla="*/ 4358690 w 4426912"/>
              <a:gd name="connsiteY39" fmla="*/ 44071 h 1143889"/>
              <a:gd name="connsiteX40" fmla="*/ 4426912 w 4426912"/>
              <a:gd name="connsiteY40" fmla="*/ 0 h 1143889"/>
              <a:gd name="connsiteX0" fmla="*/ 584948 w 4420561"/>
              <a:gd name="connsiteY0" fmla="*/ 1073816 h 1147331"/>
              <a:gd name="connsiteX1" fmla="*/ 639685 w 4420561"/>
              <a:gd name="connsiteY1" fmla="*/ 1068756 h 1147331"/>
              <a:gd name="connsiteX2" fmla="*/ 10588 w 4420561"/>
              <a:gd name="connsiteY2" fmla="*/ 1143889 h 1147331"/>
              <a:gd name="connsiteX3" fmla="*/ 348109 w 4420561"/>
              <a:gd name="connsiteY3" fmla="*/ 950885 h 1147331"/>
              <a:gd name="connsiteX4" fmla="*/ 659569 w 4420561"/>
              <a:gd name="connsiteY4" fmla="*/ 1051816 h 1147331"/>
              <a:gd name="connsiteX5" fmla="*/ 686629 w 4420561"/>
              <a:gd name="connsiteY5" fmla="*/ 935467 h 1147331"/>
              <a:gd name="connsiteX6" fmla="*/ 744805 w 4420561"/>
              <a:gd name="connsiteY6" fmla="*/ 870328 h 1147331"/>
              <a:gd name="connsiteX7" fmla="*/ 742688 w 4420561"/>
              <a:gd name="connsiteY7" fmla="*/ 793996 h 1147331"/>
              <a:gd name="connsiteX8" fmla="*/ 925146 w 4420561"/>
              <a:gd name="connsiteY8" fmla="*/ 888486 h 1147331"/>
              <a:gd name="connsiteX9" fmla="*/ 1125760 w 4420561"/>
              <a:gd name="connsiteY9" fmla="*/ 726742 h 1147331"/>
              <a:gd name="connsiteX10" fmla="*/ 1224393 w 4420561"/>
              <a:gd name="connsiteY10" fmla="*/ 720749 h 1147331"/>
              <a:gd name="connsiteX11" fmla="*/ 1468462 w 4420561"/>
              <a:gd name="connsiteY11" fmla="*/ 691574 h 1147331"/>
              <a:gd name="connsiteX12" fmla="*/ 1470048 w 4420561"/>
              <a:gd name="connsiteY12" fmla="*/ 816209 h 1147331"/>
              <a:gd name="connsiteX13" fmla="*/ 1566302 w 4420561"/>
              <a:gd name="connsiteY13" fmla="*/ 901795 h 1147331"/>
              <a:gd name="connsiteX14" fmla="*/ 1639548 w 4420561"/>
              <a:gd name="connsiteY14" fmla="*/ 739083 h 1147331"/>
              <a:gd name="connsiteX15" fmla="*/ 1805169 w 4420561"/>
              <a:gd name="connsiteY15" fmla="*/ 689988 h 1147331"/>
              <a:gd name="connsiteX16" fmla="*/ 1891550 w 4420561"/>
              <a:gd name="connsiteY16" fmla="*/ 695629 h 1147331"/>
              <a:gd name="connsiteX17" fmla="*/ 1890404 w 4420561"/>
              <a:gd name="connsiteY17" fmla="*/ 616917 h 1147331"/>
              <a:gd name="connsiteX18" fmla="*/ 1946463 w 4420561"/>
              <a:gd name="connsiteY18" fmla="*/ 576546 h 1147331"/>
              <a:gd name="connsiteX19" fmla="*/ 1985511 w 4420561"/>
              <a:gd name="connsiteY19" fmla="*/ 492105 h 1147331"/>
              <a:gd name="connsiteX20" fmla="*/ 2129098 w 4420561"/>
              <a:gd name="connsiteY20" fmla="*/ 518196 h 1147331"/>
              <a:gd name="connsiteX21" fmla="*/ 2228435 w 4420561"/>
              <a:gd name="connsiteY21" fmla="*/ 567468 h 1147331"/>
              <a:gd name="connsiteX22" fmla="*/ 2431782 w 4420561"/>
              <a:gd name="connsiteY22" fmla="*/ 560503 h 1147331"/>
              <a:gd name="connsiteX23" fmla="*/ 2509876 w 4420561"/>
              <a:gd name="connsiteY23" fmla="*/ 538468 h 1147331"/>
              <a:gd name="connsiteX24" fmla="*/ 2669504 w 4420561"/>
              <a:gd name="connsiteY24" fmla="*/ 421942 h 1147331"/>
              <a:gd name="connsiteX25" fmla="*/ 2847113 w 4420561"/>
              <a:gd name="connsiteY25" fmla="*/ 476239 h 1147331"/>
              <a:gd name="connsiteX26" fmla="*/ 2970602 w 4420561"/>
              <a:gd name="connsiteY26" fmla="*/ 490342 h 1147331"/>
              <a:gd name="connsiteX27" fmla="*/ 3002687 w 4420561"/>
              <a:gd name="connsiteY27" fmla="*/ 458258 h 1147331"/>
              <a:gd name="connsiteX28" fmla="*/ 3098939 w 4420561"/>
              <a:gd name="connsiteY28" fmla="*/ 426173 h 1147331"/>
              <a:gd name="connsiteX29" fmla="*/ 3195192 w 4420561"/>
              <a:gd name="connsiteY29" fmla="*/ 345963 h 1147331"/>
              <a:gd name="connsiteX30" fmla="*/ 3323353 w 4420561"/>
              <a:gd name="connsiteY30" fmla="*/ 202378 h 1147331"/>
              <a:gd name="connsiteX31" fmla="*/ 3462883 w 4420561"/>
              <a:gd name="connsiteY31" fmla="*/ 336709 h 1147331"/>
              <a:gd name="connsiteX32" fmla="*/ 3483950 w 4420561"/>
              <a:gd name="connsiteY32" fmla="*/ 490342 h 1147331"/>
              <a:gd name="connsiteX33" fmla="*/ 3630620 w 4420561"/>
              <a:gd name="connsiteY33" fmla="*/ 427936 h 1147331"/>
              <a:gd name="connsiteX34" fmla="*/ 3708716 w 4420561"/>
              <a:gd name="connsiteY34" fmla="*/ 316435 h 1147331"/>
              <a:gd name="connsiteX35" fmla="*/ 3858295 w 4420561"/>
              <a:gd name="connsiteY35" fmla="*/ 247418 h 1147331"/>
              <a:gd name="connsiteX36" fmla="*/ 3957280 w 4420561"/>
              <a:gd name="connsiteY36" fmla="*/ 202378 h 1147331"/>
              <a:gd name="connsiteX37" fmla="*/ 4045423 w 4420561"/>
              <a:gd name="connsiteY37" fmla="*/ 125076 h 1147331"/>
              <a:gd name="connsiteX38" fmla="*/ 4242160 w 4420561"/>
              <a:gd name="connsiteY38" fmla="*/ 35786 h 1147331"/>
              <a:gd name="connsiteX39" fmla="*/ 4352339 w 4420561"/>
              <a:gd name="connsiteY39" fmla="*/ 44071 h 1147331"/>
              <a:gd name="connsiteX40" fmla="*/ 4420561 w 4420561"/>
              <a:gd name="connsiteY40" fmla="*/ 0 h 1147331"/>
              <a:gd name="connsiteX0" fmla="*/ 430283 w 4265896"/>
              <a:gd name="connsiteY0" fmla="*/ 1073816 h 1103815"/>
              <a:gd name="connsiteX1" fmla="*/ 485020 w 4265896"/>
              <a:gd name="connsiteY1" fmla="*/ 1068756 h 1103815"/>
              <a:gd name="connsiteX2" fmla="*/ 46423 w 4265896"/>
              <a:gd name="connsiteY2" fmla="*/ 788289 h 1103815"/>
              <a:gd name="connsiteX3" fmla="*/ 193444 w 4265896"/>
              <a:gd name="connsiteY3" fmla="*/ 950885 h 1103815"/>
              <a:gd name="connsiteX4" fmla="*/ 504904 w 4265896"/>
              <a:gd name="connsiteY4" fmla="*/ 1051816 h 1103815"/>
              <a:gd name="connsiteX5" fmla="*/ 531964 w 4265896"/>
              <a:gd name="connsiteY5" fmla="*/ 935467 h 1103815"/>
              <a:gd name="connsiteX6" fmla="*/ 590140 w 4265896"/>
              <a:gd name="connsiteY6" fmla="*/ 870328 h 1103815"/>
              <a:gd name="connsiteX7" fmla="*/ 588023 w 4265896"/>
              <a:gd name="connsiteY7" fmla="*/ 793996 h 1103815"/>
              <a:gd name="connsiteX8" fmla="*/ 770481 w 4265896"/>
              <a:gd name="connsiteY8" fmla="*/ 888486 h 1103815"/>
              <a:gd name="connsiteX9" fmla="*/ 971095 w 4265896"/>
              <a:gd name="connsiteY9" fmla="*/ 726742 h 1103815"/>
              <a:gd name="connsiteX10" fmla="*/ 1069728 w 4265896"/>
              <a:gd name="connsiteY10" fmla="*/ 720749 h 1103815"/>
              <a:gd name="connsiteX11" fmla="*/ 1313797 w 4265896"/>
              <a:gd name="connsiteY11" fmla="*/ 691574 h 1103815"/>
              <a:gd name="connsiteX12" fmla="*/ 1315383 w 4265896"/>
              <a:gd name="connsiteY12" fmla="*/ 816209 h 1103815"/>
              <a:gd name="connsiteX13" fmla="*/ 1411637 w 4265896"/>
              <a:gd name="connsiteY13" fmla="*/ 901795 h 1103815"/>
              <a:gd name="connsiteX14" fmla="*/ 1484883 w 4265896"/>
              <a:gd name="connsiteY14" fmla="*/ 739083 h 1103815"/>
              <a:gd name="connsiteX15" fmla="*/ 1650504 w 4265896"/>
              <a:gd name="connsiteY15" fmla="*/ 689988 h 1103815"/>
              <a:gd name="connsiteX16" fmla="*/ 1736885 w 4265896"/>
              <a:gd name="connsiteY16" fmla="*/ 695629 h 1103815"/>
              <a:gd name="connsiteX17" fmla="*/ 1735739 w 4265896"/>
              <a:gd name="connsiteY17" fmla="*/ 616917 h 1103815"/>
              <a:gd name="connsiteX18" fmla="*/ 1791798 w 4265896"/>
              <a:gd name="connsiteY18" fmla="*/ 576546 h 1103815"/>
              <a:gd name="connsiteX19" fmla="*/ 1830846 w 4265896"/>
              <a:gd name="connsiteY19" fmla="*/ 492105 h 1103815"/>
              <a:gd name="connsiteX20" fmla="*/ 1974433 w 4265896"/>
              <a:gd name="connsiteY20" fmla="*/ 518196 h 1103815"/>
              <a:gd name="connsiteX21" fmla="*/ 2073770 w 4265896"/>
              <a:gd name="connsiteY21" fmla="*/ 567468 h 1103815"/>
              <a:gd name="connsiteX22" fmla="*/ 2277117 w 4265896"/>
              <a:gd name="connsiteY22" fmla="*/ 560503 h 1103815"/>
              <a:gd name="connsiteX23" fmla="*/ 2355211 w 4265896"/>
              <a:gd name="connsiteY23" fmla="*/ 538468 h 1103815"/>
              <a:gd name="connsiteX24" fmla="*/ 2514839 w 4265896"/>
              <a:gd name="connsiteY24" fmla="*/ 421942 h 1103815"/>
              <a:gd name="connsiteX25" fmla="*/ 2692448 w 4265896"/>
              <a:gd name="connsiteY25" fmla="*/ 476239 h 1103815"/>
              <a:gd name="connsiteX26" fmla="*/ 2815937 w 4265896"/>
              <a:gd name="connsiteY26" fmla="*/ 490342 h 1103815"/>
              <a:gd name="connsiteX27" fmla="*/ 2848022 w 4265896"/>
              <a:gd name="connsiteY27" fmla="*/ 458258 h 1103815"/>
              <a:gd name="connsiteX28" fmla="*/ 2944274 w 4265896"/>
              <a:gd name="connsiteY28" fmla="*/ 426173 h 1103815"/>
              <a:gd name="connsiteX29" fmla="*/ 3040527 w 4265896"/>
              <a:gd name="connsiteY29" fmla="*/ 345963 h 1103815"/>
              <a:gd name="connsiteX30" fmla="*/ 3168688 w 4265896"/>
              <a:gd name="connsiteY30" fmla="*/ 202378 h 1103815"/>
              <a:gd name="connsiteX31" fmla="*/ 3308218 w 4265896"/>
              <a:gd name="connsiteY31" fmla="*/ 336709 h 1103815"/>
              <a:gd name="connsiteX32" fmla="*/ 3329285 w 4265896"/>
              <a:gd name="connsiteY32" fmla="*/ 490342 h 1103815"/>
              <a:gd name="connsiteX33" fmla="*/ 3475955 w 4265896"/>
              <a:gd name="connsiteY33" fmla="*/ 427936 h 1103815"/>
              <a:gd name="connsiteX34" fmla="*/ 3554051 w 4265896"/>
              <a:gd name="connsiteY34" fmla="*/ 316435 h 1103815"/>
              <a:gd name="connsiteX35" fmla="*/ 3703630 w 4265896"/>
              <a:gd name="connsiteY35" fmla="*/ 247418 h 1103815"/>
              <a:gd name="connsiteX36" fmla="*/ 3802615 w 4265896"/>
              <a:gd name="connsiteY36" fmla="*/ 202378 h 1103815"/>
              <a:gd name="connsiteX37" fmla="*/ 3890758 w 4265896"/>
              <a:gd name="connsiteY37" fmla="*/ 125076 h 1103815"/>
              <a:gd name="connsiteX38" fmla="*/ 4087495 w 4265896"/>
              <a:gd name="connsiteY38" fmla="*/ 35786 h 1103815"/>
              <a:gd name="connsiteX39" fmla="*/ 4197674 w 4265896"/>
              <a:gd name="connsiteY39" fmla="*/ 44071 h 1103815"/>
              <a:gd name="connsiteX40" fmla="*/ 4265896 w 4265896"/>
              <a:gd name="connsiteY40" fmla="*/ 0 h 1103815"/>
              <a:gd name="connsiteX0" fmla="*/ 157233 w 4265896"/>
              <a:gd name="connsiteY0" fmla="*/ 1232566 h 1239806"/>
              <a:gd name="connsiteX1" fmla="*/ 485020 w 4265896"/>
              <a:gd name="connsiteY1" fmla="*/ 1068756 h 1239806"/>
              <a:gd name="connsiteX2" fmla="*/ 46423 w 4265896"/>
              <a:gd name="connsiteY2" fmla="*/ 788289 h 1239806"/>
              <a:gd name="connsiteX3" fmla="*/ 193444 w 4265896"/>
              <a:gd name="connsiteY3" fmla="*/ 950885 h 1239806"/>
              <a:gd name="connsiteX4" fmla="*/ 504904 w 4265896"/>
              <a:gd name="connsiteY4" fmla="*/ 1051816 h 1239806"/>
              <a:gd name="connsiteX5" fmla="*/ 531964 w 4265896"/>
              <a:gd name="connsiteY5" fmla="*/ 935467 h 1239806"/>
              <a:gd name="connsiteX6" fmla="*/ 590140 w 4265896"/>
              <a:gd name="connsiteY6" fmla="*/ 870328 h 1239806"/>
              <a:gd name="connsiteX7" fmla="*/ 588023 w 4265896"/>
              <a:gd name="connsiteY7" fmla="*/ 793996 h 1239806"/>
              <a:gd name="connsiteX8" fmla="*/ 770481 w 4265896"/>
              <a:gd name="connsiteY8" fmla="*/ 888486 h 1239806"/>
              <a:gd name="connsiteX9" fmla="*/ 971095 w 4265896"/>
              <a:gd name="connsiteY9" fmla="*/ 726742 h 1239806"/>
              <a:gd name="connsiteX10" fmla="*/ 1069728 w 4265896"/>
              <a:gd name="connsiteY10" fmla="*/ 720749 h 1239806"/>
              <a:gd name="connsiteX11" fmla="*/ 1313797 w 4265896"/>
              <a:gd name="connsiteY11" fmla="*/ 691574 h 1239806"/>
              <a:gd name="connsiteX12" fmla="*/ 1315383 w 4265896"/>
              <a:gd name="connsiteY12" fmla="*/ 816209 h 1239806"/>
              <a:gd name="connsiteX13" fmla="*/ 1411637 w 4265896"/>
              <a:gd name="connsiteY13" fmla="*/ 901795 h 1239806"/>
              <a:gd name="connsiteX14" fmla="*/ 1484883 w 4265896"/>
              <a:gd name="connsiteY14" fmla="*/ 739083 h 1239806"/>
              <a:gd name="connsiteX15" fmla="*/ 1650504 w 4265896"/>
              <a:gd name="connsiteY15" fmla="*/ 689988 h 1239806"/>
              <a:gd name="connsiteX16" fmla="*/ 1736885 w 4265896"/>
              <a:gd name="connsiteY16" fmla="*/ 695629 h 1239806"/>
              <a:gd name="connsiteX17" fmla="*/ 1735739 w 4265896"/>
              <a:gd name="connsiteY17" fmla="*/ 616917 h 1239806"/>
              <a:gd name="connsiteX18" fmla="*/ 1791798 w 4265896"/>
              <a:gd name="connsiteY18" fmla="*/ 576546 h 1239806"/>
              <a:gd name="connsiteX19" fmla="*/ 1830846 w 4265896"/>
              <a:gd name="connsiteY19" fmla="*/ 492105 h 1239806"/>
              <a:gd name="connsiteX20" fmla="*/ 1974433 w 4265896"/>
              <a:gd name="connsiteY20" fmla="*/ 518196 h 1239806"/>
              <a:gd name="connsiteX21" fmla="*/ 2073770 w 4265896"/>
              <a:gd name="connsiteY21" fmla="*/ 567468 h 1239806"/>
              <a:gd name="connsiteX22" fmla="*/ 2277117 w 4265896"/>
              <a:gd name="connsiteY22" fmla="*/ 560503 h 1239806"/>
              <a:gd name="connsiteX23" fmla="*/ 2355211 w 4265896"/>
              <a:gd name="connsiteY23" fmla="*/ 538468 h 1239806"/>
              <a:gd name="connsiteX24" fmla="*/ 2514839 w 4265896"/>
              <a:gd name="connsiteY24" fmla="*/ 421942 h 1239806"/>
              <a:gd name="connsiteX25" fmla="*/ 2692448 w 4265896"/>
              <a:gd name="connsiteY25" fmla="*/ 476239 h 1239806"/>
              <a:gd name="connsiteX26" fmla="*/ 2815937 w 4265896"/>
              <a:gd name="connsiteY26" fmla="*/ 490342 h 1239806"/>
              <a:gd name="connsiteX27" fmla="*/ 2848022 w 4265896"/>
              <a:gd name="connsiteY27" fmla="*/ 458258 h 1239806"/>
              <a:gd name="connsiteX28" fmla="*/ 2944274 w 4265896"/>
              <a:gd name="connsiteY28" fmla="*/ 426173 h 1239806"/>
              <a:gd name="connsiteX29" fmla="*/ 3040527 w 4265896"/>
              <a:gd name="connsiteY29" fmla="*/ 345963 h 1239806"/>
              <a:gd name="connsiteX30" fmla="*/ 3168688 w 4265896"/>
              <a:gd name="connsiteY30" fmla="*/ 202378 h 1239806"/>
              <a:gd name="connsiteX31" fmla="*/ 3308218 w 4265896"/>
              <a:gd name="connsiteY31" fmla="*/ 336709 h 1239806"/>
              <a:gd name="connsiteX32" fmla="*/ 3329285 w 4265896"/>
              <a:gd name="connsiteY32" fmla="*/ 490342 h 1239806"/>
              <a:gd name="connsiteX33" fmla="*/ 3475955 w 4265896"/>
              <a:gd name="connsiteY33" fmla="*/ 427936 h 1239806"/>
              <a:gd name="connsiteX34" fmla="*/ 3554051 w 4265896"/>
              <a:gd name="connsiteY34" fmla="*/ 316435 h 1239806"/>
              <a:gd name="connsiteX35" fmla="*/ 3703630 w 4265896"/>
              <a:gd name="connsiteY35" fmla="*/ 247418 h 1239806"/>
              <a:gd name="connsiteX36" fmla="*/ 3802615 w 4265896"/>
              <a:gd name="connsiteY36" fmla="*/ 202378 h 1239806"/>
              <a:gd name="connsiteX37" fmla="*/ 3890758 w 4265896"/>
              <a:gd name="connsiteY37" fmla="*/ 125076 h 1239806"/>
              <a:gd name="connsiteX38" fmla="*/ 4087495 w 4265896"/>
              <a:gd name="connsiteY38" fmla="*/ 35786 h 1239806"/>
              <a:gd name="connsiteX39" fmla="*/ 4197674 w 4265896"/>
              <a:gd name="connsiteY39" fmla="*/ 44071 h 1239806"/>
              <a:gd name="connsiteX40" fmla="*/ 4265896 w 4265896"/>
              <a:gd name="connsiteY40" fmla="*/ 0 h 1239806"/>
              <a:gd name="connsiteX0" fmla="*/ 0 w 4349963"/>
              <a:gd name="connsiteY0" fmla="*/ 559466 h 1072113"/>
              <a:gd name="connsiteX1" fmla="*/ 569087 w 4349963"/>
              <a:gd name="connsiteY1" fmla="*/ 1068756 h 1072113"/>
              <a:gd name="connsiteX2" fmla="*/ 130490 w 4349963"/>
              <a:gd name="connsiteY2" fmla="*/ 788289 h 1072113"/>
              <a:gd name="connsiteX3" fmla="*/ 277511 w 4349963"/>
              <a:gd name="connsiteY3" fmla="*/ 950885 h 1072113"/>
              <a:gd name="connsiteX4" fmla="*/ 588971 w 4349963"/>
              <a:gd name="connsiteY4" fmla="*/ 1051816 h 1072113"/>
              <a:gd name="connsiteX5" fmla="*/ 616031 w 4349963"/>
              <a:gd name="connsiteY5" fmla="*/ 935467 h 1072113"/>
              <a:gd name="connsiteX6" fmla="*/ 674207 w 4349963"/>
              <a:gd name="connsiteY6" fmla="*/ 870328 h 1072113"/>
              <a:gd name="connsiteX7" fmla="*/ 672090 w 4349963"/>
              <a:gd name="connsiteY7" fmla="*/ 793996 h 1072113"/>
              <a:gd name="connsiteX8" fmla="*/ 854548 w 4349963"/>
              <a:gd name="connsiteY8" fmla="*/ 888486 h 1072113"/>
              <a:gd name="connsiteX9" fmla="*/ 1055162 w 4349963"/>
              <a:gd name="connsiteY9" fmla="*/ 726742 h 1072113"/>
              <a:gd name="connsiteX10" fmla="*/ 1153795 w 4349963"/>
              <a:gd name="connsiteY10" fmla="*/ 720749 h 1072113"/>
              <a:gd name="connsiteX11" fmla="*/ 1397864 w 4349963"/>
              <a:gd name="connsiteY11" fmla="*/ 691574 h 1072113"/>
              <a:gd name="connsiteX12" fmla="*/ 1399450 w 4349963"/>
              <a:gd name="connsiteY12" fmla="*/ 816209 h 1072113"/>
              <a:gd name="connsiteX13" fmla="*/ 1495704 w 4349963"/>
              <a:gd name="connsiteY13" fmla="*/ 901795 h 1072113"/>
              <a:gd name="connsiteX14" fmla="*/ 1568950 w 4349963"/>
              <a:gd name="connsiteY14" fmla="*/ 739083 h 1072113"/>
              <a:gd name="connsiteX15" fmla="*/ 1734571 w 4349963"/>
              <a:gd name="connsiteY15" fmla="*/ 689988 h 1072113"/>
              <a:gd name="connsiteX16" fmla="*/ 1820952 w 4349963"/>
              <a:gd name="connsiteY16" fmla="*/ 695629 h 1072113"/>
              <a:gd name="connsiteX17" fmla="*/ 1819806 w 4349963"/>
              <a:gd name="connsiteY17" fmla="*/ 616917 h 1072113"/>
              <a:gd name="connsiteX18" fmla="*/ 1875865 w 4349963"/>
              <a:gd name="connsiteY18" fmla="*/ 576546 h 1072113"/>
              <a:gd name="connsiteX19" fmla="*/ 1914913 w 4349963"/>
              <a:gd name="connsiteY19" fmla="*/ 492105 h 1072113"/>
              <a:gd name="connsiteX20" fmla="*/ 2058500 w 4349963"/>
              <a:gd name="connsiteY20" fmla="*/ 518196 h 1072113"/>
              <a:gd name="connsiteX21" fmla="*/ 2157837 w 4349963"/>
              <a:gd name="connsiteY21" fmla="*/ 567468 h 1072113"/>
              <a:gd name="connsiteX22" fmla="*/ 2361184 w 4349963"/>
              <a:gd name="connsiteY22" fmla="*/ 560503 h 1072113"/>
              <a:gd name="connsiteX23" fmla="*/ 2439278 w 4349963"/>
              <a:gd name="connsiteY23" fmla="*/ 538468 h 1072113"/>
              <a:gd name="connsiteX24" fmla="*/ 2598906 w 4349963"/>
              <a:gd name="connsiteY24" fmla="*/ 421942 h 1072113"/>
              <a:gd name="connsiteX25" fmla="*/ 2776515 w 4349963"/>
              <a:gd name="connsiteY25" fmla="*/ 476239 h 1072113"/>
              <a:gd name="connsiteX26" fmla="*/ 2900004 w 4349963"/>
              <a:gd name="connsiteY26" fmla="*/ 490342 h 1072113"/>
              <a:gd name="connsiteX27" fmla="*/ 2932089 w 4349963"/>
              <a:gd name="connsiteY27" fmla="*/ 458258 h 1072113"/>
              <a:gd name="connsiteX28" fmla="*/ 3028341 w 4349963"/>
              <a:gd name="connsiteY28" fmla="*/ 426173 h 1072113"/>
              <a:gd name="connsiteX29" fmla="*/ 3124594 w 4349963"/>
              <a:gd name="connsiteY29" fmla="*/ 345963 h 1072113"/>
              <a:gd name="connsiteX30" fmla="*/ 3252755 w 4349963"/>
              <a:gd name="connsiteY30" fmla="*/ 202378 h 1072113"/>
              <a:gd name="connsiteX31" fmla="*/ 3392285 w 4349963"/>
              <a:gd name="connsiteY31" fmla="*/ 336709 h 1072113"/>
              <a:gd name="connsiteX32" fmla="*/ 3413352 w 4349963"/>
              <a:gd name="connsiteY32" fmla="*/ 490342 h 1072113"/>
              <a:gd name="connsiteX33" fmla="*/ 3560022 w 4349963"/>
              <a:gd name="connsiteY33" fmla="*/ 427936 h 1072113"/>
              <a:gd name="connsiteX34" fmla="*/ 3638118 w 4349963"/>
              <a:gd name="connsiteY34" fmla="*/ 316435 h 1072113"/>
              <a:gd name="connsiteX35" fmla="*/ 3787697 w 4349963"/>
              <a:gd name="connsiteY35" fmla="*/ 247418 h 1072113"/>
              <a:gd name="connsiteX36" fmla="*/ 3886682 w 4349963"/>
              <a:gd name="connsiteY36" fmla="*/ 202378 h 1072113"/>
              <a:gd name="connsiteX37" fmla="*/ 3974825 w 4349963"/>
              <a:gd name="connsiteY37" fmla="*/ 125076 h 1072113"/>
              <a:gd name="connsiteX38" fmla="*/ 4171562 w 4349963"/>
              <a:gd name="connsiteY38" fmla="*/ 35786 h 1072113"/>
              <a:gd name="connsiteX39" fmla="*/ 4281741 w 4349963"/>
              <a:gd name="connsiteY39" fmla="*/ 44071 h 1072113"/>
              <a:gd name="connsiteX40" fmla="*/ 4349963 w 4349963"/>
              <a:gd name="connsiteY40" fmla="*/ 0 h 1072113"/>
              <a:gd name="connsiteX0" fmla="*/ 0 w 4349963"/>
              <a:gd name="connsiteY0" fmla="*/ 559466 h 1082972"/>
              <a:gd name="connsiteX1" fmla="*/ 569087 w 4349963"/>
              <a:gd name="connsiteY1" fmla="*/ 1068756 h 1082972"/>
              <a:gd name="connsiteX2" fmla="*/ 277511 w 4349963"/>
              <a:gd name="connsiteY2" fmla="*/ 950885 h 1082972"/>
              <a:gd name="connsiteX3" fmla="*/ 588971 w 4349963"/>
              <a:gd name="connsiteY3" fmla="*/ 1051816 h 1082972"/>
              <a:gd name="connsiteX4" fmla="*/ 616031 w 4349963"/>
              <a:gd name="connsiteY4" fmla="*/ 935467 h 1082972"/>
              <a:gd name="connsiteX5" fmla="*/ 674207 w 4349963"/>
              <a:gd name="connsiteY5" fmla="*/ 870328 h 1082972"/>
              <a:gd name="connsiteX6" fmla="*/ 672090 w 4349963"/>
              <a:gd name="connsiteY6" fmla="*/ 793996 h 1082972"/>
              <a:gd name="connsiteX7" fmla="*/ 854548 w 4349963"/>
              <a:gd name="connsiteY7" fmla="*/ 888486 h 1082972"/>
              <a:gd name="connsiteX8" fmla="*/ 1055162 w 4349963"/>
              <a:gd name="connsiteY8" fmla="*/ 726742 h 1082972"/>
              <a:gd name="connsiteX9" fmla="*/ 1153795 w 4349963"/>
              <a:gd name="connsiteY9" fmla="*/ 720749 h 1082972"/>
              <a:gd name="connsiteX10" fmla="*/ 1397864 w 4349963"/>
              <a:gd name="connsiteY10" fmla="*/ 691574 h 1082972"/>
              <a:gd name="connsiteX11" fmla="*/ 1399450 w 4349963"/>
              <a:gd name="connsiteY11" fmla="*/ 816209 h 1082972"/>
              <a:gd name="connsiteX12" fmla="*/ 1495704 w 4349963"/>
              <a:gd name="connsiteY12" fmla="*/ 901795 h 1082972"/>
              <a:gd name="connsiteX13" fmla="*/ 1568950 w 4349963"/>
              <a:gd name="connsiteY13" fmla="*/ 739083 h 1082972"/>
              <a:gd name="connsiteX14" fmla="*/ 1734571 w 4349963"/>
              <a:gd name="connsiteY14" fmla="*/ 689988 h 1082972"/>
              <a:gd name="connsiteX15" fmla="*/ 1820952 w 4349963"/>
              <a:gd name="connsiteY15" fmla="*/ 695629 h 1082972"/>
              <a:gd name="connsiteX16" fmla="*/ 1819806 w 4349963"/>
              <a:gd name="connsiteY16" fmla="*/ 616917 h 1082972"/>
              <a:gd name="connsiteX17" fmla="*/ 1875865 w 4349963"/>
              <a:gd name="connsiteY17" fmla="*/ 576546 h 1082972"/>
              <a:gd name="connsiteX18" fmla="*/ 1914913 w 4349963"/>
              <a:gd name="connsiteY18" fmla="*/ 492105 h 1082972"/>
              <a:gd name="connsiteX19" fmla="*/ 2058500 w 4349963"/>
              <a:gd name="connsiteY19" fmla="*/ 518196 h 1082972"/>
              <a:gd name="connsiteX20" fmla="*/ 2157837 w 4349963"/>
              <a:gd name="connsiteY20" fmla="*/ 567468 h 1082972"/>
              <a:gd name="connsiteX21" fmla="*/ 2361184 w 4349963"/>
              <a:gd name="connsiteY21" fmla="*/ 560503 h 1082972"/>
              <a:gd name="connsiteX22" fmla="*/ 2439278 w 4349963"/>
              <a:gd name="connsiteY22" fmla="*/ 538468 h 1082972"/>
              <a:gd name="connsiteX23" fmla="*/ 2598906 w 4349963"/>
              <a:gd name="connsiteY23" fmla="*/ 421942 h 1082972"/>
              <a:gd name="connsiteX24" fmla="*/ 2776515 w 4349963"/>
              <a:gd name="connsiteY24" fmla="*/ 476239 h 1082972"/>
              <a:gd name="connsiteX25" fmla="*/ 2900004 w 4349963"/>
              <a:gd name="connsiteY25" fmla="*/ 490342 h 1082972"/>
              <a:gd name="connsiteX26" fmla="*/ 2932089 w 4349963"/>
              <a:gd name="connsiteY26" fmla="*/ 458258 h 1082972"/>
              <a:gd name="connsiteX27" fmla="*/ 3028341 w 4349963"/>
              <a:gd name="connsiteY27" fmla="*/ 426173 h 1082972"/>
              <a:gd name="connsiteX28" fmla="*/ 3124594 w 4349963"/>
              <a:gd name="connsiteY28" fmla="*/ 345963 h 1082972"/>
              <a:gd name="connsiteX29" fmla="*/ 3252755 w 4349963"/>
              <a:gd name="connsiteY29" fmla="*/ 202378 h 1082972"/>
              <a:gd name="connsiteX30" fmla="*/ 3392285 w 4349963"/>
              <a:gd name="connsiteY30" fmla="*/ 336709 h 1082972"/>
              <a:gd name="connsiteX31" fmla="*/ 3413352 w 4349963"/>
              <a:gd name="connsiteY31" fmla="*/ 490342 h 1082972"/>
              <a:gd name="connsiteX32" fmla="*/ 3560022 w 4349963"/>
              <a:gd name="connsiteY32" fmla="*/ 427936 h 1082972"/>
              <a:gd name="connsiteX33" fmla="*/ 3638118 w 4349963"/>
              <a:gd name="connsiteY33" fmla="*/ 316435 h 1082972"/>
              <a:gd name="connsiteX34" fmla="*/ 3787697 w 4349963"/>
              <a:gd name="connsiteY34" fmla="*/ 247418 h 1082972"/>
              <a:gd name="connsiteX35" fmla="*/ 3886682 w 4349963"/>
              <a:gd name="connsiteY35" fmla="*/ 202378 h 1082972"/>
              <a:gd name="connsiteX36" fmla="*/ 3974825 w 4349963"/>
              <a:gd name="connsiteY36" fmla="*/ 125076 h 1082972"/>
              <a:gd name="connsiteX37" fmla="*/ 4171562 w 4349963"/>
              <a:gd name="connsiteY37" fmla="*/ 35786 h 1082972"/>
              <a:gd name="connsiteX38" fmla="*/ 4281741 w 4349963"/>
              <a:gd name="connsiteY38" fmla="*/ 44071 h 1082972"/>
              <a:gd name="connsiteX39" fmla="*/ 4349963 w 4349963"/>
              <a:gd name="connsiteY39" fmla="*/ 0 h 1082972"/>
              <a:gd name="connsiteX0" fmla="*/ 0 w 4349963"/>
              <a:gd name="connsiteY0" fmla="*/ 559466 h 1105771"/>
              <a:gd name="connsiteX1" fmla="*/ 569087 w 4349963"/>
              <a:gd name="connsiteY1" fmla="*/ 1068756 h 1105771"/>
              <a:gd name="connsiteX2" fmla="*/ 588971 w 4349963"/>
              <a:gd name="connsiteY2" fmla="*/ 1051816 h 1105771"/>
              <a:gd name="connsiteX3" fmla="*/ 616031 w 4349963"/>
              <a:gd name="connsiteY3" fmla="*/ 935467 h 1105771"/>
              <a:gd name="connsiteX4" fmla="*/ 674207 w 4349963"/>
              <a:gd name="connsiteY4" fmla="*/ 870328 h 1105771"/>
              <a:gd name="connsiteX5" fmla="*/ 672090 w 4349963"/>
              <a:gd name="connsiteY5" fmla="*/ 793996 h 1105771"/>
              <a:gd name="connsiteX6" fmla="*/ 854548 w 4349963"/>
              <a:gd name="connsiteY6" fmla="*/ 888486 h 1105771"/>
              <a:gd name="connsiteX7" fmla="*/ 1055162 w 4349963"/>
              <a:gd name="connsiteY7" fmla="*/ 726742 h 1105771"/>
              <a:gd name="connsiteX8" fmla="*/ 1153795 w 4349963"/>
              <a:gd name="connsiteY8" fmla="*/ 720749 h 1105771"/>
              <a:gd name="connsiteX9" fmla="*/ 1397864 w 4349963"/>
              <a:gd name="connsiteY9" fmla="*/ 691574 h 1105771"/>
              <a:gd name="connsiteX10" fmla="*/ 1399450 w 4349963"/>
              <a:gd name="connsiteY10" fmla="*/ 816209 h 1105771"/>
              <a:gd name="connsiteX11" fmla="*/ 1495704 w 4349963"/>
              <a:gd name="connsiteY11" fmla="*/ 901795 h 1105771"/>
              <a:gd name="connsiteX12" fmla="*/ 1568950 w 4349963"/>
              <a:gd name="connsiteY12" fmla="*/ 739083 h 1105771"/>
              <a:gd name="connsiteX13" fmla="*/ 1734571 w 4349963"/>
              <a:gd name="connsiteY13" fmla="*/ 689988 h 1105771"/>
              <a:gd name="connsiteX14" fmla="*/ 1820952 w 4349963"/>
              <a:gd name="connsiteY14" fmla="*/ 695629 h 1105771"/>
              <a:gd name="connsiteX15" fmla="*/ 1819806 w 4349963"/>
              <a:gd name="connsiteY15" fmla="*/ 616917 h 1105771"/>
              <a:gd name="connsiteX16" fmla="*/ 1875865 w 4349963"/>
              <a:gd name="connsiteY16" fmla="*/ 576546 h 1105771"/>
              <a:gd name="connsiteX17" fmla="*/ 1914913 w 4349963"/>
              <a:gd name="connsiteY17" fmla="*/ 492105 h 1105771"/>
              <a:gd name="connsiteX18" fmla="*/ 2058500 w 4349963"/>
              <a:gd name="connsiteY18" fmla="*/ 518196 h 1105771"/>
              <a:gd name="connsiteX19" fmla="*/ 2157837 w 4349963"/>
              <a:gd name="connsiteY19" fmla="*/ 567468 h 1105771"/>
              <a:gd name="connsiteX20" fmla="*/ 2361184 w 4349963"/>
              <a:gd name="connsiteY20" fmla="*/ 560503 h 1105771"/>
              <a:gd name="connsiteX21" fmla="*/ 2439278 w 4349963"/>
              <a:gd name="connsiteY21" fmla="*/ 538468 h 1105771"/>
              <a:gd name="connsiteX22" fmla="*/ 2598906 w 4349963"/>
              <a:gd name="connsiteY22" fmla="*/ 421942 h 1105771"/>
              <a:gd name="connsiteX23" fmla="*/ 2776515 w 4349963"/>
              <a:gd name="connsiteY23" fmla="*/ 476239 h 1105771"/>
              <a:gd name="connsiteX24" fmla="*/ 2900004 w 4349963"/>
              <a:gd name="connsiteY24" fmla="*/ 490342 h 1105771"/>
              <a:gd name="connsiteX25" fmla="*/ 2932089 w 4349963"/>
              <a:gd name="connsiteY25" fmla="*/ 458258 h 1105771"/>
              <a:gd name="connsiteX26" fmla="*/ 3028341 w 4349963"/>
              <a:gd name="connsiteY26" fmla="*/ 426173 h 1105771"/>
              <a:gd name="connsiteX27" fmla="*/ 3124594 w 4349963"/>
              <a:gd name="connsiteY27" fmla="*/ 345963 h 1105771"/>
              <a:gd name="connsiteX28" fmla="*/ 3252755 w 4349963"/>
              <a:gd name="connsiteY28" fmla="*/ 202378 h 1105771"/>
              <a:gd name="connsiteX29" fmla="*/ 3392285 w 4349963"/>
              <a:gd name="connsiteY29" fmla="*/ 336709 h 1105771"/>
              <a:gd name="connsiteX30" fmla="*/ 3413352 w 4349963"/>
              <a:gd name="connsiteY30" fmla="*/ 490342 h 1105771"/>
              <a:gd name="connsiteX31" fmla="*/ 3560022 w 4349963"/>
              <a:gd name="connsiteY31" fmla="*/ 427936 h 1105771"/>
              <a:gd name="connsiteX32" fmla="*/ 3638118 w 4349963"/>
              <a:gd name="connsiteY32" fmla="*/ 316435 h 1105771"/>
              <a:gd name="connsiteX33" fmla="*/ 3787697 w 4349963"/>
              <a:gd name="connsiteY33" fmla="*/ 247418 h 1105771"/>
              <a:gd name="connsiteX34" fmla="*/ 3886682 w 4349963"/>
              <a:gd name="connsiteY34" fmla="*/ 202378 h 1105771"/>
              <a:gd name="connsiteX35" fmla="*/ 3974825 w 4349963"/>
              <a:gd name="connsiteY35" fmla="*/ 125076 h 1105771"/>
              <a:gd name="connsiteX36" fmla="*/ 4171562 w 4349963"/>
              <a:gd name="connsiteY36" fmla="*/ 35786 h 1105771"/>
              <a:gd name="connsiteX37" fmla="*/ 4281741 w 4349963"/>
              <a:gd name="connsiteY37" fmla="*/ 44071 h 1105771"/>
              <a:gd name="connsiteX38" fmla="*/ 4349963 w 4349963"/>
              <a:gd name="connsiteY38" fmla="*/ 0 h 1105771"/>
              <a:gd name="connsiteX0" fmla="*/ 0 w 4438863"/>
              <a:gd name="connsiteY0" fmla="*/ 1150016 h 1158759"/>
              <a:gd name="connsiteX1" fmla="*/ 657987 w 4438863"/>
              <a:gd name="connsiteY1" fmla="*/ 1068756 h 1158759"/>
              <a:gd name="connsiteX2" fmla="*/ 677871 w 4438863"/>
              <a:gd name="connsiteY2" fmla="*/ 1051816 h 1158759"/>
              <a:gd name="connsiteX3" fmla="*/ 704931 w 4438863"/>
              <a:gd name="connsiteY3" fmla="*/ 935467 h 1158759"/>
              <a:gd name="connsiteX4" fmla="*/ 763107 w 4438863"/>
              <a:gd name="connsiteY4" fmla="*/ 870328 h 1158759"/>
              <a:gd name="connsiteX5" fmla="*/ 760990 w 4438863"/>
              <a:gd name="connsiteY5" fmla="*/ 793996 h 1158759"/>
              <a:gd name="connsiteX6" fmla="*/ 943448 w 4438863"/>
              <a:gd name="connsiteY6" fmla="*/ 888486 h 1158759"/>
              <a:gd name="connsiteX7" fmla="*/ 1144062 w 4438863"/>
              <a:gd name="connsiteY7" fmla="*/ 726742 h 1158759"/>
              <a:gd name="connsiteX8" fmla="*/ 1242695 w 4438863"/>
              <a:gd name="connsiteY8" fmla="*/ 720749 h 1158759"/>
              <a:gd name="connsiteX9" fmla="*/ 1486764 w 4438863"/>
              <a:gd name="connsiteY9" fmla="*/ 691574 h 1158759"/>
              <a:gd name="connsiteX10" fmla="*/ 1488350 w 4438863"/>
              <a:gd name="connsiteY10" fmla="*/ 816209 h 1158759"/>
              <a:gd name="connsiteX11" fmla="*/ 1584604 w 4438863"/>
              <a:gd name="connsiteY11" fmla="*/ 901795 h 1158759"/>
              <a:gd name="connsiteX12" fmla="*/ 1657850 w 4438863"/>
              <a:gd name="connsiteY12" fmla="*/ 739083 h 1158759"/>
              <a:gd name="connsiteX13" fmla="*/ 1823471 w 4438863"/>
              <a:gd name="connsiteY13" fmla="*/ 689988 h 1158759"/>
              <a:gd name="connsiteX14" fmla="*/ 1909852 w 4438863"/>
              <a:gd name="connsiteY14" fmla="*/ 695629 h 1158759"/>
              <a:gd name="connsiteX15" fmla="*/ 1908706 w 4438863"/>
              <a:gd name="connsiteY15" fmla="*/ 616917 h 1158759"/>
              <a:gd name="connsiteX16" fmla="*/ 1964765 w 4438863"/>
              <a:gd name="connsiteY16" fmla="*/ 576546 h 1158759"/>
              <a:gd name="connsiteX17" fmla="*/ 2003813 w 4438863"/>
              <a:gd name="connsiteY17" fmla="*/ 492105 h 1158759"/>
              <a:gd name="connsiteX18" fmla="*/ 2147400 w 4438863"/>
              <a:gd name="connsiteY18" fmla="*/ 518196 h 1158759"/>
              <a:gd name="connsiteX19" fmla="*/ 2246737 w 4438863"/>
              <a:gd name="connsiteY19" fmla="*/ 567468 h 1158759"/>
              <a:gd name="connsiteX20" fmla="*/ 2450084 w 4438863"/>
              <a:gd name="connsiteY20" fmla="*/ 560503 h 1158759"/>
              <a:gd name="connsiteX21" fmla="*/ 2528178 w 4438863"/>
              <a:gd name="connsiteY21" fmla="*/ 538468 h 1158759"/>
              <a:gd name="connsiteX22" fmla="*/ 2687806 w 4438863"/>
              <a:gd name="connsiteY22" fmla="*/ 421942 h 1158759"/>
              <a:gd name="connsiteX23" fmla="*/ 2865415 w 4438863"/>
              <a:gd name="connsiteY23" fmla="*/ 476239 h 1158759"/>
              <a:gd name="connsiteX24" fmla="*/ 2988904 w 4438863"/>
              <a:gd name="connsiteY24" fmla="*/ 490342 h 1158759"/>
              <a:gd name="connsiteX25" fmla="*/ 3020989 w 4438863"/>
              <a:gd name="connsiteY25" fmla="*/ 458258 h 1158759"/>
              <a:gd name="connsiteX26" fmla="*/ 3117241 w 4438863"/>
              <a:gd name="connsiteY26" fmla="*/ 426173 h 1158759"/>
              <a:gd name="connsiteX27" fmla="*/ 3213494 w 4438863"/>
              <a:gd name="connsiteY27" fmla="*/ 345963 h 1158759"/>
              <a:gd name="connsiteX28" fmla="*/ 3341655 w 4438863"/>
              <a:gd name="connsiteY28" fmla="*/ 202378 h 1158759"/>
              <a:gd name="connsiteX29" fmla="*/ 3481185 w 4438863"/>
              <a:gd name="connsiteY29" fmla="*/ 336709 h 1158759"/>
              <a:gd name="connsiteX30" fmla="*/ 3502252 w 4438863"/>
              <a:gd name="connsiteY30" fmla="*/ 490342 h 1158759"/>
              <a:gd name="connsiteX31" fmla="*/ 3648922 w 4438863"/>
              <a:gd name="connsiteY31" fmla="*/ 427936 h 1158759"/>
              <a:gd name="connsiteX32" fmla="*/ 3727018 w 4438863"/>
              <a:gd name="connsiteY32" fmla="*/ 316435 h 1158759"/>
              <a:gd name="connsiteX33" fmla="*/ 3876597 w 4438863"/>
              <a:gd name="connsiteY33" fmla="*/ 247418 h 1158759"/>
              <a:gd name="connsiteX34" fmla="*/ 3975582 w 4438863"/>
              <a:gd name="connsiteY34" fmla="*/ 202378 h 1158759"/>
              <a:gd name="connsiteX35" fmla="*/ 4063725 w 4438863"/>
              <a:gd name="connsiteY35" fmla="*/ 125076 h 1158759"/>
              <a:gd name="connsiteX36" fmla="*/ 4260462 w 4438863"/>
              <a:gd name="connsiteY36" fmla="*/ 35786 h 1158759"/>
              <a:gd name="connsiteX37" fmla="*/ 4370641 w 4438863"/>
              <a:gd name="connsiteY37" fmla="*/ 44071 h 1158759"/>
              <a:gd name="connsiteX38" fmla="*/ 4438863 w 4438863"/>
              <a:gd name="connsiteY38" fmla="*/ 0 h 1158759"/>
              <a:gd name="connsiteX0" fmla="*/ 0 w 4438863"/>
              <a:gd name="connsiteY0" fmla="*/ 1150016 h 1172125"/>
              <a:gd name="connsiteX1" fmla="*/ 435737 w 4438863"/>
              <a:gd name="connsiteY1" fmla="*/ 1151306 h 1172125"/>
              <a:gd name="connsiteX2" fmla="*/ 677871 w 4438863"/>
              <a:gd name="connsiteY2" fmla="*/ 1051816 h 1172125"/>
              <a:gd name="connsiteX3" fmla="*/ 704931 w 4438863"/>
              <a:gd name="connsiteY3" fmla="*/ 935467 h 1172125"/>
              <a:gd name="connsiteX4" fmla="*/ 763107 w 4438863"/>
              <a:gd name="connsiteY4" fmla="*/ 870328 h 1172125"/>
              <a:gd name="connsiteX5" fmla="*/ 760990 w 4438863"/>
              <a:gd name="connsiteY5" fmla="*/ 793996 h 1172125"/>
              <a:gd name="connsiteX6" fmla="*/ 943448 w 4438863"/>
              <a:gd name="connsiteY6" fmla="*/ 888486 h 1172125"/>
              <a:gd name="connsiteX7" fmla="*/ 1144062 w 4438863"/>
              <a:gd name="connsiteY7" fmla="*/ 726742 h 1172125"/>
              <a:gd name="connsiteX8" fmla="*/ 1242695 w 4438863"/>
              <a:gd name="connsiteY8" fmla="*/ 720749 h 1172125"/>
              <a:gd name="connsiteX9" fmla="*/ 1486764 w 4438863"/>
              <a:gd name="connsiteY9" fmla="*/ 691574 h 1172125"/>
              <a:gd name="connsiteX10" fmla="*/ 1488350 w 4438863"/>
              <a:gd name="connsiteY10" fmla="*/ 816209 h 1172125"/>
              <a:gd name="connsiteX11" fmla="*/ 1584604 w 4438863"/>
              <a:gd name="connsiteY11" fmla="*/ 901795 h 1172125"/>
              <a:gd name="connsiteX12" fmla="*/ 1657850 w 4438863"/>
              <a:gd name="connsiteY12" fmla="*/ 739083 h 1172125"/>
              <a:gd name="connsiteX13" fmla="*/ 1823471 w 4438863"/>
              <a:gd name="connsiteY13" fmla="*/ 689988 h 1172125"/>
              <a:gd name="connsiteX14" fmla="*/ 1909852 w 4438863"/>
              <a:gd name="connsiteY14" fmla="*/ 695629 h 1172125"/>
              <a:gd name="connsiteX15" fmla="*/ 1908706 w 4438863"/>
              <a:gd name="connsiteY15" fmla="*/ 616917 h 1172125"/>
              <a:gd name="connsiteX16" fmla="*/ 1964765 w 4438863"/>
              <a:gd name="connsiteY16" fmla="*/ 576546 h 1172125"/>
              <a:gd name="connsiteX17" fmla="*/ 2003813 w 4438863"/>
              <a:gd name="connsiteY17" fmla="*/ 492105 h 1172125"/>
              <a:gd name="connsiteX18" fmla="*/ 2147400 w 4438863"/>
              <a:gd name="connsiteY18" fmla="*/ 518196 h 1172125"/>
              <a:gd name="connsiteX19" fmla="*/ 2246737 w 4438863"/>
              <a:gd name="connsiteY19" fmla="*/ 567468 h 1172125"/>
              <a:gd name="connsiteX20" fmla="*/ 2450084 w 4438863"/>
              <a:gd name="connsiteY20" fmla="*/ 560503 h 1172125"/>
              <a:gd name="connsiteX21" fmla="*/ 2528178 w 4438863"/>
              <a:gd name="connsiteY21" fmla="*/ 538468 h 1172125"/>
              <a:gd name="connsiteX22" fmla="*/ 2687806 w 4438863"/>
              <a:gd name="connsiteY22" fmla="*/ 421942 h 1172125"/>
              <a:gd name="connsiteX23" fmla="*/ 2865415 w 4438863"/>
              <a:gd name="connsiteY23" fmla="*/ 476239 h 1172125"/>
              <a:gd name="connsiteX24" fmla="*/ 2988904 w 4438863"/>
              <a:gd name="connsiteY24" fmla="*/ 490342 h 1172125"/>
              <a:gd name="connsiteX25" fmla="*/ 3020989 w 4438863"/>
              <a:gd name="connsiteY25" fmla="*/ 458258 h 1172125"/>
              <a:gd name="connsiteX26" fmla="*/ 3117241 w 4438863"/>
              <a:gd name="connsiteY26" fmla="*/ 426173 h 1172125"/>
              <a:gd name="connsiteX27" fmla="*/ 3213494 w 4438863"/>
              <a:gd name="connsiteY27" fmla="*/ 345963 h 1172125"/>
              <a:gd name="connsiteX28" fmla="*/ 3341655 w 4438863"/>
              <a:gd name="connsiteY28" fmla="*/ 202378 h 1172125"/>
              <a:gd name="connsiteX29" fmla="*/ 3481185 w 4438863"/>
              <a:gd name="connsiteY29" fmla="*/ 336709 h 1172125"/>
              <a:gd name="connsiteX30" fmla="*/ 3502252 w 4438863"/>
              <a:gd name="connsiteY30" fmla="*/ 490342 h 1172125"/>
              <a:gd name="connsiteX31" fmla="*/ 3648922 w 4438863"/>
              <a:gd name="connsiteY31" fmla="*/ 427936 h 1172125"/>
              <a:gd name="connsiteX32" fmla="*/ 3727018 w 4438863"/>
              <a:gd name="connsiteY32" fmla="*/ 316435 h 1172125"/>
              <a:gd name="connsiteX33" fmla="*/ 3876597 w 4438863"/>
              <a:gd name="connsiteY33" fmla="*/ 247418 h 1172125"/>
              <a:gd name="connsiteX34" fmla="*/ 3975582 w 4438863"/>
              <a:gd name="connsiteY34" fmla="*/ 202378 h 1172125"/>
              <a:gd name="connsiteX35" fmla="*/ 4063725 w 4438863"/>
              <a:gd name="connsiteY35" fmla="*/ 125076 h 1172125"/>
              <a:gd name="connsiteX36" fmla="*/ 4260462 w 4438863"/>
              <a:gd name="connsiteY36" fmla="*/ 35786 h 1172125"/>
              <a:gd name="connsiteX37" fmla="*/ 4370641 w 4438863"/>
              <a:gd name="connsiteY37" fmla="*/ 44071 h 1172125"/>
              <a:gd name="connsiteX38" fmla="*/ 4438863 w 4438863"/>
              <a:gd name="connsiteY38" fmla="*/ 0 h 1172125"/>
              <a:gd name="connsiteX0" fmla="*/ 0 w 4438863"/>
              <a:gd name="connsiteY0" fmla="*/ 1150016 h 1185801"/>
              <a:gd name="connsiteX1" fmla="*/ 73787 w 4438863"/>
              <a:gd name="connsiteY1" fmla="*/ 1176706 h 1185801"/>
              <a:gd name="connsiteX2" fmla="*/ 677871 w 4438863"/>
              <a:gd name="connsiteY2" fmla="*/ 1051816 h 1185801"/>
              <a:gd name="connsiteX3" fmla="*/ 704931 w 4438863"/>
              <a:gd name="connsiteY3" fmla="*/ 935467 h 1185801"/>
              <a:gd name="connsiteX4" fmla="*/ 763107 w 4438863"/>
              <a:gd name="connsiteY4" fmla="*/ 870328 h 1185801"/>
              <a:gd name="connsiteX5" fmla="*/ 760990 w 4438863"/>
              <a:gd name="connsiteY5" fmla="*/ 793996 h 1185801"/>
              <a:gd name="connsiteX6" fmla="*/ 943448 w 4438863"/>
              <a:gd name="connsiteY6" fmla="*/ 888486 h 1185801"/>
              <a:gd name="connsiteX7" fmla="*/ 1144062 w 4438863"/>
              <a:gd name="connsiteY7" fmla="*/ 726742 h 1185801"/>
              <a:gd name="connsiteX8" fmla="*/ 1242695 w 4438863"/>
              <a:gd name="connsiteY8" fmla="*/ 720749 h 1185801"/>
              <a:gd name="connsiteX9" fmla="*/ 1486764 w 4438863"/>
              <a:gd name="connsiteY9" fmla="*/ 691574 h 1185801"/>
              <a:gd name="connsiteX10" fmla="*/ 1488350 w 4438863"/>
              <a:gd name="connsiteY10" fmla="*/ 816209 h 1185801"/>
              <a:gd name="connsiteX11" fmla="*/ 1584604 w 4438863"/>
              <a:gd name="connsiteY11" fmla="*/ 901795 h 1185801"/>
              <a:gd name="connsiteX12" fmla="*/ 1657850 w 4438863"/>
              <a:gd name="connsiteY12" fmla="*/ 739083 h 1185801"/>
              <a:gd name="connsiteX13" fmla="*/ 1823471 w 4438863"/>
              <a:gd name="connsiteY13" fmla="*/ 689988 h 1185801"/>
              <a:gd name="connsiteX14" fmla="*/ 1909852 w 4438863"/>
              <a:gd name="connsiteY14" fmla="*/ 695629 h 1185801"/>
              <a:gd name="connsiteX15" fmla="*/ 1908706 w 4438863"/>
              <a:gd name="connsiteY15" fmla="*/ 616917 h 1185801"/>
              <a:gd name="connsiteX16" fmla="*/ 1964765 w 4438863"/>
              <a:gd name="connsiteY16" fmla="*/ 576546 h 1185801"/>
              <a:gd name="connsiteX17" fmla="*/ 2003813 w 4438863"/>
              <a:gd name="connsiteY17" fmla="*/ 492105 h 1185801"/>
              <a:gd name="connsiteX18" fmla="*/ 2147400 w 4438863"/>
              <a:gd name="connsiteY18" fmla="*/ 518196 h 1185801"/>
              <a:gd name="connsiteX19" fmla="*/ 2246737 w 4438863"/>
              <a:gd name="connsiteY19" fmla="*/ 567468 h 1185801"/>
              <a:gd name="connsiteX20" fmla="*/ 2450084 w 4438863"/>
              <a:gd name="connsiteY20" fmla="*/ 560503 h 1185801"/>
              <a:gd name="connsiteX21" fmla="*/ 2528178 w 4438863"/>
              <a:gd name="connsiteY21" fmla="*/ 538468 h 1185801"/>
              <a:gd name="connsiteX22" fmla="*/ 2687806 w 4438863"/>
              <a:gd name="connsiteY22" fmla="*/ 421942 h 1185801"/>
              <a:gd name="connsiteX23" fmla="*/ 2865415 w 4438863"/>
              <a:gd name="connsiteY23" fmla="*/ 476239 h 1185801"/>
              <a:gd name="connsiteX24" fmla="*/ 2988904 w 4438863"/>
              <a:gd name="connsiteY24" fmla="*/ 490342 h 1185801"/>
              <a:gd name="connsiteX25" fmla="*/ 3020989 w 4438863"/>
              <a:gd name="connsiteY25" fmla="*/ 458258 h 1185801"/>
              <a:gd name="connsiteX26" fmla="*/ 3117241 w 4438863"/>
              <a:gd name="connsiteY26" fmla="*/ 426173 h 1185801"/>
              <a:gd name="connsiteX27" fmla="*/ 3213494 w 4438863"/>
              <a:gd name="connsiteY27" fmla="*/ 345963 h 1185801"/>
              <a:gd name="connsiteX28" fmla="*/ 3341655 w 4438863"/>
              <a:gd name="connsiteY28" fmla="*/ 202378 h 1185801"/>
              <a:gd name="connsiteX29" fmla="*/ 3481185 w 4438863"/>
              <a:gd name="connsiteY29" fmla="*/ 336709 h 1185801"/>
              <a:gd name="connsiteX30" fmla="*/ 3502252 w 4438863"/>
              <a:gd name="connsiteY30" fmla="*/ 490342 h 1185801"/>
              <a:gd name="connsiteX31" fmla="*/ 3648922 w 4438863"/>
              <a:gd name="connsiteY31" fmla="*/ 427936 h 1185801"/>
              <a:gd name="connsiteX32" fmla="*/ 3727018 w 4438863"/>
              <a:gd name="connsiteY32" fmla="*/ 316435 h 1185801"/>
              <a:gd name="connsiteX33" fmla="*/ 3876597 w 4438863"/>
              <a:gd name="connsiteY33" fmla="*/ 247418 h 1185801"/>
              <a:gd name="connsiteX34" fmla="*/ 3975582 w 4438863"/>
              <a:gd name="connsiteY34" fmla="*/ 202378 h 1185801"/>
              <a:gd name="connsiteX35" fmla="*/ 4063725 w 4438863"/>
              <a:gd name="connsiteY35" fmla="*/ 125076 h 1185801"/>
              <a:gd name="connsiteX36" fmla="*/ 4260462 w 4438863"/>
              <a:gd name="connsiteY36" fmla="*/ 35786 h 1185801"/>
              <a:gd name="connsiteX37" fmla="*/ 4370641 w 4438863"/>
              <a:gd name="connsiteY37" fmla="*/ 44071 h 1185801"/>
              <a:gd name="connsiteX38" fmla="*/ 4438863 w 4438863"/>
              <a:gd name="connsiteY38" fmla="*/ 0 h 1185801"/>
              <a:gd name="connsiteX0" fmla="*/ 0 w 4438863"/>
              <a:gd name="connsiteY0" fmla="*/ 1150016 h 1185801"/>
              <a:gd name="connsiteX1" fmla="*/ 73787 w 4438863"/>
              <a:gd name="connsiteY1" fmla="*/ 1176706 h 1185801"/>
              <a:gd name="connsiteX2" fmla="*/ 257736 w 4438863"/>
              <a:gd name="connsiteY2" fmla="*/ 1141383 h 1185801"/>
              <a:gd name="connsiteX3" fmla="*/ 677871 w 4438863"/>
              <a:gd name="connsiteY3" fmla="*/ 1051816 h 1185801"/>
              <a:gd name="connsiteX4" fmla="*/ 704931 w 4438863"/>
              <a:gd name="connsiteY4" fmla="*/ 935467 h 1185801"/>
              <a:gd name="connsiteX5" fmla="*/ 763107 w 4438863"/>
              <a:gd name="connsiteY5" fmla="*/ 870328 h 1185801"/>
              <a:gd name="connsiteX6" fmla="*/ 760990 w 4438863"/>
              <a:gd name="connsiteY6" fmla="*/ 793996 h 1185801"/>
              <a:gd name="connsiteX7" fmla="*/ 943448 w 4438863"/>
              <a:gd name="connsiteY7" fmla="*/ 888486 h 1185801"/>
              <a:gd name="connsiteX8" fmla="*/ 1144062 w 4438863"/>
              <a:gd name="connsiteY8" fmla="*/ 726742 h 1185801"/>
              <a:gd name="connsiteX9" fmla="*/ 1242695 w 4438863"/>
              <a:gd name="connsiteY9" fmla="*/ 720749 h 1185801"/>
              <a:gd name="connsiteX10" fmla="*/ 1486764 w 4438863"/>
              <a:gd name="connsiteY10" fmla="*/ 691574 h 1185801"/>
              <a:gd name="connsiteX11" fmla="*/ 1488350 w 4438863"/>
              <a:gd name="connsiteY11" fmla="*/ 816209 h 1185801"/>
              <a:gd name="connsiteX12" fmla="*/ 1584604 w 4438863"/>
              <a:gd name="connsiteY12" fmla="*/ 901795 h 1185801"/>
              <a:gd name="connsiteX13" fmla="*/ 1657850 w 4438863"/>
              <a:gd name="connsiteY13" fmla="*/ 739083 h 1185801"/>
              <a:gd name="connsiteX14" fmla="*/ 1823471 w 4438863"/>
              <a:gd name="connsiteY14" fmla="*/ 689988 h 1185801"/>
              <a:gd name="connsiteX15" fmla="*/ 1909852 w 4438863"/>
              <a:gd name="connsiteY15" fmla="*/ 695629 h 1185801"/>
              <a:gd name="connsiteX16" fmla="*/ 1908706 w 4438863"/>
              <a:gd name="connsiteY16" fmla="*/ 616917 h 1185801"/>
              <a:gd name="connsiteX17" fmla="*/ 1964765 w 4438863"/>
              <a:gd name="connsiteY17" fmla="*/ 576546 h 1185801"/>
              <a:gd name="connsiteX18" fmla="*/ 2003813 w 4438863"/>
              <a:gd name="connsiteY18" fmla="*/ 492105 h 1185801"/>
              <a:gd name="connsiteX19" fmla="*/ 2147400 w 4438863"/>
              <a:gd name="connsiteY19" fmla="*/ 518196 h 1185801"/>
              <a:gd name="connsiteX20" fmla="*/ 2246737 w 4438863"/>
              <a:gd name="connsiteY20" fmla="*/ 567468 h 1185801"/>
              <a:gd name="connsiteX21" fmla="*/ 2450084 w 4438863"/>
              <a:gd name="connsiteY21" fmla="*/ 560503 h 1185801"/>
              <a:gd name="connsiteX22" fmla="*/ 2528178 w 4438863"/>
              <a:gd name="connsiteY22" fmla="*/ 538468 h 1185801"/>
              <a:gd name="connsiteX23" fmla="*/ 2687806 w 4438863"/>
              <a:gd name="connsiteY23" fmla="*/ 421942 h 1185801"/>
              <a:gd name="connsiteX24" fmla="*/ 2865415 w 4438863"/>
              <a:gd name="connsiteY24" fmla="*/ 476239 h 1185801"/>
              <a:gd name="connsiteX25" fmla="*/ 2988904 w 4438863"/>
              <a:gd name="connsiteY25" fmla="*/ 490342 h 1185801"/>
              <a:gd name="connsiteX26" fmla="*/ 3020989 w 4438863"/>
              <a:gd name="connsiteY26" fmla="*/ 458258 h 1185801"/>
              <a:gd name="connsiteX27" fmla="*/ 3117241 w 4438863"/>
              <a:gd name="connsiteY27" fmla="*/ 426173 h 1185801"/>
              <a:gd name="connsiteX28" fmla="*/ 3213494 w 4438863"/>
              <a:gd name="connsiteY28" fmla="*/ 345963 h 1185801"/>
              <a:gd name="connsiteX29" fmla="*/ 3341655 w 4438863"/>
              <a:gd name="connsiteY29" fmla="*/ 202378 h 1185801"/>
              <a:gd name="connsiteX30" fmla="*/ 3481185 w 4438863"/>
              <a:gd name="connsiteY30" fmla="*/ 336709 h 1185801"/>
              <a:gd name="connsiteX31" fmla="*/ 3502252 w 4438863"/>
              <a:gd name="connsiteY31" fmla="*/ 490342 h 1185801"/>
              <a:gd name="connsiteX32" fmla="*/ 3648922 w 4438863"/>
              <a:gd name="connsiteY32" fmla="*/ 427936 h 1185801"/>
              <a:gd name="connsiteX33" fmla="*/ 3727018 w 4438863"/>
              <a:gd name="connsiteY33" fmla="*/ 316435 h 1185801"/>
              <a:gd name="connsiteX34" fmla="*/ 3876597 w 4438863"/>
              <a:gd name="connsiteY34" fmla="*/ 247418 h 1185801"/>
              <a:gd name="connsiteX35" fmla="*/ 3975582 w 4438863"/>
              <a:gd name="connsiteY35" fmla="*/ 202378 h 1185801"/>
              <a:gd name="connsiteX36" fmla="*/ 4063725 w 4438863"/>
              <a:gd name="connsiteY36" fmla="*/ 125076 h 1185801"/>
              <a:gd name="connsiteX37" fmla="*/ 4260462 w 4438863"/>
              <a:gd name="connsiteY37" fmla="*/ 35786 h 1185801"/>
              <a:gd name="connsiteX38" fmla="*/ 4370641 w 4438863"/>
              <a:gd name="connsiteY38" fmla="*/ 44071 h 1185801"/>
              <a:gd name="connsiteX39" fmla="*/ 4438863 w 4438863"/>
              <a:gd name="connsiteY39" fmla="*/ 0 h 1185801"/>
              <a:gd name="connsiteX0" fmla="*/ 0 w 4438863"/>
              <a:gd name="connsiteY0" fmla="*/ 1150016 h 1182476"/>
              <a:gd name="connsiteX1" fmla="*/ 73787 w 4438863"/>
              <a:gd name="connsiteY1" fmla="*/ 1176706 h 1182476"/>
              <a:gd name="connsiteX2" fmla="*/ 175186 w 4438863"/>
              <a:gd name="connsiteY2" fmla="*/ 1096933 h 1182476"/>
              <a:gd name="connsiteX3" fmla="*/ 677871 w 4438863"/>
              <a:gd name="connsiteY3" fmla="*/ 1051816 h 1182476"/>
              <a:gd name="connsiteX4" fmla="*/ 704931 w 4438863"/>
              <a:gd name="connsiteY4" fmla="*/ 935467 h 1182476"/>
              <a:gd name="connsiteX5" fmla="*/ 763107 w 4438863"/>
              <a:gd name="connsiteY5" fmla="*/ 870328 h 1182476"/>
              <a:gd name="connsiteX6" fmla="*/ 760990 w 4438863"/>
              <a:gd name="connsiteY6" fmla="*/ 793996 h 1182476"/>
              <a:gd name="connsiteX7" fmla="*/ 943448 w 4438863"/>
              <a:gd name="connsiteY7" fmla="*/ 888486 h 1182476"/>
              <a:gd name="connsiteX8" fmla="*/ 1144062 w 4438863"/>
              <a:gd name="connsiteY8" fmla="*/ 726742 h 1182476"/>
              <a:gd name="connsiteX9" fmla="*/ 1242695 w 4438863"/>
              <a:gd name="connsiteY9" fmla="*/ 720749 h 1182476"/>
              <a:gd name="connsiteX10" fmla="*/ 1486764 w 4438863"/>
              <a:gd name="connsiteY10" fmla="*/ 691574 h 1182476"/>
              <a:gd name="connsiteX11" fmla="*/ 1488350 w 4438863"/>
              <a:gd name="connsiteY11" fmla="*/ 816209 h 1182476"/>
              <a:gd name="connsiteX12" fmla="*/ 1584604 w 4438863"/>
              <a:gd name="connsiteY12" fmla="*/ 901795 h 1182476"/>
              <a:gd name="connsiteX13" fmla="*/ 1657850 w 4438863"/>
              <a:gd name="connsiteY13" fmla="*/ 739083 h 1182476"/>
              <a:gd name="connsiteX14" fmla="*/ 1823471 w 4438863"/>
              <a:gd name="connsiteY14" fmla="*/ 689988 h 1182476"/>
              <a:gd name="connsiteX15" fmla="*/ 1909852 w 4438863"/>
              <a:gd name="connsiteY15" fmla="*/ 695629 h 1182476"/>
              <a:gd name="connsiteX16" fmla="*/ 1908706 w 4438863"/>
              <a:gd name="connsiteY16" fmla="*/ 616917 h 1182476"/>
              <a:gd name="connsiteX17" fmla="*/ 1964765 w 4438863"/>
              <a:gd name="connsiteY17" fmla="*/ 576546 h 1182476"/>
              <a:gd name="connsiteX18" fmla="*/ 2003813 w 4438863"/>
              <a:gd name="connsiteY18" fmla="*/ 492105 h 1182476"/>
              <a:gd name="connsiteX19" fmla="*/ 2147400 w 4438863"/>
              <a:gd name="connsiteY19" fmla="*/ 518196 h 1182476"/>
              <a:gd name="connsiteX20" fmla="*/ 2246737 w 4438863"/>
              <a:gd name="connsiteY20" fmla="*/ 567468 h 1182476"/>
              <a:gd name="connsiteX21" fmla="*/ 2450084 w 4438863"/>
              <a:gd name="connsiteY21" fmla="*/ 560503 h 1182476"/>
              <a:gd name="connsiteX22" fmla="*/ 2528178 w 4438863"/>
              <a:gd name="connsiteY22" fmla="*/ 538468 h 1182476"/>
              <a:gd name="connsiteX23" fmla="*/ 2687806 w 4438863"/>
              <a:gd name="connsiteY23" fmla="*/ 421942 h 1182476"/>
              <a:gd name="connsiteX24" fmla="*/ 2865415 w 4438863"/>
              <a:gd name="connsiteY24" fmla="*/ 476239 h 1182476"/>
              <a:gd name="connsiteX25" fmla="*/ 2988904 w 4438863"/>
              <a:gd name="connsiteY25" fmla="*/ 490342 h 1182476"/>
              <a:gd name="connsiteX26" fmla="*/ 3020989 w 4438863"/>
              <a:gd name="connsiteY26" fmla="*/ 458258 h 1182476"/>
              <a:gd name="connsiteX27" fmla="*/ 3117241 w 4438863"/>
              <a:gd name="connsiteY27" fmla="*/ 426173 h 1182476"/>
              <a:gd name="connsiteX28" fmla="*/ 3213494 w 4438863"/>
              <a:gd name="connsiteY28" fmla="*/ 345963 h 1182476"/>
              <a:gd name="connsiteX29" fmla="*/ 3341655 w 4438863"/>
              <a:gd name="connsiteY29" fmla="*/ 202378 h 1182476"/>
              <a:gd name="connsiteX30" fmla="*/ 3481185 w 4438863"/>
              <a:gd name="connsiteY30" fmla="*/ 336709 h 1182476"/>
              <a:gd name="connsiteX31" fmla="*/ 3502252 w 4438863"/>
              <a:gd name="connsiteY31" fmla="*/ 490342 h 1182476"/>
              <a:gd name="connsiteX32" fmla="*/ 3648922 w 4438863"/>
              <a:gd name="connsiteY32" fmla="*/ 427936 h 1182476"/>
              <a:gd name="connsiteX33" fmla="*/ 3727018 w 4438863"/>
              <a:gd name="connsiteY33" fmla="*/ 316435 h 1182476"/>
              <a:gd name="connsiteX34" fmla="*/ 3876597 w 4438863"/>
              <a:gd name="connsiteY34" fmla="*/ 247418 h 1182476"/>
              <a:gd name="connsiteX35" fmla="*/ 3975582 w 4438863"/>
              <a:gd name="connsiteY35" fmla="*/ 202378 h 1182476"/>
              <a:gd name="connsiteX36" fmla="*/ 4063725 w 4438863"/>
              <a:gd name="connsiteY36" fmla="*/ 125076 h 1182476"/>
              <a:gd name="connsiteX37" fmla="*/ 4260462 w 4438863"/>
              <a:gd name="connsiteY37" fmla="*/ 35786 h 1182476"/>
              <a:gd name="connsiteX38" fmla="*/ 4370641 w 4438863"/>
              <a:gd name="connsiteY38" fmla="*/ 44071 h 1182476"/>
              <a:gd name="connsiteX39" fmla="*/ 4438863 w 4438863"/>
              <a:gd name="connsiteY39"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365686 w 4438863"/>
              <a:gd name="connsiteY3" fmla="*/ 1065183 h 1182476"/>
              <a:gd name="connsiteX4" fmla="*/ 677871 w 4438863"/>
              <a:gd name="connsiteY4" fmla="*/ 1051816 h 1182476"/>
              <a:gd name="connsiteX5" fmla="*/ 704931 w 4438863"/>
              <a:gd name="connsiteY5" fmla="*/ 935467 h 1182476"/>
              <a:gd name="connsiteX6" fmla="*/ 763107 w 4438863"/>
              <a:gd name="connsiteY6" fmla="*/ 870328 h 1182476"/>
              <a:gd name="connsiteX7" fmla="*/ 760990 w 4438863"/>
              <a:gd name="connsiteY7" fmla="*/ 793996 h 1182476"/>
              <a:gd name="connsiteX8" fmla="*/ 943448 w 4438863"/>
              <a:gd name="connsiteY8" fmla="*/ 888486 h 1182476"/>
              <a:gd name="connsiteX9" fmla="*/ 1144062 w 4438863"/>
              <a:gd name="connsiteY9" fmla="*/ 726742 h 1182476"/>
              <a:gd name="connsiteX10" fmla="*/ 1242695 w 4438863"/>
              <a:gd name="connsiteY10" fmla="*/ 720749 h 1182476"/>
              <a:gd name="connsiteX11" fmla="*/ 1486764 w 4438863"/>
              <a:gd name="connsiteY11" fmla="*/ 691574 h 1182476"/>
              <a:gd name="connsiteX12" fmla="*/ 1488350 w 4438863"/>
              <a:gd name="connsiteY12" fmla="*/ 816209 h 1182476"/>
              <a:gd name="connsiteX13" fmla="*/ 1584604 w 4438863"/>
              <a:gd name="connsiteY13" fmla="*/ 901795 h 1182476"/>
              <a:gd name="connsiteX14" fmla="*/ 1657850 w 4438863"/>
              <a:gd name="connsiteY14" fmla="*/ 739083 h 1182476"/>
              <a:gd name="connsiteX15" fmla="*/ 1823471 w 4438863"/>
              <a:gd name="connsiteY15" fmla="*/ 689988 h 1182476"/>
              <a:gd name="connsiteX16" fmla="*/ 1909852 w 4438863"/>
              <a:gd name="connsiteY16" fmla="*/ 695629 h 1182476"/>
              <a:gd name="connsiteX17" fmla="*/ 1908706 w 4438863"/>
              <a:gd name="connsiteY17" fmla="*/ 616917 h 1182476"/>
              <a:gd name="connsiteX18" fmla="*/ 1964765 w 4438863"/>
              <a:gd name="connsiteY18" fmla="*/ 576546 h 1182476"/>
              <a:gd name="connsiteX19" fmla="*/ 2003813 w 4438863"/>
              <a:gd name="connsiteY19" fmla="*/ 492105 h 1182476"/>
              <a:gd name="connsiteX20" fmla="*/ 2147400 w 4438863"/>
              <a:gd name="connsiteY20" fmla="*/ 518196 h 1182476"/>
              <a:gd name="connsiteX21" fmla="*/ 2246737 w 4438863"/>
              <a:gd name="connsiteY21" fmla="*/ 567468 h 1182476"/>
              <a:gd name="connsiteX22" fmla="*/ 2450084 w 4438863"/>
              <a:gd name="connsiteY22" fmla="*/ 560503 h 1182476"/>
              <a:gd name="connsiteX23" fmla="*/ 2528178 w 4438863"/>
              <a:gd name="connsiteY23" fmla="*/ 538468 h 1182476"/>
              <a:gd name="connsiteX24" fmla="*/ 2687806 w 4438863"/>
              <a:gd name="connsiteY24" fmla="*/ 421942 h 1182476"/>
              <a:gd name="connsiteX25" fmla="*/ 2865415 w 4438863"/>
              <a:gd name="connsiteY25" fmla="*/ 476239 h 1182476"/>
              <a:gd name="connsiteX26" fmla="*/ 2988904 w 4438863"/>
              <a:gd name="connsiteY26" fmla="*/ 490342 h 1182476"/>
              <a:gd name="connsiteX27" fmla="*/ 3020989 w 4438863"/>
              <a:gd name="connsiteY27" fmla="*/ 458258 h 1182476"/>
              <a:gd name="connsiteX28" fmla="*/ 3117241 w 4438863"/>
              <a:gd name="connsiteY28" fmla="*/ 426173 h 1182476"/>
              <a:gd name="connsiteX29" fmla="*/ 3213494 w 4438863"/>
              <a:gd name="connsiteY29" fmla="*/ 345963 h 1182476"/>
              <a:gd name="connsiteX30" fmla="*/ 3341655 w 4438863"/>
              <a:gd name="connsiteY30" fmla="*/ 202378 h 1182476"/>
              <a:gd name="connsiteX31" fmla="*/ 3481185 w 4438863"/>
              <a:gd name="connsiteY31" fmla="*/ 336709 h 1182476"/>
              <a:gd name="connsiteX32" fmla="*/ 3502252 w 4438863"/>
              <a:gd name="connsiteY32" fmla="*/ 490342 h 1182476"/>
              <a:gd name="connsiteX33" fmla="*/ 3648922 w 4438863"/>
              <a:gd name="connsiteY33" fmla="*/ 427936 h 1182476"/>
              <a:gd name="connsiteX34" fmla="*/ 3727018 w 4438863"/>
              <a:gd name="connsiteY34" fmla="*/ 316435 h 1182476"/>
              <a:gd name="connsiteX35" fmla="*/ 3876597 w 4438863"/>
              <a:gd name="connsiteY35" fmla="*/ 247418 h 1182476"/>
              <a:gd name="connsiteX36" fmla="*/ 3975582 w 4438863"/>
              <a:gd name="connsiteY36" fmla="*/ 202378 h 1182476"/>
              <a:gd name="connsiteX37" fmla="*/ 4063725 w 4438863"/>
              <a:gd name="connsiteY37" fmla="*/ 125076 h 1182476"/>
              <a:gd name="connsiteX38" fmla="*/ 4260462 w 4438863"/>
              <a:gd name="connsiteY38" fmla="*/ 35786 h 1182476"/>
              <a:gd name="connsiteX39" fmla="*/ 4370641 w 4438863"/>
              <a:gd name="connsiteY39" fmla="*/ 44071 h 1182476"/>
              <a:gd name="connsiteX40" fmla="*/ 4438863 w 4438863"/>
              <a:gd name="connsiteY40"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257736 w 4438863"/>
              <a:gd name="connsiteY3" fmla="*/ 1179483 h 1182476"/>
              <a:gd name="connsiteX4" fmla="*/ 677871 w 4438863"/>
              <a:gd name="connsiteY4" fmla="*/ 1051816 h 1182476"/>
              <a:gd name="connsiteX5" fmla="*/ 704931 w 4438863"/>
              <a:gd name="connsiteY5" fmla="*/ 935467 h 1182476"/>
              <a:gd name="connsiteX6" fmla="*/ 763107 w 4438863"/>
              <a:gd name="connsiteY6" fmla="*/ 870328 h 1182476"/>
              <a:gd name="connsiteX7" fmla="*/ 760990 w 4438863"/>
              <a:gd name="connsiteY7" fmla="*/ 793996 h 1182476"/>
              <a:gd name="connsiteX8" fmla="*/ 943448 w 4438863"/>
              <a:gd name="connsiteY8" fmla="*/ 888486 h 1182476"/>
              <a:gd name="connsiteX9" fmla="*/ 1144062 w 4438863"/>
              <a:gd name="connsiteY9" fmla="*/ 726742 h 1182476"/>
              <a:gd name="connsiteX10" fmla="*/ 1242695 w 4438863"/>
              <a:gd name="connsiteY10" fmla="*/ 720749 h 1182476"/>
              <a:gd name="connsiteX11" fmla="*/ 1486764 w 4438863"/>
              <a:gd name="connsiteY11" fmla="*/ 691574 h 1182476"/>
              <a:gd name="connsiteX12" fmla="*/ 1488350 w 4438863"/>
              <a:gd name="connsiteY12" fmla="*/ 816209 h 1182476"/>
              <a:gd name="connsiteX13" fmla="*/ 1584604 w 4438863"/>
              <a:gd name="connsiteY13" fmla="*/ 901795 h 1182476"/>
              <a:gd name="connsiteX14" fmla="*/ 1657850 w 4438863"/>
              <a:gd name="connsiteY14" fmla="*/ 739083 h 1182476"/>
              <a:gd name="connsiteX15" fmla="*/ 1823471 w 4438863"/>
              <a:gd name="connsiteY15" fmla="*/ 689988 h 1182476"/>
              <a:gd name="connsiteX16" fmla="*/ 1909852 w 4438863"/>
              <a:gd name="connsiteY16" fmla="*/ 695629 h 1182476"/>
              <a:gd name="connsiteX17" fmla="*/ 1908706 w 4438863"/>
              <a:gd name="connsiteY17" fmla="*/ 616917 h 1182476"/>
              <a:gd name="connsiteX18" fmla="*/ 1964765 w 4438863"/>
              <a:gd name="connsiteY18" fmla="*/ 576546 h 1182476"/>
              <a:gd name="connsiteX19" fmla="*/ 2003813 w 4438863"/>
              <a:gd name="connsiteY19" fmla="*/ 492105 h 1182476"/>
              <a:gd name="connsiteX20" fmla="*/ 2147400 w 4438863"/>
              <a:gd name="connsiteY20" fmla="*/ 518196 h 1182476"/>
              <a:gd name="connsiteX21" fmla="*/ 2246737 w 4438863"/>
              <a:gd name="connsiteY21" fmla="*/ 567468 h 1182476"/>
              <a:gd name="connsiteX22" fmla="*/ 2450084 w 4438863"/>
              <a:gd name="connsiteY22" fmla="*/ 560503 h 1182476"/>
              <a:gd name="connsiteX23" fmla="*/ 2528178 w 4438863"/>
              <a:gd name="connsiteY23" fmla="*/ 538468 h 1182476"/>
              <a:gd name="connsiteX24" fmla="*/ 2687806 w 4438863"/>
              <a:gd name="connsiteY24" fmla="*/ 421942 h 1182476"/>
              <a:gd name="connsiteX25" fmla="*/ 2865415 w 4438863"/>
              <a:gd name="connsiteY25" fmla="*/ 476239 h 1182476"/>
              <a:gd name="connsiteX26" fmla="*/ 2988904 w 4438863"/>
              <a:gd name="connsiteY26" fmla="*/ 490342 h 1182476"/>
              <a:gd name="connsiteX27" fmla="*/ 3020989 w 4438863"/>
              <a:gd name="connsiteY27" fmla="*/ 458258 h 1182476"/>
              <a:gd name="connsiteX28" fmla="*/ 3117241 w 4438863"/>
              <a:gd name="connsiteY28" fmla="*/ 426173 h 1182476"/>
              <a:gd name="connsiteX29" fmla="*/ 3213494 w 4438863"/>
              <a:gd name="connsiteY29" fmla="*/ 345963 h 1182476"/>
              <a:gd name="connsiteX30" fmla="*/ 3341655 w 4438863"/>
              <a:gd name="connsiteY30" fmla="*/ 202378 h 1182476"/>
              <a:gd name="connsiteX31" fmla="*/ 3481185 w 4438863"/>
              <a:gd name="connsiteY31" fmla="*/ 336709 h 1182476"/>
              <a:gd name="connsiteX32" fmla="*/ 3502252 w 4438863"/>
              <a:gd name="connsiteY32" fmla="*/ 490342 h 1182476"/>
              <a:gd name="connsiteX33" fmla="*/ 3648922 w 4438863"/>
              <a:gd name="connsiteY33" fmla="*/ 427936 h 1182476"/>
              <a:gd name="connsiteX34" fmla="*/ 3727018 w 4438863"/>
              <a:gd name="connsiteY34" fmla="*/ 316435 h 1182476"/>
              <a:gd name="connsiteX35" fmla="*/ 3876597 w 4438863"/>
              <a:gd name="connsiteY35" fmla="*/ 247418 h 1182476"/>
              <a:gd name="connsiteX36" fmla="*/ 3975582 w 4438863"/>
              <a:gd name="connsiteY36" fmla="*/ 202378 h 1182476"/>
              <a:gd name="connsiteX37" fmla="*/ 4063725 w 4438863"/>
              <a:gd name="connsiteY37" fmla="*/ 125076 h 1182476"/>
              <a:gd name="connsiteX38" fmla="*/ 4260462 w 4438863"/>
              <a:gd name="connsiteY38" fmla="*/ 35786 h 1182476"/>
              <a:gd name="connsiteX39" fmla="*/ 4370641 w 4438863"/>
              <a:gd name="connsiteY39" fmla="*/ 44071 h 1182476"/>
              <a:gd name="connsiteX40" fmla="*/ 4438863 w 4438863"/>
              <a:gd name="connsiteY40"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257736 w 4438863"/>
              <a:gd name="connsiteY3" fmla="*/ 1179483 h 1182476"/>
              <a:gd name="connsiteX4" fmla="*/ 479986 w 4438863"/>
              <a:gd name="connsiteY4" fmla="*/ 1122333 h 1182476"/>
              <a:gd name="connsiteX5" fmla="*/ 677871 w 4438863"/>
              <a:gd name="connsiteY5" fmla="*/ 1051816 h 1182476"/>
              <a:gd name="connsiteX6" fmla="*/ 704931 w 4438863"/>
              <a:gd name="connsiteY6" fmla="*/ 935467 h 1182476"/>
              <a:gd name="connsiteX7" fmla="*/ 763107 w 4438863"/>
              <a:gd name="connsiteY7" fmla="*/ 870328 h 1182476"/>
              <a:gd name="connsiteX8" fmla="*/ 760990 w 4438863"/>
              <a:gd name="connsiteY8" fmla="*/ 793996 h 1182476"/>
              <a:gd name="connsiteX9" fmla="*/ 943448 w 4438863"/>
              <a:gd name="connsiteY9" fmla="*/ 888486 h 1182476"/>
              <a:gd name="connsiteX10" fmla="*/ 1144062 w 4438863"/>
              <a:gd name="connsiteY10" fmla="*/ 726742 h 1182476"/>
              <a:gd name="connsiteX11" fmla="*/ 1242695 w 4438863"/>
              <a:gd name="connsiteY11" fmla="*/ 720749 h 1182476"/>
              <a:gd name="connsiteX12" fmla="*/ 1486764 w 4438863"/>
              <a:gd name="connsiteY12" fmla="*/ 691574 h 1182476"/>
              <a:gd name="connsiteX13" fmla="*/ 1488350 w 4438863"/>
              <a:gd name="connsiteY13" fmla="*/ 816209 h 1182476"/>
              <a:gd name="connsiteX14" fmla="*/ 1584604 w 4438863"/>
              <a:gd name="connsiteY14" fmla="*/ 901795 h 1182476"/>
              <a:gd name="connsiteX15" fmla="*/ 1657850 w 4438863"/>
              <a:gd name="connsiteY15" fmla="*/ 739083 h 1182476"/>
              <a:gd name="connsiteX16" fmla="*/ 1823471 w 4438863"/>
              <a:gd name="connsiteY16" fmla="*/ 689988 h 1182476"/>
              <a:gd name="connsiteX17" fmla="*/ 1909852 w 4438863"/>
              <a:gd name="connsiteY17" fmla="*/ 695629 h 1182476"/>
              <a:gd name="connsiteX18" fmla="*/ 1908706 w 4438863"/>
              <a:gd name="connsiteY18" fmla="*/ 616917 h 1182476"/>
              <a:gd name="connsiteX19" fmla="*/ 1964765 w 4438863"/>
              <a:gd name="connsiteY19" fmla="*/ 576546 h 1182476"/>
              <a:gd name="connsiteX20" fmla="*/ 2003813 w 4438863"/>
              <a:gd name="connsiteY20" fmla="*/ 492105 h 1182476"/>
              <a:gd name="connsiteX21" fmla="*/ 2147400 w 4438863"/>
              <a:gd name="connsiteY21" fmla="*/ 518196 h 1182476"/>
              <a:gd name="connsiteX22" fmla="*/ 2246737 w 4438863"/>
              <a:gd name="connsiteY22" fmla="*/ 567468 h 1182476"/>
              <a:gd name="connsiteX23" fmla="*/ 2450084 w 4438863"/>
              <a:gd name="connsiteY23" fmla="*/ 560503 h 1182476"/>
              <a:gd name="connsiteX24" fmla="*/ 2528178 w 4438863"/>
              <a:gd name="connsiteY24" fmla="*/ 538468 h 1182476"/>
              <a:gd name="connsiteX25" fmla="*/ 2687806 w 4438863"/>
              <a:gd name="connsiteY25" fmla="*/ 421942 h 1182476"/>
              <a:gd name="connsiteX26" fmla="*/ 2865415 w 4438863"/>
              <a:gd name="connsiteY26" fmla="*/ 476239 h 1182476"/>
              <a:gd name="connsiteX27" fmla="*/ 2988904 w 4438863"/>
              <a:gd name="connsiteY27" fmla="*/ 490342 h 1182476"/>
              <a:gd name="connsiteX28" fmla="*/ 3020989 w 4438863"/>
              <a:gd name="connsiteY28" fmla="*/ 458258 h 1182476"/>
              <a:gd name="connsiteX29" fmla="*/ 3117241 w 4438863"/>
              <a:gd name="connsiteY29" fmla="*/ 426173 h 1182476"/>
              <a:gd name="connsiteX30" fmla="*/ 3213494 w 4438863"/>
              <a:gd name="connsiteY30" fmla="*/ 345963 h 1182476"/>
              <a:gd name="connsiteX31" fmla="*/ 3341655 w 4438863"/>
              <a:gd name="connsiteY31" fmla="*/ 202378 h 1182476"/>
              <a:gd name="connsiteX32" fmla="*/ 3481185 w 4438863"/>
              <a:gd name="connsiteY32" fmla="*/ 336709 h 1182476"/>
              <a:gd name="connsiteX33" fmla="*/ 3502252 w 4438863"/>
              <a:gd name="connsiteY33" fmla="*/ 490342 h 1182476"/>
              <a:gd name="connsiteX34" fmla="*/ 3648922 w 4438863"/>
              <a:gd name="connsiteY34" fmla="*/ 427936 h 1182476"/>
              <a:gd name="connsiteX35" fmla="*/ 3727018 w 4438863"/>
              <a:gd name="connsiteY35" fmla="*/ 316435 h 1182476"/>
              <a:gd name="connsiteX36" fmla="*/ 3876597 w 4438863"/>
              <a:gd name="connsiteY36" fmla="*/ 247418 h 1182476"/>
              <a:gd name="connsiteX37" fmla="*/ 3975582 w 4438863"/>
              <a:gd name="connsiteY37" fmla="*/ 202378 h 1182476"/>
              <a:gd name="connsiteX38" fmla="*/ 4063725 w 4438863"/>
              <a:gd name="connsiteY38" fmla="*/ 125076 h 1182476"/>
              <a:gd name="connsiteX39" fmla="*/ 4260462 w 4438863"/>
              <a:gd name="connsiteY39" fmla="*/ 35786 h 1182476"/>
              <a:gd name="connsiteX40" fmla="*/ 4370641 w 4438863"/>
              <a:gd name="connsiteY40" fmla="*/ 44071 h 1182476"/>
              <a:gd name="connsiteX41" fmla="*/ 4438863 w 4438863"/>
              <a:gd name="connsiteY41"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257736 w 4438863"/>
              <a:gd name="connsiteY3" fmla="*/ 1179483 h 1182476"/>
              <a:gd name="connsiteX4" fmla="*/ 378386 w 4438863"/>
              <a:gd name="connsiteY4" fmla="*/ 1122333 h 1182476"/>
              <a:gd name="connsiteX5" fmla="*/ 677871 w 4438863"/>
              <a:gd name="connsiteY5" fmla="*/ 1051816 h 1182476"/>
              <a:gd name="connsiteX6" fmla="*/ 704931 w 4438863"/>
              <a:gd name="connsiteY6" fmla="*/ 935467 h 1182476"/>
              <a:gd name="connsiteX7" fmla="*/ 763107 w 4438863"/>
              <a:gd name="connsiteY7" fmla="*/ 870328 h 1182476"/>
              <a:gd name="connsiteX8" fmla="*/ 760990 w 4438863"/>
              <a:gd name="connsiteY8" fmla="*/ 793996 h 1182476"/>
              <a:gd name="connsiteX9" fmla="*/ 943448 w 4438863"/>
              <a:gd name="connsiteY9" fmla="*/ 888486 h 1182476"/>
              <a:gd name="connsiteX10" fmla="*/ 1144062 w 4438863"/>
              <a:gd name="connsiteY10" fmla="*/ 726742 h 1182476"/>
              <a:gd name="connsiteX11" fmla="*/ 1242695 w 4438863"/>
              <a:gd name="connsiteY11" fmla="*/ 720749 h 1182476"/>
              <a:gd name="connsiteX12" fmla="*/ 1486764 w 4438863"/>
              <a:gd name="connsiteY12" fmla="*/ 691574 h 1182476"/>
              <a:gd name="connsiteX13" fmla="*/ 1488350 w 4438863"/>
              <a:gd name="connsiteY13" fmla="*/ 816209 h 1182476"/>
              <a:gd name="connsiteX14" fmla="*/ 1584604 w 4438863"/>
              <a:gd name="connsiteY14" fmla="*/ 901795 h 1182476"/>
              <a:gd name="connsiteX15" fmla="*/ 1657850 w 4438863"/>
              <a:gd name="connsiteY15" fmla="*/ 739083 h 1182476"/>
              <a:gd name="connsiteX16" fmla="*/ 1823471 w 4438863"/>
              <a:gd name="connsiteY16" fmla="*/ 689988 h 1182476"/>
              <a:gd name="connsiteX17" fmla="*/ 1909852 w 4438863"/>
              <a:gd name="connsiteY17" fmla="*/ 695629 h 1182476"/>
              <a:gd name="connsiteX18" fmla="*/ 1908706 w 4438863"/>
              <a:gd name="connsiteY18" fmla="*/ 616917 h 1182476"/>
              <a:gd name="connsiteX19" fmla="*/ 1964765 w 4438863"/>
              <a:gd name="connsiteY19" fmla="*/ 576546 h 1182476"/>
              <a:gd name="connsiteX20" fmla="*/ 2003813 w 4438863"/>
              <a:gd name="connsiteY20" fmla="*/ 492105 h 1182476"/>
              <a:gd name="connsiteX21" fmla="*/ 2147400 w 4438863"/>
              <a:gd name="connsiteY21" fmla="*/ 518196 h 1182476"/>
              <a:gd name="connsiteX22" fmla="*/ 2246737 w 4438863"/>
              <a:gd name="connsiteY22" fmla="*/ 567468 h 1182476"/>
              <a:gd name="connsiteX23" fmla="*/ 2450084 w 4438863"/>
              <a:gd name="connsiteY23" fmla="*/ 560503 h 1182476"/>
              <a:gd name="connsiteX24" fmla="*/ 2528178 w 4438863"/>
              <a:gd name="connsiteY24" fmla="*/ 538468 h 1182476"/>
              <a:gd name="connsiteX25" fmla="*/ 2687806 w 4438863"/>
              <a:gd name="connsiteY25" fmla="*/ 421942 h 1182476"/>
              <a:gd name="connsiteX26" fmla="*/ 2865415 w 4438863"/>
              <a:gd name="connsiteY26" fmla="*/ 476239 h 1182476"/>
              <a:gd name="connsiteX27" fmla="*/ 2988904 w 4438863"/>
              <a:gd name="connsiteY27" fmla="*/ 490342 h 1182476"/>
              <a:gd name="connsiteX28" fmla="*/ 3020989 w 4438863"/>
              <a:gd name="connsiteY28" fmla="*/ 458258 h 1182476"/>
              <a:gd name="connsiteX29" fmla="*/ 3117241 w 4438863"/>
              <a:gd name="connsiteY29" fmla="*/ 426173 h 1182476"/>
              <a:gd name="connsiteX30" fmla="*/ 3213494 w 4438863"/>
              <a:gd name="connsiteY30" fmla="*/ 345963 h 1182476"/>
              <a:gd name="connsiteX31" fmla="*/ 3341655 w 4438863"/>
              <a:gd name="connsiteY31" fmla="*/ 202378 h 1182476"/>
              <a:gd name="connsiteX32" fmla="*/ 3481185 w 4438863"/>
              <a:gd name="connsiteY32" fmla="*/ 336709 h 1182476"/>
              <a:gd name="connsiteX33" fmla="*/ 3502252 w 4438863"/>
              <a:gd name="connsiteY33" fmla="*/ 490342 h 1182476"/>
              <a:gd name="connsiteX34" fmla="*/ 3648922 w 4438863"/>
              <a:gd name="connsiteY34" fmla="*/ 427936 h 1182476"/>
              <a:gd name="connsiteX35" fmla="*/ 3727018 w 4438863"/>
              <a:gd name="connsiteY35" fmla="*/ 316435 h 1182476"/>
              <a:gd name="connsiteX36" fmla="*/ 3876597 w 4438863"/>
              <a:gd name="connsiteY36" fmla="*/ 247418 h 1182476"/>
              <a:gd name="connsiteX37" fmla="*/ 3975582 w 4438863"/>
              <a:gd name="connsiteY37" fmla="*/ 202378 h 1182476"/>
              <a:gd name="connsiteX38" fmla="*/ 4063725 w 4438863"/>
              <a:gd name="connsiteY38" fmla="*/ 125076 h 1182476"/>
              <a:gd name="connsiteX39" fmla="*/ 4260462 w 4438863"/>
              <a:gd name="connsiteY39" fmla="*/ 35786 h 1182476"/>
              <a:gd name="connsiteX40" fmla="*/ 4370641 w 4438863"/>
              <a:gd name="connsiteY40" fmla="*/ 44071 h 1182476"/>
              <a:gd name="connsiteX41" fmla="*/ 4438863 w 4438863"/>
              <a:gd name="connsiteY41"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257736 w 4438863"/>
              <a:gd name="connsiteY3" fmla="*/ 1179483 h 1182476"/>
              <a:gd name="connsiteX4" fmla="*/ 378386 w 4438863"/>
              <a:gd name="connsiteY4" fmla="*/ 1122333 h 1182476"/>
              <a:gd name="connsiteX5" fmla="*/ 549836 w 4438863"/>
              <a:gd name="connsiteY5" fmla="*/ 1084233 h 1182476"/>
              <a:gd name="connsiteX6" fmla="*/ 677871 w 4438863"/>
              <a:gd name="connsiteY6" fmla="*/ 1051816 h 1182476"/>
              <a:gd name="connsiteX7" fmla="*/ 704931 w 4438863"/>
              <a:gd name="connsiteY7" fmla="*/ 935467 h 1182476"/>
              <a:gd name="connsiteX8" fmla="*/ 763107 w 4438863"/>
              <a:gd name="connsiteY8" fmla="*/ 870328 h 1182476"/>
              <a:gd name="connsiteX9" fmla="*/ 760990 w 4438863"/>
              <a:gd name="connsiteY9" fmla="*/ 793996 h 1182476"/>
              <a:gd name="connsiteX10" fmla="*/ 943448 w 4438863"/>
              <a:gd name="connsiteY10" fmla="*/ 888486 h 1182476"/>
              <a:gd name="connsiteX11" fmla="*/ 1144062 w 4438863"/>
              <a:gd name="connsiteY11" fmla="*/ 726742 h 1182476"/>
              <a:gd name="connsiteX12" fmla="*/ 1242695 w 4438863"/>
              <a:gd name="connsiteY12" fmla="*/ 720749 h 1182476"/>
              <a:gd name="connsiteX13" fmla="*/ 1486764 w 4438863"/>
              <a:gd name="connsiteY13" fmla="*/ 691574 h 1182476"/>
              <a:gd name="connsiteX14" fmla="*/ 1488350 w 4438863"/>
              <a:gd name="connsiteY14" fmla="*/ 816209 h 1182476"/>
              <a:gd name="connsiteX15" fmla="*/ 1584604 w 4438863"/>
              <a:gd name="connsiteY15" fmla="*/ 901795 h 1182476"/>
              <a:gd name="connsiteX16" fmla="*/ 1657850 w 4438863"/>
              <a:gd name="connsiteY16" fmla="*/ 739083 h 1182476"/>
              <a:gd name="connsiteX17" fmla="*/ 1823471 w 4438863"/>
              <a:gd name="connsiteY17" fmla="*/ 689988 h 1182476"/>
              <a:gd name="connsiteX18" fmla="*/ 1909852 w 4438863"/>
              <a:gd name="connsiteY18" fmla="*/ 695629 h 1182476"/>
              <a:gd name="connsiteX19" fmla="*/ 1908706 w 4438863"/>
              <a:gd name="connsiteY19" fmla="*/ 616917 h 1182476"/>
              <a:gd name="connsiteX20" fmla="*/ 1964765 w 4438863"/>
              <a:gd name="connsiteY20" fmla="*/ 576546 h 1182476"/>
              <a:gd name="connsiteX21" fmla="*/ 2003813 w 4438863"/>
              <a:gd name="connsiteY21" fmla="*/ 492105 h 1182476"/>
              <a:gd name="connsiteX22" fmla="*/ 2147400 w 4438863"/>
              <a:gd name="connsiteY22" fmla="*/ 518196 h 1182476"/>
              <a:gd name="connsiteX23" fmla="*/ 2246737 w 4438863"/>
              <a:gd name="connsiteY23" fmla="*/ 567468 h 1182476"/>
              <a:gd name="connsiteX24" fmla="*/ 2450084 w 4438863"/>
              <a:gd name="connsiteY24" fmla="*/ 560503 h 1182476"/>
              <a:gd name="connsiteX25" fmla="*/ 2528178 w 4438863"/>
              <a:gd name="connsiteY25" fmla="*/ 538468 h 1182476"/>
              <a:gd name="connsiteX26" fmla="*/ 2687806 w 4438863"/>
              <a:gd name="connsiteY26" fmla="*/ 421942 h 1182476"/>
              <a:gd name="connsiteX27" fmla="*/ 2865415 w 4438863"/>
              <a:gd name="connsiteY27" fmla="*/ 476239 h 1182476"/>
              <a:gd name="connsiteX28" fmla="*/ 2988904 w 4438863"/>
              <a:gd name="connsiteY28" fmla="*/ 490342 h 1182476"/>
              <a:gd name="connsiteX29" fmla="*/ 3020989 w 4438863"/>
              <a:gd name="connsiteY29" fmla="*/ 458258 h 1182476"/>
              <a:gd name="connsiteX30" fmla="*/ 3117241 w 4438863"/>
              <a:gd name="connsiteY30" fmla="*/ 426173 h 1182476"/>
              <a:gd name="connsiteX31" fmla="*/ 3213494 w 4438863"/>
              <a:gd name="connsiteY31" fmla="*/ 345963 h 1182476"/>
              <a:gd name="connsiteX32" fmla="*/ 3341655 w 4438863"/>
              <a:gd name="connsiteY32" fmla="*/ 202378 h 1182476"/>
              <a:gd name="connsiteX33" fmla="*/ 3481185 w 4438863"/>
              <a:gd name="connsiteY33" fmla="*/ 336709 h 1182476"/>
              <a:gd name="connsiteX34" fmla="*/ 3502252 w 4438863"/>
              <a:gd name="connsiteY34" fmla="*/ 490342 h 1182476"/>
              <a:gd name="connsiteX35" fmla="*/ 3648922 w 4438863"/>
              <a:gd name="connsiteY35" fmla="*/ 427936 h 1182476"/>
              <a:gd name="connsiteX36" fmla="*/ 3727018 w 4438863"/>
              <a:gd name="connsiteY36" fmla="*/ 316435 h 1182476"/>
              <a:gd name="connsiteX37" fmla="*/ 3876597 w 4438863"/>
              <a:gd name="connsiteY37" fmla="*/ 247418 h 1182476"/>
              <a:gd name="connsiteX38" fmla="*/ 3975582 w 4438863"/>
              <a:gd name="connsiteY38" fmla="*/ 202378 h 1182476"/>
              <a:gd name="connsiteX39" fmla="*/ 4063725 w 4438863"/>
              <a:gd name="connsiteY39" fmla="*/ 125076 h 1182476"/>
              <a:gd name="connsiteX40" fmla="*/ 4260462 w 4438863"/>
              <a:gd name="connsiteY40" fmla="*/ 35786 h 1182476"/>
              <a:gd name="connsiteX41" fmla="*/ 4370641 w 4438863"/>
              <a:gd name="connsiteY41" fmla="*/ 44071 h 1182476"/>
              <a:gd name="connsiteX42" fmla="*/ 4438863 w 4438863"/>
              <a:gd name="connsiteY42" fmla="*/ 0 h 1182476"/>
              <a:gd name="connsiteX0" fmla="*/ 0 w 4438863"/>
              <a:gd name="connsiteY0" fmla="*/ 1150016 h 1182476"/>
              <a:gd name="connsiteX1" fmla="*/ 73787 w 4438863"/>
              <a:gd name="connsiteY1" fmla="*/ 1176706 h 1182476"/>
              <a:gd name="connsiteX2" fmla="*/ 175186 w 4438863"/>
              <a:gd name="connsiteY2" fmla="*/ 1096933 h 1182476"/>
              <a:gd name="connsiteX3" fmla="*/ 257736 w 4438863"/>
              <a:gd name="connsiteY3" fmla="*/ 1179483 h 1182476"/>
              <a:gd name="connsiteX4" fmla="*/ 378386 w 4438863"/>
              <a:gd name="connsiteY4" fmla="*/ 1122333 h 1182476"/>
              <a:gd name="connsiteX5" fmla="*/ 537136 w 4438863"/>
              <a:gd name="connsiteY5" fmla="*/ 1141383 h 1182476"/>
              <a:gd name="connsiteX6" fmla="*/ 677871 w 4438863"/>
              <a:gd name="connsiteY6" fmla="*/ 1051816 h 1182476"/>
              <a:gd name="connsiteX7" fmla="*/ 704931 w 4438863"/>
              <a:gd name="connsiteY7" fmla="*/ 935467 h 1182476"/>
              <a:gd name="connsiteX8" fmla="*/ 763107 w 4438863"/>
              <a:gd name="connsiteY8" fmla="*/ 870328 h 1182476"/>
              <a:gd name="connsiteX9" fmla="*/ 760990 w 4438863"/>
              <a:gd name="connsiteY9" fmla="*/ 793996 h 1182476"/>
              <a:gd name="connsiteX10" fmla="*/ 943448 w 4438863"/>
              <a:gd name="connsiteY10" fmla="*/ 888486 h 1182476"/>
              <a:gd name="connsiteX11" fmla="*/ 1144062 w 4438863"/>
              <a:gd name="connsiteY11" fmla="*/ 726742 h 1182476"/>
              <a:gd name="connsiteX12" fmla="*/ 1242695 w 4438863"/>
              <a:gd name="connsiteY12" fmla="*/ 720749 h 1182476"/>
              <a:gd name="connsiteX13" fmla="*/ 1486764 w 4438863"/>
              <a:gd name="connsiteY13" fmla="*/ 691574 h 1182476"/>
              <a:gd name="connsiteX14" fmla="*/ 1488350 w 4438863"/>
              <a:gd name="connsiteY14" fmla="*/ 816209 h 1182476"/>
              <a:gd name="connsiteX15" fmla="*/ 1584604 w 4438863"/>
              <a:gd name="connsiteY15" fmla="*/ 901795 h 1182476"/>
              <a:gd name="connsiteX16" fmla="*/ 1657850 w 4438863"/>
              <a:gd name="connsiteY16" fmla="*/ 739083 h 1182476"/>
              <a:gd name="connsiteX17" fmla="*/ 1823471 w 4438863"/>
              <a:gd name="connsiteY17" fmla="*/ 689988 h 1182476"/>
              <a:gd name="connsiteX18" fmla="*/ 1909852 w 4438863"/>
              <a:gd name="connsiteY18" fmla="*/ 695629 h 1182476"/>
              <a:gd name="connsiteX19" fmla="*/ 1908706 w 4438863"/>
              <a:gd name="connsiteY19" fmla="*/ 616917 h 1182476"/>
              <a:gd name="connsiteX20" fmla="*/ 1964765 w 4438863"/>
              <a:gd name="connsiteY20" fmla="*/ 576546 h 1182476"/>
              <a:gd name="connsiteX21" fmla="*/ 2003813 w 4438863"/>
              <a:gd name="connsiteY21" fmla="*/ 492105 h 1182476"/>
              <a:gd name="connsiteX22" fmla="*/ 2147400 w 4438863"/>
              <a:gd name="connsiteY22" fmla="*/ 518196 h 1182476"/>
              <a:gd name="connsiteX23" fmla="*/ 2246737 w 4438863"/>
              <a:gd name="connsiteY23" fmla="*/ 567468 h 1182476"/>
              <a:gd name="connsiteX24" fmla="*/ 2450084 w 4438863"/>
              <a:gd name="connsiteY24" fmla="*/ 560503 h 1182476"/>
              <a:gd name="connsiteX25" fmla="*/ 2528178 w 4438863"/>
              <a:gd name="connsiteY25" fmla="*/ 538468 h 1182476"/>
              <a:gd name="connsiteX26" fmla="*/ 2687806 w 4438863"/>
              <a:gd name="connsiteY26" fmla="*/ 421942 h 1182476"/>
              <a:gd name="connsiteX27" fmla="*/ 2865415 w 4438863"/>
              <a:gd name="connsiteY27" fmla="*/ 476239 h 1182476"/>
              <a:gd name="connsiteX28" fmla="*/ 2988904 w 4438863"/>
              <a:gd name="connsiteY28" fmla="*/ 490342 h 1182476"/>
              <a:gd name="connsiteX29" fmla="*/ 3020989 w 4438863"/>
              <a:gd name="connsiteY29" fmla="*/ 458258 h 1182476"/>
              <a:gd name="connsiteX30" fmla="*/ 3117241 w 4438863"/>
              <a:gd name="connsiteY30" fmla="*/ 426173 h 1182476"/>
              <a:gd name="connsiteX31" fmla="*/ 3213494 w 4438863"/>
              <a:gd name="connsiteY31" fmla="*/ 345963 h 1182476"/>
              <a:gd name="connsiteX32" fmla="*/ 3341655 w 4438863"/>
              <a:gd name="connsiteY32" fmla="*/ 202378 h 1182476"/>
              <a:gd name="connsiteX33" fmla="*/ 3481185 w 4438863"/>
              <a:gd name="connsiteY33" fmla="*/ 336709 h 1182476"/>
              <a:gd name="connsiteX34" fmla="*/ 3502252 w 4438863"/>
              <a:gd name="connsiteY34" fmla="*/ 490342 h 1182476"/>
              <a:gd name="connsiteX35" fmla="*/ 3648922 w 4438863"/>
              <a:gd name="connsiteY35" fmla="*/ 427936 h 1182476"/>
              <a:gd name="connsiteX36" fmla="*/ 3727018 w 4438863"/>
              <a:gd name="connsiteY36" fmla="*/ 316435 h 1182476"/>
              <a:gd name="connsiteX37" fmla="*/ 3876597 w 4438863"/>
              <a:gd name="connsiteY37" fmla="*/ 247418 h 1182476"/>
              <a:gd name="connsiteX38" fmla="*/ 3975582 w 4438863"/>
              <a:gd name="connsiteY38" fmla="*/ 202378 h 1182476"/>
              <a:gd name="connsiteX39" fmla="*/ 4063725 w 4438863"/>
              <a:gd name="connsiteY39" fmla="*/ 125076 h 1182476"/>
              <a:gd name="connsiteX40" fmla="*/ 4260462 w 4438863"/>
              <a:gd name="connsiteY40" fmla="*/ 35786 h 1182476"/>
              <a:gd name="connsiteX41" fmla="*/ 4370641 w 4438863"/>
              <a:gd name="connsiteY41" fmla="*/ 44071 h 1182476"/>
              <a:gd name="connsiteX42" fmla="*/ 4438863 w 4438863"/>
              <a:gd name="connsiteY42" fmla="*/ 0 h 1182476"/>
              <a:gd name="connsiteX0" fmla="*/ 0 w 4578973"/>
              <a:gd name="connsiteY0" fmla="*/ 220867 h 1228490"/>
              <a:gd name="connsiteX1" fmla="*/ 213897 w 4578973"/>
              <a:gd name="connsiteY1" fmla="*/ 1176706 h 1228490"/>
              <a:gd name="connsiteX2" fmla="*/ 315296 w 4578973"/>
              <a:gd name="connsiteY2" fmla="*/ 1096933 h 1228490"/>
              <a:gd name="connsiteX3" fmla="*/ 397846 w 4578973"/>
              <a:gd name="connsiteY3" fmla="*/ 1179483 h 1228490"/>
              <a:gd name="connsiteX4" fmla="*/ 518496 w 4578973"/>
              <a:gd name="connsiteY4" fmla="*/ 1122333 h 1228490"/>
              <a:gd name="connsiteX5" fmla="*/ 677246 w 4578973"/>
              <a:gd name="connsiteY5" fmla="*/ 1141383 h 1228490"/>
              <a:gd name="connsiteX6" fmla="*/ 817981 w 4578973"/>
              <a:gd name="connsiteY6" fmla="*/ 1051816 h 1228490"/>
              <a:gd name="connsiteX7" fmla="*/ 845041 w 4578973"/>
              <a:gd name="connsiteY7" fmla="*/ 935467 h 1228490"/>
              <a:gd name="connsiteX8" fmla="*/ 903217 w 4578973"/>
              <a:gd name="connsiteY8" fmla="*/ 870328 h 1228490"/>
              <a:gd name="connsiteX9" fmla="*/ 901100 w 4578973"/>
              <a:gd name="connsiteY9" fmla="*/ 793996 h 1228490"/>
              <a:gd name="connsiteX10" fmla="*/ 1083558 w 4578973"/>
              <a:gd name="connsiteY10" fmla="*/ 888486 h 1228490"/>
              <a:gd name="connsiteX11" fmla="*/ 1284172 w 4578973"/>
              <a:gd name="connsiteY11" fmla="*/ 726742 h 1228490"/>
              <a:gd name="connsiteX12" fmla="*/ 1382805 w 4578973"/>
              <a:gd name="connsiteY12" fmla="*/ 720749 h 1228490"/>
              <a:gd name="connsiteX13" fmla="*/ 1626874 w 4578973"/>
              <a:gd name="connsiteY13" fmla="*/ 691574 h 1228490"/>
              <a:gd name="connsiteX14" fmla="*/ 1628460 w 4578973"/>
              <a:gd name="connsiteY14" fmla="*/ 816209 h 1228490"/>
              <a:gd name="connsiteX15" fmla="*/ 1724714 w 4578973"/>
              <a:gd name="connsiteY15" fmla="*/ 901795 h 1228490"/>
              <a:gd name="connsiteX16" fmla="*/ 1797960 w 4578973"/>
              <a:gd name="connsiteY16" fmla="*/ 739083 h 1228490"/>
              <a:gd name="connsiteX17" fmla="*/ 1963581 w 4578973"/>
              <a:gd name="connsiteY17" fmla="*/ 689988 h 1228490"/>
              <a:gd name="connsiteX18" fmla="*/ 2049962 w 4578973"/>
              <a:gd name="connsiteY18" fmla="*/ 695629 h 1228490"/>
              <a:gd name="connsiteX19" fmla="*/ 2048816 w 4578973"/>
              <a:gd name="connsiteY19" fmla="*/ 616917 h 1228490"/>
              <a:gd name="connsiteX20" fmla="*/ 2104875 w 4578973"/>
              <a:gd name="connsiteY20" fmla="*/ 576546 h 1228490"/>
              <a:gd name="connsiteX21" fmla="*/ 2143923 w 4578973"/>
              <a:gd name="connsiteY21" fmla="*/ 492105 h 1228490"/>
              <a:gd name="connsiteX22" fmla="*/ 2287510 w 4578973"/>
              <a:gd name="connsiteY22" fmla="*/ 518196 h 1228490"/>
              <a:gd name="connsiteX23" fmla="*/ 2386847 w 4578973"/>
              <a:gd name="connsiteY23" fmla="*/ 567468 h 1228490"/>
              <a:gd name="connsiteX24" fmla="*/ 2590194 w 4578973"/>
              <a:gd name="connsiteY24" fmla="*/ 560503 h 1228490"/>
              <a:gd name="connsiteX25" fmla="*/ 2668288 w 4578973"/>
              <a:gd name="connsiteY25" fmla="*/ 538468 h 1228490"/>
              <a:gd name="connsiteX26" fmla="*/ 2827916 w 4578973"/>
              <a:gd name="connsiteY26" fmla="*/ 421942 h 1228490"/>
              <a:gd name="connsiteX27" fmla="*/ 3005525 w 4578973"/>
              <a:gd name="connsiteY27" fmla="*/ 476239 h 1228490"/>
              <a:gd name="connsiteX28" fmla="*/ 3129014 w 4578973"/>
              <a:gd name="connsiteY28" fmla="*/ 490342 h 1228490"/>
              <a:gd name="connsiteX29" fmla="*/ 3161099 w 4578973"/>
              <a:gd name="connsiteY29" fmla="*/ 458258 h 1228490"/>
              <a:gd name="connsiteX30" fmla="*/ 3257351 w 4578973"/>
              <a:gd name="connsiteY30" fmla="*/ 426173 h 1228490"/>
              <a:gd name="connsiteX31" fmla="*/ 3353604 w 4578973"/>
              <a:gd name="connsiteY31" fmla="*/ 345963 h 1228490"/>
              <a:gd name="connsiteX32" fmla="*/ 3481765 w 4578973"/>
              <a:gd name="connsiteY32" fmla="*/ 202378 h 1228490"/>
              <a:gd name="connsiteX33" fmla="*/ 3621295 w 4578973"/>
              <a:gd name="connsiteY33" fmla="*/ 336709 h 1228490"/>
              <a:gd name="connsiteX34" fmla="*/ 3642362 w 4578973"/>
              <a:gd name="connsiteY34" fmla="*/ 490342 h 1228490"/>
              <a:gd name="connsiteX35" fmla="*/ 3789032 w 4578973"/>
              <a:gd name="connsiteY35" fmla="*/ 427936 h 1228490"/>
              <a:gd name="connsiteX36" fmla="*/ 3867128 w 4578973"/>
              <a:gd name="connsiteY36" fmla="*/ 316435 h 1228490"/>
              <a:gd name="connsiteX37" fmla="*/ 4016707 w 4578973"/>
              <a:gd name="connsiteY37" fmla="*/ 247418 h 1228490"/>
              <a:gd name="connsiteX38" fmla="*/ 4115692 w 4578973"/>
              <a:gd name="connsiteY38" fmla="*/ 202378 h 1228490"/>
              <a:gd name="connsiteX39" fmla="*/ 4203835 w 4578973"/>
              <a:gd name="connsiteY39" fmla="*/ 125076 h 1228490"/>
              <a:gd name="connsiteX40" fmla="*/ 4400572 w 4578973"/>
              <a:gd name="connsiteY40" fmla="*/ 35786 h 1228490"/>
              <a:gd name="connsiteX41" fmla="*/ 4510751 w 4578973"/>
              <a:gd name="connsiteY41" fmla="*/ 44071 h 1228490"/>
              <a:gd name="connsiteX42" fmla="*/ 4578973 w 4578973"/>
              <a:gd name="connsiteY42" fmla="*/ 0 h 1228490"/>
              <a:gd name="connsiteX0" fmla="*/ 0 w 4578973"/>
              <a:gd name="connsiteY0" fmla="*/ 220867 h 1189634"/>
              <a:gd name="connsiteX1" fmla="*/ 66413 w 4578973"/>
              <a:gd name="connsiteY1" fmla="*/ 336048 h 1189634"/>
              <a:gd name="connsiteX2" fmla="*/ 315296 w 4578973"/>
              <a:gd name="connsiteY2" fmla="*/ 1096933 h 1189634"/>
              <a:gd name="connsiteX3" fmla="*/ 397846 w 4578973"/>
              <a:gd name="connsiteY3" fmla="*/ 1179483 h 1189634"/>
              <a:gd name="connsiteX4" fmla="*/ 518496 w 4578973"/>
              <a:gd name="connsiteY4" fmla="*/ 1122333 h 1189634"/>
              <a:gd name="connsiteX5" fmla="*/ 677246 w 4578973"/>
              <a:gd name="connsiteY5" fmla="*/ 1141383 h 1189634"/>
              <a:gd name="connsiteX6" fmla="*/ 817981 w 4578973"/>
              <a:gd name="connsiteY6" fmla="*/ 1051816 h 1189634"/>
              <a:gd name="connsiteX7" fmla="*/ 845041 w 4578973"/>
              <a:gd name="connsiteY7" fmla="*/ 935467 h 1189634"/>
              <a:gd name="connsiteX8" fmla="*/ 903217 w 4578973"/>
              <a:gd name="connsiteY8" fmla="*/ 870328 h 1189634"/>
              <a:gd name="connsiteX9" fmla="*/ 901100 w 4578973"/>
              <a:gd name="connsiteY9" fmla="*/ 793996 h 1189634"/>
              <a:gd name="connsiteX10" fmla="*/ 1083558 w 4578973"/>
              <a:gd name="connsiteY10" fmla="*/ 888486 h 1189634"/>
              <a:gd name="connsiteX11" fmla="*/ 1284172 w 4578973"/>
              <a:gd name="connsiteY11" fmla="*/ 726742 h 1189634"/>
              <a:gd name="connsiteX12" fmla="*/ 1382805 w 4578973"/>
              <a:gd name="connsiteY12" fmla="*/ 720749 h 1189634"/>
              <a:gd name="connsiteX13" fmla="*/ 1626874 w 4578973"/>
              <a:gd name="connsiteY13" fmla="*/ 691574 h 1189634"/>
              <a:gd name="connsiteX14" fmla="*/ 1628460 w 4578973"/>
              <a:gd name="connsiteY14" fmla="*/ 816209 h 1189634"/>
              <a:gd name="connsiteX15" fmla="*/ 1724714 w 4578973"/>
              <a:gd name="connsiteY15" fmla="*/ 901795 h 1189634"/>
              <a:gd name="connsiteX16" fmla="*/ 1797960 w 4578973"/>
              <a:gd name="connsiteY16" fmla="*/ 739083 h 1189634"/>
              <a:gd name="connsiteX17" fmla="*/ 1963581 w 4578973"/>
              <a:gd name="connsiteY17" fmla="*/ 689988 h 1189634"/>
              <a:gd name="connsiteX18" fmla="*/ 2049962 w 4578973"/>
              <a:gd name="connsiteY18" fmla="*/ 695629 h 1189634"/>
              <a:gd name="connsiteX19" fmla="*/ 2048816 w 4578973"/>
              <a:gd name="connsiteY19" fmla="*/ 616917 h 1189634"/>
              <a:gd name="connsiteX20" fmla="*/ 2104875 w 4578973"/>
              <a:gd name="connsiteY20" fmla="*/ 576546 h 1189634"/>
              <a:gd name="connsiteX21" fmla="*/ 2143923 w 4578973"/>
              <a:gd name="connsiteY21" fmla="*/ 492105 h 1189634"/>
              <a:gd name="connsiteX22" fmla="*/ 2287510 w 4578973"/>
              <a:gd name="connsiteY22" fmla="*/ 518196 h 1189634"/>
              <a:gd name="connsiteX23" fmla="*/ 2386847 w 4578973"/>
              <a:gd name="connsiteY23" fmla="*/ 567468 h 1189634"/>
              <a:gd name="connsiteX24" fmla="*/ 2590194 w 4578973"/>
              <a:gd name="connsiteY24" fmla="*/ 560503 h 1189634"/>
              <a:gd name="connsiteX25" fmla="*/ 2668288 w 4578973"/>
              <a:gd name="connsiteY25" fmla="*/ 538468 h 1189634"/>
              <a:gd name="connsiteX26" fmla="*/ 2827916 w 4578973"/>
              <a:gd name="connsiteY26" fmla="*/ 421942 h 1189634"/>
              <a:gd name="connsiteX27" fmla="*/ 3005525 w 4578973"/>
              <a:gd name="connsiteY27" fmla="*/ 476239 h 1189634"/>
              <a:gd name="connsiteX28" fmla="*/ 3129014 w 4578973"/>
              <a:gd name="connsiteY28" fmla="*/ 490342 h 1189634"/>
              <a:gd name="connsiteX29" fmla="*/ 3161099 w 4578973"/>
              <a:gd name="connsiteY29" fmla="*/ 458258 h 1189634"/>
              <a:gd name="connsiteX30" fmla="*/ 3257351 w 4578973"/>
              <a:gd name="connsiteY30" fmla="*/ 426173 h 1189634"/>
              <a:gd name="connsiteX31" fmla="*/ 3353604 w 4578973"/>
              <a:gd name="connsiteY31" fmla="*/ 345963 h 1189634"/>
              <a:gd name="connsiteX32" fmla="*/ 3481765 w 4578973"/>
              <a:gd name="connsiteY32" fmla="*/ 202378 h 1189634"/>
              <a:gd name="connsiteX33" fmla="*/ 3621295 w 4578973"/>
              <a:gd name="connsiteY33" fmla="*/ 336709 h 1189634"/>
              <a:gd name="connsiteX34" fmla="*/ 3642362 w 4578973"/>
              <a:gd name="connsiteY34" fmla="*/ 490342 h 1189634"/>
              <a:gd name="connsiteX35" fmla="*/ 3789032 w 4578973"/>
              <a:gd name="connsiteY35" fmla="*/ 427936 h 1189634"/>
              <a:gd name="connsiteX36" fmla="*/ 3867128 w 4578973"/>
              <a:gd name="connsiteY36" fmla="*/ 316435 h 1189634"/>
              <a:gd name="connsiteX37" fmla="*/ 4016707 w 4578973"/>
              <a:gd name="connsiteY37" fmla="*/ 247418 h 1189634"/>
              <a:gd name="connsiteX38" fmla="*/ 4115692 w 4578973"/>
              <a:gd name="connsiteY38" fmla="*/ 202378 h 1189634"/>
              <a:gd name="connsiteX39" fmla="*/ 4203835 w 4578973"/>
              <a:gd name="connsiteY39" fmla="*/ 125076 h 1189634"/>
              <a:gd name="connsiteX40" fmla="*/ 4400572 w 4578973"/>
              <a:gd name="connsiteY40" fmla="*/ 35786 h 1189634"/>
              <a:gd name="connsiteX41" fmla="*/ 4510751 w 4578973"/>
              <a:gd name="connsiteY41" fmla="*/ 44071 h 1189634"/>
              <a:gd name="connsiteX42" fmla="*/ 4578973 w 4578973"/>
              <a:gd name="connsiteY42" fmla="*/ 0 h 1189634"/>
              <a:gd name="connsiteX0" fmla="*/ 0 w 4578973"/>
              <a:gd name="connsiteY0" fmla="*/ 220867 h 1226116"/>
              <a:gd name="connsiteX1" fmla="*/ 66413 w 4578973"/>
              <a:gd name="connsiteY1" fmla="*/ 336048 h 1226116"/>
              <a:gd name="connsiteX2" fmla="*/ 57200 w 4578973"/>
              <a:gd name="connsiteY2" fmla="*/ 366888 h 1226116"/>
              <a:gd name="connsiteX3" fmla="*/ 397846 w 4578973"/>
              <a:gd name="connsiteY3" fmla="*/ 1179483 h 1226116"/>
              <a:gd name="connsiteX4" fmla="*/ 518496 w 4578973"/>
              <a:gd name="connsiteY4" fmla="*/ 1122333 h 1226116"/>
              <a:gd name="connsiteX5" fmla="*/ 677246 w 4578973"/>
              <a:gd name="connsiteY5" fmla="*/ 1141383 h 1226116"/>
              <a:gd name="connsiteX6" fmla="*/ 817981 w 4578973"/>
              <a:gd name="connsiteY6" fmla="*/ 1051816 h 1226116"/>
              <a:gd name="connsiteX7" fmla="*/ 845041 w 4578973"/>
              <a:gd name="connsiteY7" fmla="*/ 935467 h 1226116"/>
              <a:gd name="connsiteX8" fmla="*/ 903217 w 4578973"/>
              <a:gd name="connsiteY8" fmla="*/ 870328 h 1226116"/>
              <a:gd name="connsiteX9" fmla="*/ 901100 w 4578973"/>
              <a:gd name="connsiteY9" fmla="*/ 793996 h 1226116"/>
              <a:gd name="connsiteX10" fmla="*/ 1083558 w 4578973"/>
              <a:gd name="connsiteY10" fmla="*/ 888486 h 1226116"/>
              <a:gd name="connsiteX11" fmla="*/ 1284172 w 4578973"/>
              <a:gd name="connsiteY11" fmla="*/ 726742 h 1226116"/>
              <a:gd name="connsiteX12" fmla="*/ 1382805 w 4578973"/>
              <a:gd name="connsiteY12" fmla="*/ 720749 h 1226116"/>
              <a:gd name="connsiteX13" fmla="*/ 1626874 w 4578973"/>
              <a:gd name="connsiteY13" fmla="*/ 691574 h 1226116"/>
              <a:gd name="connsiteX14" fmla="*/ 1628460 w 4578973"/>
              <a:gd name="connsiteY14" fmla="*/ 816209 h 1226116"/>
              <a:gd name="connsiteX15" fmla="*/ 1724714 w 4578973"/>
              <a:gd name="connsiteY15" fmla="*/ 901795 h 1226116"/>
              <a:gd name="connsiteX16" fmla="*/ 1797960 w 4578973"/>
              <a:gd name="connsiteY16" fmla="*/ 739083 h 1226116"/>
              <a:gd name="connsiteX17" fmla="*/ 1963581 w 4578973"/>
              <a:gd name="connsiteY17" fmla="*/ 689988 h 1226116"/>
              <a:gd name="connsiteX18" fmla="*/ 2049962 w 4578973"/>
              <a:gd name="connsiteY18" fmla="*/ 695629 h 1226116"/>
              <a:gd name="connsiteX19" fmla="*/ 2048816 w 4578973"/>
              <a:gd name="connsiteY19" fmla="*/ 616917 h 1226116"/>
              <a:gd name="connsiteX20" fmla="*/ 2104875 w 4578973"/>
              <a:gd name="connsiteY20" fmla="*/ 576546 h 1226116"/>
              <a:gd name="connsiteX21" fmla="*/ 2143923 w 4578973"/>
              <a:gd name="connsiteY21" fmla="*/ 492105 h 1226116"/>
              <a:gd name="connsiteX22" fmla="*/ 2287510 w 4578973"/>
              <a:gd name="connsiteY22" fmla="*/ 518196 h 1226116"/>
              <a:gd name="connsiteX23" fmla="*/ 2386847 w 4578973"/>
              <a:gd name="connsiteY23" fmla="*/ 567468 h 1226116"/>
              <a:gd name="connsiteX24" fmla="*/ 2590194 w 4578973"/>
              <a:gd name="connsiteY24" fmla="*/ 560503 h 1226116"/>
              <a:gd name="connsiteX25" fmla="*/ 2668288 w 4578973"/>
              <a:gd name="connsiteY25" fmla="*/ 538468 h 1226116"/>
              <a:gd name="connsiteX26" fmla="*/ 2827916 w 4578973"/>
              <a:gd name="connsiteY26" fmla="*/ 421942 h 1226116"/>
              <a:gd name="connsiteX27" fmla="*/ 3005525 w 4578973"/>
              <a:gd name="connsiteY27" fmla="*/ 476239 h 1226116"/>
              <a:gd name="connsiteX28" fmla="*/ 3129014 w 4578973"/>
              <a:gd name="connsiteY28" fmla="*/ 490342 h 1226116"/>
              <a:gd name="connsiteX29" fmla="*/ 3161099 w 4578973"/>
              <a:gd name="connsiteY29" fmla="*/ 458258 h 1226116"/>
              <a:gd name="connsiteX30" fmla="*/ 3257351 w 4578973"/>
              <a:gd name="connsiteY30" fmla="*/ 426173 h 1226116"/>
              <a:gd name="connsiteX31" fmla="*/ 3353604 w 4578973"/>
              <a:gd name="connsiteY31" fmla="*/ 345963 h 1226116"/>
              <a:gd name="connsiteX32" fmla="*/ 3481765 w 4578973"/>
              <a:gd name="connsiteY32" fmla="*/ 202378 h 1226116"/>
              <a:gd name="connsiteX33" fmla="*/ 3621295 w 4578973"/>
              <a:gd name="connsiteY33" fmla="*/ 336709 h 1226116"/>
              <a:gd name="connsiteX34" fmla="*/ 3642362 w 4578973"/>
              <a:gd name="connsiteY34" fmla="*/ 490342 h 1226116"/>
              <a:gd name="connsiteX35" fmla="*/ 3789032 w 4578973"/>
              <a:gd name="connsiteY35" fmla="*/ 427936 h 1226116"/>
              <a:gd name="connsiteX36" fmla="*/ 3867128 w 4578973"/>
              <a:gd name="connsiteY36" fmla="*/ 316435 h 1226116"/>
              <a:gd name="connsiteX37" fmla="*/ 4016707 w 4578973"/>
              <a:gd name="connsiteY37" fmla="*/ 247418 h 1226116"/>
              <a:gd name="connsiteX38" fmla="*/ 4115692 w 4578973"/>
              <a:gd name="connsiteY38" fmla="*/ 202378 h 1226116"/>
              <a:gd name="connsiteX39" fmla="*/ 4203835 w 4578973"/>
              <a:gd name="connsiteY39" fmla="*/ 125076 h 1226116"/>
              <a:gd name="connsiteX40" fmla="*/ 4400572 w 4578973"/>
              <a:gd name="connsiteY40" fmla="*/ 35786 h 1226116"/>
              <a:gd name="connsiteX41" fmla="*/ 4510751 w 4578973"/>
              <a:gd name="connsiteY41" fmla="*/ 44071 h 1226116"/>
              <a:gd name="connsiteX42" fmla="*/ 4578973 w 4578973"/>
              <a:gd name="connsiteY42" fmla="*/ 0 h 1226116"/>
              <a:gd name="connsiteX0" fmla="*/ 0 w 4578973"/>
              <a:gd name="connsiteY0" fmla="*/ 220867 h 1179589"/>
              <a:gd name="connsiteX1" fmla="*/ 66413 w 4578973"/>
              <a:gd name="connsiteY1" fmla="*/ 336048 h 1179589"/>
              <a:gd name="connsiteX2" fmla="*/ 57200 w 4578973"/>
              <a:gd name="connsiteY2" fmla="*/ 366888 h 1179589"/>
              <a:gd name="connsiteX3" fmla="*/ 125001 w 4578973"/>
              <a:gd name="connsiteY3" fmla="*/ 486309 h 1179589"/>
              <a:gd name="connsiteX4" fmla="*/ 518496 w 4578973"/>
              <a:gd name="connsiteY4" fmla="*/ 1122333 h 1179589"/>
              <a:gd name="connsiteX5" fmla="*/ 677246 w 4578973"/>
              <a:gd name="connsiteY5" fmla="*/ 1141383 h 1179589"/>
              <a:gd name="connsiteX6" fmla="*/ 817981 w 4578973"/>
              <a:gd name="connsiteY6" fmla="*/ 1051816 h 1179589"/>
              <a:gd name="connsiteX7" fmla="*/ 845041 w 4578973"/>
              <a:gd name="connsiteY7" fmla="*/ 935467 h 1179589"/>
              <a:gd name="connsiteX8" fmla="*/ 903217 w 4578973"/>
              <a:gd name="connsiteY8" fmla="*/ 870328 h 1179589"/>
              <a:gd name="connsiteX9" fmla="*/ 901100 w 4578973"/>
              <a:gd name="connsiteY9" fmla="*/ 793996 h 1179589"/>
              <a:gd name="connsiteX10" fmla="*/ 1083558 w 4578973"/>
              <a:gd name="connsiteY10" fmla="*/ 888486 h 1179589"/>
              <a:gd name="connsiteX11" fmla="*/ 1284172 w 4578973"/>
              <a:gd name="connsiteY11" fmla="*/ 726742 h 1179589"/>
              <a:gd name="connsiteX12" fmla="*/ 1382805 w 4578973"/>
              <a:gd name="connsiteY12" fmla="*/ 720749 h 1179589"/>
              <a:gd name="connsiteX13" fmla="*/ 1626874 w 4578973"/>
              <a:gd name="connsiteY13" fmla="*/ 691574 h 1179589"/>
              <a:gd name="connsiteX14" fmla="*/ 1628460 w 4578973"/>
              <a:gd name="connsiteY14" fmla="*/ 816209 h 1179589"/>
              <a:gd name="connsiteX15" fmla="*/ 1724714 w 4578973"/>
              <a:gd name="connsiteY15" fmla="*/ 901795 h 1179589"/>
              <a:gd name="connsiteX16" fmla="*/ 1797960 w 4578973"/>
              <a:gd name="connsiteY16" fmla="*/ 739083 h 1179589"/>
              <a:gd name="connsiteX17" fmla="*/ 1963581 w 4578973"/>
              <a:gd name="connsiteY17" fmla="*/ 689988 h 1179589"/>
              <a:gd name="connsiteX18" fmla="*/ 2049962 w 4578973"/>
              <a:gd name="connsiteY18" fmla="*/ 695629 h 1179589"/>
              <a:gd name="connsiteX19" fmla="*/ 2048816 w 4578973"/>
              <a:gd name="connsiteY19" fmla="*/ 616917 h 1179589"/>
              <a:gd name="connsiteX20" fmla="*/ 2104875 w 4578973"/>
              <a:gd name="connsiteY20" fmla="*/ 576546 h 1179589"/>
              <a:gd name="connsiteX21" fmla="*/ 2143923 w 4578973"/>
              <a:gd name="connsiteY21" fmla="*/ 492105 h 1179589"/>
              <a:gd name="connsiteX22" fmla="*/ 2287510 w 4578973"/>
              <a:gd name="connsiteY22" fmla="*/ 518196 h 1179589"/>
              <a:gd name="connsiteX23" fmla="*/ 2386847 w 4578973"/>
              <a:gd name="connsiteY23" fmla="*/ 567468 h 1179589"/>
              <a:gd name="connsiteX24" fmla="*/ 2590194 w 4578973"/>
              <a:gd name="connsiteY24" fmla="*/ 560503 h 1179589"/>
              <a:gd name="connsiteX25" fmla="*/ 2668288 w 4578973"/>
              <a:gd name="connsiteY25" fmla="*/ 538468 h 1179589"/>
              <a:gd name="connsiteX26" fmla="*/ 2827916 w 4578973"/>
              <a:gd name="connsiteY26" fmla="*/ 421942 h 1179589"/>
              <a:gd name="connsiteX27" fmla="*/ 3005525 w 4578973"/>
              <a:gd name="connsiteY27" fmla="*/ 476239 h 1179589"/>
              <a:gd name="connsiteX28" fmla="*/ 3129014 w 4578973"/>
              <a:gd name="connsiteY28" fmla="*/ 490342 h 1179589"/>
              <a:gd name="connsiteX29" fmla="*/ 3161099 w 4578973"/>
              <a:gd name="connsiteY29" fmla="*/ 458258 h 1179589"/>
              <a:gd name="connsiteX30" fmla="*/ 3257351 w 4578973"/>
              <a:gd name="connsiteY30" fmla="*/ 426173 h 1179589"/>
              <a:gd name="connsiteX31" fmla="*/ 3353604 w 4578973"/>
              <a:gd name="connsiteY31" fmla="*/ 345963 h 1179589"/>
              <a:gd name="connsiteX32" fmla="*/ 3481765 w 4578973"/>
              <a:gd name="connsiteY32" fmla="*/ 202378 h 1179589"/>
              <a:gd name="connsiteX33" fmla="*/ 3621295 w 4578973"/>
              <a:gd name="connsiteY33" fmla="*/ 336709 h 1179589"/>
              <a:gd name="connsiteX34" fmla="*/ 3642362 w 4578973"/>
              <a:gd name="connsiteY34" fmla="*/ 490342 h 1179589"/>
              <a:gd name="connsiteX35" fmla="*/ 3789032 w 4578973"/>
              <a:gd name="connsiteY35" fmla="*/ 427936 h 1179589"/>
              <a:gd name="connsiteX36" fmla="*/ 3867128 w 4578973"/>
              <a:gd name="connsiteY36" fmla="*/ 316435 h 1179589"/>
              <a:gd name="connsiteX37" fmla="*/ 4016707 w 4578973"/>
              <a:gd name="connsiteY37" fmla="*/ 247418 h 1179589"/>
              <a:gd name="connsiteX38" fmla="*/ 4115692 w 4578973"/>
              <a:gd name="connsiteY38" fmla="*/ 202378 h 1179589"/>
              <a:gd name="connsiteX39" fmla="*/ 4203835 w 4578973"/>
              <a:gd name="connsiteY39" fmla="*/ 125076 h 1179589"/>
              <a:gd name="connsiteX40" fmla="*/ 4400572 w 4578973"/>
              <a:gd name="connsiteY40" fmla="*/ 35786 h 1179589"/>
              <a:gd name="connsiteX41" fmla="*/ 4510751 w 4578973"/>
              <a:gd name="connsiteY41" fmla="*/ 44071 h 1179589"/>
              <a:gd name="connsiteX42" fmla="*/ 4578973 w 4578973"/>
              <a:gd name="connsiteY42" fmla="*/ 0 h 1179589"/>
              <a:gd name="connsiteX0" fmla="*/ 0 w 4578973"/>
              <a:gd name="connsiteY0" fmla="*/ 220867 h 1162992"/>
              <a:gd name="connsiteX1" fmla="*/ 66413 w 4578973"/>
              <a:gd name="connsiteY1" fmla="*/ 336048 h 1162992"/>
              <a:gd name="connsiteX2" fmla="*/ 57200 w 4578973"/>
              <a:gd name="connsiteY2" fmla="*/ 366888 h 1162992"/>
              <a:gd name="connsiteX3" fmla="*/ 125001 w 4578973"/>
              <a:gd name="connsiteY3" fmla="*/ 486309 h 1162992"/>
              <a:gd name="connsiteX4" fmla="*/ 363638 w 4578973"/>
              <a:gd name="connsiteY4" fmla="*/ 606139 h 1162992"/>
              <a:gd name="connsiteX5" fmla="*/ 677246 w 4578973"/>
              <a:gd name="connsiteY5" fmla="*/ 1141383 h 1162992"/>
              <a:gd name="connsiteX6" fmla="*/ 817981 w 4578973"/>
              <a:gd name="connsiteY6" fmla="*/ 1051816 h 1162992"/>
              <a:gd name="connsiteX7" fmla="*/ 845041 w 4578973"/>
              <a:gd name="connsiteY7" fmla="*/ 935467 h 1162992"/>
              <a:gd name="connsiteX8" fmla="*/ 903217 w 4578973"/>
              <a:gd name="connsiteY8" fmla="*/ 870328 h 1162992"/>
              <a:gd name="connsiteX9" fmla="*/ 901100 w 4578973"/>
              <a:gd name="connsiteY9" fmla="*/ 793996 h 1162992"/>
              <a:gd name="connsiteX10" fmla="*/ 1083558 w 4578973"/>
              <a:gd name="connsiteY10" fmla="*/ 888486 h 1162992"/>
              <a:gd name="connsiteX11" fmla="*/ 1284172 w 4578973"/>
              <a:gd name="connsiteY11" fmla="*/ 726742 h 1162992"/>
              <a:gd name="connsiteX12" fmla="*/ 1382805 w 4578973"/>
              <a:gd name="connsiteY12" fmla="*/ 720749 h 1162992"/>
              <a:gd name="connsiteX13" fmla="*/ 1626874 w 4578973"/>
              <a:gd name="connsiteY13" fmla="*/ 691574 h 1162992"/>
              <a:gd name="connsiteX14" fmla="*/ 1628460 w 4578973"/>
              <a:gd name="connsiteY14" fmla="*/ 816209 h 1162992"/>
              <a:gd name="connsiteX15" fmla="*/ 1724714 w 4578973"/>
              <a:gd name="connsiteY15" fmla="*/ 901795 h 1162992"/>
              <a:gd name="connsiteX16" fmla="*/ 1797960 w 4578973"/>
              <a:gd name="connsiteY16" fmla="*/ 739083 h 1162992"/>
              <a:gd name="connsiteX17" fmla="*/ 1963581 w 4578973"/>
              <a:gd name="connsiteY17" fmla="*/ 689988 h 1162992"/>
              <a:gd name="connsiteX18" fmla="*/ 2049962 w 4578973"/>
              <a:gd name="connsiteY18" fmla="*/ 695629 h 1162992"/>
              <a:gd name="connsiteX19" fmla="*/ 2048816 w 4578973"/>
              <a:gd name="connsiteY19" fmla="*/ 616917 h 1162992"/>
              <a:gd name="connsiteX20" fmla="*/ 2104875 w 4578973"/>
              <a:gd name="connsiteY20" fmla="*/ 576546 h 1162992"/>
              <a:gd name="connsiteX21" fmla="*/ 2143923 w 4578973"/>
              <a:gd name="connsiteY21" fmla="*/ 492105 h 1162992"/>
              <a:gd name="connsiteX22" fmla="*/ 2287510 w 4578973"/>
              <a:gd name="connsiteY22" fmla="*/ 518196 h 1162992"/>
              <a:gd name="connsiteX23" fmla="*/ 2386847 w 4578973"/>
              <a:gd name="connsiteY23" fmla="*/ 567468 h 1162992"/>
              <a:gd name="connsiteX24" fmla="*/ 2590194 w 4578973"/>
              <a:gd name="connsiteY24" fmla="*/ 560503 h 1162992"/>
              <a:gd name="connsiteX25" fmla="*/ 2668288 w 4578973"/>
              <a:gd name="connsiteY25" fmla="*/ 538468 h 1162992"/>
              <a:gd name="connsiteX26" fmla="*/ 2827916 w 4578973"/>
              <a:gd name="connsiteY26" fmla="*/ 421942 h 1162992"/>
              <a:gd name="connsiteX27" fmla="*/ 3005525 w 4578973"/>
              <a:gd name="connsiteY27" fmla="*/ 476239 h 1162992"/>
              <a:gd name="connsiteX28" fmla="*/ 3129014 w 4578973"/>
              <a:gd name="connsiteY28" fmla="*/ 490342 h 1162992"/>
              <a:gd name="connsiteX29" fmla="*/ 3161099 w 4578973"/>
              <a:gd name="connsiteY29" fmla="*/ 458258 h 1162992"/>
              <a:gd name="connsiteX30" fmla="*/ 3257351 w 4578973"/>
              <a:gd name="connsiteY30" fmla="*/ 426173 h 1162992"/>
              <a:gd name="connsiteX31" fmla="*/ 3353604 w 4578973"/>
              <a:gd name="connsiteY31" fmla="*/ 345963 h 1162992"/>
              <a:gd name="connsiteX32" fmla="*/ 3481765 w 4578973"/>
              <a:gd name="connsiteY32" fmla="*/ 202378 h 1162992"/>
              <a:gd name="connsiteX33" fmla="*/ 3621295 w 4578973"/>
              <a:gd name="connsiteY33" fmla="*/ 336709 h 1162992"/>
              <a:gd name="connsiteX34" fmla="*/ 3642362 w 4578973"/>
              <a:gd name="connsiteY34" fmla="*/ 490342 h 1162992"/>
              <a:gd name="connsiteX35" fmla="*/ 3789032 w 4578973"/>
              <a:gd name="connsiteY35" fmla="*/ 427936 h 1162992"/>
              <a:gd name="connsiteX36" fmla="*/ 3867128 w 4578973"/>
              <a:gd name="connsiteY36" fmla="*/ 316435 h 1162992"/>
              <a:gd name="connsiteX37" fmla="*/ 4016707 w 4578973"/>
              <a:gd name="connsiteY37" fmla="*/ 247418 h 1162992"/>
              <a:gd name="connsiteX38" fmla="*/ 4115692 w 4578973"/>
              <a:gd name="connsiteY38" fmla="*/ 202378 h 1162992"/>
              <a:gd name="connsiteX39" fmla="*/ 4203835 w 4578973"/>
              <a:gd name="connsiteY39" fmla="*/ 125076 h 1162992"/>
              <a:gd name="connsiteX40" fmla="*/ 4400572 w 4578973"/>
              <a:gd name="connsiteY40" fmla="*/ 35786 h 1162992"/>
              <a:gd name="connsiteX41" fmla="*/ 4510751 w 4578973"/>
              <a:gd name="connsiteY41" fmla="*/ 44071 h 1162992"/>
              <a:gd name="connsiteX42" fmla="*/ 4578973 w 4578973"/>
              <a:gd name="connsiteY42" fmla="*/ 0 h 1162992"/>
              <a:gd name="connsiteX0" fmla="*/ 0 w 4578973"/>
              <a:gd name="connsiteY0" fmla="*/ 220867 h 1073376"/>
              <a:gd name="connsiteX1" fmla="*/ 66413 w 4578973"/>
              <a:gd name="connsiteY1" fmla="*/ 336048 h 1073376"/>
              <a:gd name="connsiteX2" fmla="*/ 57200 w 4578973"/>
              <a:gd name="connsiteY2" fmla="*/ 366888 h 1073376"/>
              <a:gd name="connsiteX3" fmla="*/ 125001 w 4578973"/>
              <a:gd name="connsiteY3" fmla="*/ 486309 h 1073376"/>
              <a:gd name="connsiteX4" fmla="*/ 363638 w 4578973"/>
              <a:gd name="connsiteY4" fmla="*/ 606139 h 1073376"/>
              <a:gd name="connsiteX5" fmla="*/ 374904 w 4578973"/>
              <a:gd name="connsiteY5" fmla="*/ 455583 h 1073376"/>
              <a:gd name="connsiteX6" fmla="*/ 817981 w 4578973"/>
              <a:gd name="connsiteY6" fmla="*/ 1051816 h 1073376"/>
              <a:gd name="connsiteX7" fmla="*/ 845041 w 4578973"/>
              <a:gd name="connsiteY7" fmla="*/ 935467 h 1073376"/>
              <a:gd name="connsiteX8" fmla="*/ 903217 w 4578973"/>
              <a:gd name="connsiteY8" fmla="*/ 870328 h 1073376"/>
              <a:gd name="connsiteX9" fmla="*/ 901100 w 4578973"/>
              <a:gd name="connsiteY9" fmla="*/ 793996 h 1073376"/>
              <a:gd name="connsiteX10" fmla="*/ 1083558 w 4578973"/>
              <a:gd name="connsiteY10" fmla="*/ 888486 h 1073376"/>
              <a:gd name="connsiteX11" fmla="*/ 1284172 w 4578973"/>
              <a:gd name="connsiteY11" fmla="*/ 726742 h 1073376"/>
              <a:gd name="connsiteX12" fmla="*/ 1382805 w 4578973"/>
              <a:gd name="connsiteY12" fmla="*/ 720749 h 1073376"/>
              <a:gd name="connsiteX13" fmla="*/ 1626874 w 4578973"/>
              <a:gd name="connsiteY13" fmla="*/ 691574 h 1073376"/>
              <a:gd name="connsiteX14" fmla="*/ 1628460 w 4578973"/>
              <a:gd name="connsiteY14" fmla="*/ 816209 h 1073376"/>
              <a:gd name="connsiteX15" fmla="*/ 1724714 w 4578973"/>
              <a:gd name="connsiteY15" fmla="*/ 901795 h 1073376"/>
              <a:gd name="connsiteX16" fmla="*/ 1797960 w 4578973"/>
              <a:gd name="connsiteY16" fmla="*/ 739083 h 1073376"/>
              <a:gd name="connsiteX17" fmla="*/ 1963581 w 4578973"/>
              <a:gd name="connsiteY17" fmla="*/ 689988 h 1073376"/>
              <a:gd name="connsiteX18" fmla="*/ 2049962 w 4578973"/>
              <a:gd name="connsiteY18" fmla="*/ 695629 h 1073376"/>
              <a:gd name="connsiteX19" fmla="*/ 2048816 w 4578973"/>
              <a:gd name="connsiteY19" fmla="*/ 616917 h 1073376"/>
              <a:gd name="connsiteX20" fmla="*/ 2104875 w 4578973"/>
              <a:gd name="connsiteY20" fmla="*/ 576546 h 1073376"/>
              <a:gd name="connsiteX21" fmla="*/ 2143923 w 4578973"/>
              <a:gd name="connsiteY21" fmla="*/ 492105 h 1073376"/>
              <a:gd name="connsiteX22" fmla="*/ 2287510 w 4578973"/>
              <a:gd name="connsiteY22" fmla="*/ 518196 h 1073376"/>
              <a:gd name="connsiteX23" fmla="*/ 2386847 w 4578973"/>
              <a:gd name="connsiteY23" fmla="*/ 567468 h 1073376"/>
              <a:gd name="connsiteX24" fmla="*/ 2590194 w 4578973"/>
              <a:gd name="connsiteY24" fmla="*/ 560503 h 1073376"/>
              <a:gd name="connsiteX25" fmla="*/ 2668288 w 4578973"/>
              <a:gd name="connsiteY25" fmla="*/ 538468 h 1073376"/>
              <a:gd name="connsiteX26" fmla="*/ 2827916 w 4578973"/>
              <a:gd name="connsiteY26" fmla="*/ 421942 h 1073376"/>
              <a:gd name="connsiteX27" fmla="*/ 3005525 w 4578973"/>
              <a:gd name="connsiteY27" fmla="*/ 476239 h 1073376"/>
              <a:gd name="connsiteX28" fmla="*/ 3129014 w 4578973"/>
              <a:gd name="connsiteY28" fmla="*/ 490342 h 1073376"/>
              <a:gd name="connsiteX29" fmla="*/ 3161099 w 4578973"/>
              <a:gd name="connsiteY29" fmla="*/ 458258 h 1073376"/>
              <a:gd name="connsiteX30" fmla="*/ 3257351 w 4578973"/>
              <a:gd name="connsiteY30" fmla="*/ 426173 h 1073376"/>
              <a:gd name="connsiteX31" fmla="*/ 3353604 w 4578973"/>
              <a:gd name="connsiteY31" fmla="*/ 345963 h 1073376"/>
              <a:gd name="connsiteX32" fmla="*/ 3481765 w 4578973"/>
              <a:gd name="connsiteY32" fmla="*/ 202378 h 1073376"/>
              <a:gd name="connsiteX33" fmla="*/ 3621295 w 4578973"/>
              <a:gd name="connsiteY33" fmla="*/ 336709 h 1073376"/>
              <a:gd name="connsiteX34" fmla="*/ 3642362 w 4578973"/>
              <a:gd name="connsiteY34" fmla="*/ 490342 h 1073376"/>
              <a:gd name="connsiteX35" fmla="*/ 3789032 w 4578973"/>
              <a:gd name="connsiteY35" fmla="*/ 427936 h 1073376"/>
              <a:gd name="connsiteX36" fmla="*/ 3867128 w 4578973"/>
              <a:gd name="connsiteY36" fmla="*/ 316435 h 1073376"/>
              <a:gd name="connsiteX37" fmla="*/ 4016707 w 4578973"/>
              <a:gd name="connsiteY37" fmla="*/ 247418 h 1073376"/>
              <a:gd name="connsiteX38" fmla="*/ 4115692 w 4578973"/>
              <a:gd name="connsiteY38" fmla="*/ 202378 h 1073376"/>
              <a:gd name="connsiteX39" fmla="*/ 4203835 w 4578973"/>
              <a:gd name="connsiteY39" fmla="*/ 125076 h 1073376"/>
              <a:gd name="connsiteX40" fmla="*/ 4400572 w 4578973"/>
              <a:gd name="connsiteY40" fmla="*/ 35786 h 1073376"/>
              <a:gd name="connsiteX41" fmla="*/ 4510751 w 4578973"/>
              <a:gd name="connsiteY41" fmla="*/ 44071 h 1073376"/>
              <a:gd name="connsiteX42" fmla="*/ 4578973 w 4578973"/>
              <a:gd name="connsiteY42" fmla="*/ 0 h 1073376"/>
              <a:gd name="connsiteX0" fmla="*/ 0 w 4578973"/>
              <a:gd name="connsiteY0" fmla="*/ 220867 h 953947"/>
              <a:gd name="connsiteX1" fmla="*/ 66413 w 4578973"/>
              <a:gd name="connsiteY1" fmla="*/ 336048 h 953947"/>
              <a:gd name="connsiteX2" fmla="*/ 57200 w 4578973"/>
              <a:gd name="connsiteY2" fmla="*/ 366888 h 953947"/>
              <a:gd name="connsiteX3" fmla="*/ 125001 w 4578973"/>
              <a:gd name="connsiteY3" fmla="*/ 486309 h 953947"/>
              <a:gd name="connsiteX4" fmla="*/ 363638 w 4578973"/>
              <a:gd name="connsiteY4" fmla="*/ 606139 h 953947"/>
              <a:gd name="connsiteX5" fmla="*/ 374904 w 4578973"/>
              <a:gd name="connsiteY5" fmla="*/ 455583 h 953947"/>
              <a:gd name="connsiteX6" fmla="*/ 589381 w 4578973"/>
              <a:gd name="connsiteY6" fmla="*/ 513500 h 953947"/>
              <a:gd name="connsiteX7" fmla="*/ 845041 w 4578973"/>
              <a:gd name="connsiteY7" fmla="*/ 935467 h 953947"/>
              <a:gd name="connsiteX8" fmla="*/ 903217 w 4578973"/>
              <a:gd name="connsiteY8" fmla="*/ 870328 h 953947"/>
              <a:gd name="connsiteX9" fmla="*/ 901100 w 4578973"/>
              <a:gd name="connsiteY9" fmla="*/ 793996 h 953947"/>
              <a:gd name="connsiteX10" fmla="*/ 1083558 w 4578973"/>
              <a:gd name="connsiteY10" fmla="*/ 888486 h 953947"/>
              <a:gd name="connsiteX11" fmla="*/ 1284172 w 4578973"/>
              <a:gd name="connsiteY11" fmla="*/ 726742 h 953947"/>
              <a:gd name="connsiteX12" fmla="*/ 1382805 w 4578973"/>
              <a:gd name="connsiteY12" fmla="*/ 720749 h 953947"/>
              <a:gd name="connsiteX13" fmla="*/ 1626874 w 4578973"/>
              <a:gd name="connsiteY13" fmla="*/ 691574 h 953947"/>
              <a:gd name="connsiteX14" fmla="*/ 1628460 w 4578973"/>
              <a:gd name="connsiteY14" fmla="*/ 816209 h 953947"/>
              <a:gd name="connsiteX15" fmla="*/ 1724714 w 4578973"/>
              <a:gd name="connsiteY15" fmla="*/ 901795 h 953947"/>
              <a:gd name="connsiteX16" fmla="*/ 1797960 w 4578973"/>
              <a:gd name="connsiteY16" fmla="*/ 739083 h 953947"/>
              <a:gd name="connsiteX17" fmla="*/ 1963581 w 4578973"/>
              <a:gd name="connsiteY17" fmla="*/ 689988 h 953947"/>
              <a:gd name="connsiteX18" fmla="*/ 2049962 w 4578973"/>
              <a:gd name="connsiteY18" fmla="*/ 695629 h 953947"/>
              <a:gd name="connsiteX19" fmla="*/ 2048816 w 4578973"/>
              <a:gd name="connsiteY19" fmla="*/ 616917 h 953947"/>
              <a:gd name="connsiteX20" fmla="*/ 2104875 w 4578973"/>
              <a:gd name="connsiteY20" fmla="*/ 576546 h 953947"/>
              <a:gd name="connsiteX21" fmla="*/ 2143923 w 4578973"/>
              <a:gd name="connsiteY21" fmla="*/ 492105 h 953947"/>
              <a:gd name="connsiteX22" fmla="*/ 2287510 w 4578973"/>
              <a:gd name="connsiteY22" fmla="*/ 518196 h 953947"/>
              <a:gd name="connsiteX23" fmla="*/ 2386847 w 4578973"/>
              <a:gd name="connsiteY23" fmla="*/ 567468 h 953947"/>
              <a:gd name="connsiteX24" fmla="*/ 2590194 w 4578973"/>
              <a:gd name="connsiteY24" fmla="*/ 560503 h 953947"/>
              <a:gd name="connsiteX25" fmla="*/ 2668288 w 4578973"/>
              <a:gd name="connsiteY25" fmla="*/ 538468 h 953947"/>
              <a:gd name="connsiteX26" fmla="*/ 2827916 w 4578973"/>
              <a:gd name="connsiteY26" fmla="*/ 421942 h 953947"/>
              <a:gd name="connsiteX27" fmla="*/ 3005525 w 4578973"/>
              <a:gd name="connsiteY27" fmla="*/ 476239 h 953947"/>
              <a:gd name="connsiteX28" fmla="*/ 3129014 w 4578973"/>
              <a:gd name="connsiteY28" fmla="*/ 490342 h 953947"/>
              <a:gd name="connsiteX29" fmla="*/ 3161099 w 4578973"/>
              <a:gd name="connsiteY29" fmla="*/ 458258 h 953947"/>
              <a:gd name="connsiteX30" fmla="*/ 3257351 w 4578973"/>
              <a:gd name="connsiteY30" fmla="*/ 426173 h 953947"/>
              <a:gd name="connsiteX31" fmla="*/ 3353604 w 4578973"/>
              <a:gd name="connsiteY31" fmla="*/ 345963 h 953947"/>
              <a:gd name="connsiteX32" fmla="*/ 3481765 w 4578973"/>
              <a:gd name="connsiteY32" fmla="*/ 202378 h 953947"/>
              <a:gd name="connsiteX33" fmla="*/ 3621295 w 4578973"/>
              <a:gd name="connsiteY33" fmla="*/ 336709 h 953947"/>
              <a:gd name="connsiteX34" fmla="*/ 3642362 w 4578973"/>
              <a:gd name="connsiteY34" fmla="*/ 490342 h 953947"/>
              <a:gd name="connsiteX35" fmla="*/ 3789032 w 4578973"/>
              <a:gd name="connsiteY35" fmla="*/ 427936 h 953947"/>
              <a:gd name="connsiteX36" fmla="*/ 3867128 w 4578973"/>
              <a:gd name="connsiteY36" fmla="*/ 316435 h 953947"/>
              <a:gd name="connsiteX37" fmla="*/ 4016707 w 4578973"/>
              <a:gd name="connsiteY37" fmla="*/ 247418 h 953947"/>
              <a:gd name="connsiteX38" fmla="*/ 4115692 w 4578973"/>
              <a:gd name="connsiteY38" fmla="*/ 202378 h 953947"/>
              <a:gd name="connsiteX39" fmla="*/ 4203835 w 4578973"/>
              <a:gd name="connsiteY39" fmla="*/ 125076 h 953947"/>
              <a:gd name="connsiteX40" fmla="*/ 4400572 w 4578973"/>
              <a:gd name="connsiteY40" fmla="*/ 35786 h 953947"/>
              <a:gd name="connsiteX41" fmla="*/ 4510751 w 4578973"/>
              <a:gd name="connsiteY41" fmla="*/ 44071 h 953947"/>
              <a:gd name="connsiteX42" fmla="*/ 4578973 w 4578973"/>
              <a:gd name="connsiteY42" fmla="*/ 0 h 953947"/>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74904 w 4578973"/>
              <a:gd name="connsiteY5" fmla="*/ 455583 h 903488"/>
              <a:gd name="connsiteX6" fmla="*/ 589381 w 4578973"/>
              <a:gd name="connsiteY6" fmla="*/ 513500 h 903488"/>
              <a:gd name="connsiteX7" fmla="*/ 727054 w 4578973"/>
              <a:gd name="connsiteY7" fmla="*/ 441396 h 903488"/>
              <a:gd name="connsiteX8" fmla="*/ 903217 w 4578973"/>
              <a:gd name="connsiteY8" fmla="*/ 870328 h 903488"/>
              <a:gd name="connsiteX9" fmla="*/ 901100 w 4578973"/>
              <a:gd name="connsiteY9" fmla="*/ 793996 h 903488"/>
              <a:gd name="connsiteX10" fmla="*/ 1083558 w 4578973"/>
              <a:gd name="connsiteY10" fmla="*/ 888486 h 903488"/>
              <a:gd name="connsiteX11" fmla="*/ 1284172 w 4578973"/>
              <a:gd name="connsiteY11" fmla="*/ 726742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903217 w 4578973"/>
              <a:gd name="connsiteY8" fmla="*/ 870328 h 903488"/>
              <a:gd name="connsiteX9" fmla="*/ 901100 w 4578973"/>
              <a:gd name="connsiteY9" fmla="*/ 793996 h 903488"/>
              <a:gd name="connsiteX10" fmla="*/ 1083558 w 4578973"/>
              <a:gd name="connsiteY10" fmla="*/ 888486 h 903488"/>
              <a:gd name="connsiteX11" fmla="*/ 1284172 w 4578973"/>
              <a:gd name="connsiteY11" fmla="*/ 726742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4141"/>
              <a:gd name="connsiteX1" fmla="*/ 66413 w 4578973"/>
              <a:gd name="connsiteY1" fmla="*/ 336048 h 904141"/>
              <a:gd name="connsiteX2" fmla="*/ 57200 w 4578973"/>
              <a:gd name="connsiteY2" fmla="*/ 366888 h 904141"/>
              <a:gd name="connsiteX3" fmla="*/ 125001 w 4578973"/>
              <a:gd name="connsiteY3" fmla="*/ 486309 h 904141"/>
              <a:gd name="connsiteX4" fmla="*/ 363638 w 4578973"/>
              <a:gd name="connsiteY4" fmla="*/ 606139 h 904141"/>
              <a:gd name="connsiteX5" fmla="*/ 397026 w 4578973"/>
              <a:gd name="connsiteY5" fmla="*/ 477706 h 904141"/>
              <a:gd name="connsiteX6" fmla="*/ 589381 w 4578973"/>
              <a:gd name="connsiteY6" fmla="*/ 513500 h 904141"/>
              <a:gd name="connsiteX7" fmla="*/ 727054 w 4578973"/>
              <a:gd name="connsiteY7" fmla="*/ 441396 h 904141"/>
              <a:gd name="connsiteX8" fmla="*/ 903217 w 4578973"/>
              <a:gd name="connsiteY8" fmla="*/ 870328 h 904141"/>
              <a:gd name="connsiteX9" fmla="*/ 974842 w 4578973"/>
              <a:gd name="connsiteY9" fmla="*/ 263054 h 904141"/>
              <a:gd name="connsiteX10" fmla="*/ 1083558 w 4578973"/>
              <a:gd name="connsiteY10" fmla="*/ 888486 h 904141"/>
              <a:gd name="connsiteX11" fmla="*/ 1284172 w 4578973"/>
              <a:gd name="connsiteY11" fmla="*/ 726742 h 904141"/>
              <a:gd name="connsiteX12" fmla="*/ 1382805 w 4578973"/>
              <a:gd name="connsiteY12" fmla="*/ 720749 h 904141"/>
              <a:gd name="connsiteX13" fmla="*/ 1626874 w 4578973"/>
              <a:gd name="connsiteY13" fmla="*/ 691574 h 904141"/>
              <a:gd name="connsiteX14" fmla="*/ 1628460 w 4578973"/>
              <a:gd name="connsiteY14" fmla="*/ 816209 h 904141"/>
              <a:gd name="connsiteX15" fmla="*/ 1724714 w 4578973"/>
              <a:gd name="connsiteY15" fmla="*/ 901795 h 904141"/>
              <a:gd name="connsiteX16" fmla="*/ 1797960 w 4578973"/>
              <a:gd name="connsiteY16" fmla="*/ 739083 h 904141"/>
              <a:gd name="connsiteX17" fmla="*/ 1963581 w 4578973"/>
              <a:gd name="connsiteY17" fmla="*/ 689988 h 904141"/>
              <a:gd name="connsiteX18" fmla="*/ 2049962 w 4578973"/>
              <a:gd name="connsiteY18" fmla="*/ 695629 h 904141"/>
              <a:gd name="connsiteX19" fmla="*/ 2048816 w 4578973"/>
              <a:gd name="connsiteY19" fmla="*/ 616917 h 904141"/>
              <a:gd name="connsiteX20" fmla="*/ 2104875 w 4578973"/>
              <a:gd name="connsiteY20" fmla="*/ 576546 h 904141"/>
              <a:gd name="connsiteX21" fmla="*/ 2143923 w 4578973"/>
              <a:gd name="connsiteY21" fmla="*/ 492105 h 904141"/>
              <a:gd name="connsiteX22" fmla="*/ 2287510 w 4578973"/>
              <a:gd name="connsiteY22" fmla="*/ 518196 h 904141"/>
              <a:gd name="connsiteX23" fmla="*/ 2386847 w 4578973"/>
              <a:gd name="connsiteY23" fmla="*/ 567468 h 904141"/>
              <a:gd name="connsiteX24" fmla="*/ 2590194 w 4578973"/>
              <a:gd name="connsiteY24" fmla="*/ 560503 h 904141"/>
              <a:gd name="connsiteX25" fmla="*/ 2668288 w 4578973"/>
              <a:gd name="connsiteY25" fmla="*/ 538468 h 904141"/>
              <a:gd name="connsiteX26" fmla="*/ 2827916 w 4578973"/>
              <a:gd name="connsiteY26" fmla="*/ 421942 h 904141"/>
              <a:gd name="connsiteX27" fmla="*/ 3005525 w 4578973"/>
              <a:gd name="connsiteY27" fmla="*/ 476239 h 904141"/>
              <a:gd name="connsiteX28" fmla="*/ 3129014 w 4578973"/>
              <a:gd name="connsiteY28" fmla="*/ 490342 h 904141"/>
              <a:gd name="connsiteX29" fmla="*/ 3161099 w 4578973"/>
              <a:gd name="connsiteY29" fmla="*/ 458258 h 904141"/>
              <a:gd name="connsiteX30" fmla="*/ 3257351 w 4578973"/>
              <a:gd name="connsiteY30" fmla="*/ 426173 h 904141"/>
              <a:gd name="connsiteX31" fmla="*/ 3353604 w 4578973"/>
              <a:gd name="connsiteY31" fmla="*/ 345963 h 904141"/>
              <a:gd name="connsiteX32" fmla="*/ 3481765 w 4578973"/>
              <a:gd name="connsiteY32" fmla="*/ 202378 h 904141"/>
              <a:gd name="connsiteX33" fmla="*/ 3621295 w 4578973"/>
              <a:gd name="connsiteY33" fmla="*/ 336709 h 904141"/>
              <a:gd name="connsiteX34" fmla="*/ 3642362 w 4578973"/>
              <a:gd name="connsiteY34" fmla="*/ 490342 h 904141"/>
              <a:gd name="connsiteX35" fmla="*/ 3789032 w 4578973"/>
              <a:gd name="connsiteY35" fmla="*/ 427936 h 904141"/>
              <a:gd name="connsiteX36" fmla="*/ 3867128 w 4578973"/>
              <a:gd name="connsiteY36" fmla="*/ 316435 h 904141"/>
              <a:gd name="connsiteX37" fmla="*/ 4016707 w 4578973"/>
              <a:gd name="connsiteY37" fmla="*/ 247418 h 904141"/>
              <a:gd name="connsiteX38" fmla="*/ 4115692 w 4578973"/>
              <a:gd name="connsiteY38" fmla="*/ 202378 h 904141"/>
              <a:gd name="connsiteX39" fmla="*/ 4203835 w 4578973"/>
              <a:gd name="connsiteY39" fmla="*/ 125076 h 904141"/>
              <a:gd name="connsiteX40" fmla="*/ 4400572 w 4578973"/>
              <a:gd name="connsiteY40" fmla="*/ 35786 h 904141"/>
              <a:gd name="connsiteX41" fmla="*/ 4510751 w 4578973"/>
              <a:gd name="connsiteY41" fmla="*/ 44071 h 904141"/>
              <a:gd name="connsiteX42" fmla="*/ 4578973 w 4578973"/>
              <a:gd name="connsiteY42" fmla="*/ 0 h 904141"/>
              <a:gd name="connsiteX0" fmla="*/ 0 w 4578973"/>
              <a:gd name="connsiteY0" fmla="*/ 220867 h 904141"/>
              <a:gd name="connsiteX1" fmla="*/ 66413 w 4578973"/>
              <a:gd name="connsiteY1" fmla="*/ 336048 h 904141"/>
              <a:gd name="connsiteX2" fmla="*/ 57200 w 4578973"/>
              <a:gd name="connsiteY2" fmla="*/ 366888 h 904141"/>
              <a:gd name="connsiteX3" fmla="*/ 125001 w 4578973"/>
              <a:gd name="connsiteY3" fmla="*/ 486309 h 904141"/>
              <a:gd name="connsiteX4" fmla="*/ 363638 w 4578973"/>
              <a:gd name="connsiteY4" fmla="*/ 606139 h 904141"/>
              <a:gd name="connsiteX5" fmla="*/ 397026 w 4578973"/>
              <a:gd name="connsiteY5" fmla="*/ 477706 h 904141"/>
              <a:gd name="connsiteX6" fmla="*/ 589381 w 4578973"/>
              <a:gd name="connsiteY6" fmla="*/ 513500 h 904141"/>
              <a:gd name="connsiteX7" fmla="*/ 727054 w 4578973"/>
              <a:gd name="connsiteY7" fmla="*/ 441396 h 904141"/>
              <a:gd name="connsiteX8" fmla="*/ 799979 w 4578973"/>
              <a:gd name="connsiteY8" fmla="*/ 250896 h 904141"/>
              <a:gd name="connsiteX9" fmla="*/ 974842 w 4578973"/>
              <a:gd name="connsiteY9" fmla="*/ 263054 h 904141"/>
              <a:gd name="connsiteX10" fmla="*/ 1083558 w 4578973"/>
              <a:gd name="connsiteY10" fmla="*/ 888486 h 904141"/>
              <a:gd name="connsiteX11" fmla="*/ 1284172 w 4578973"/>
              <a:gd name="connsiteY11" fmla="*/ 726742 h 904141"/>
              <a:gd name="connsiteX12" fmla="*/ 1382805 w 4578973"/>
              <a:gd name="connsiteY12" fmla="*/ 720749 h 904141"/>
              <a:gd name="connsiteX13" fmla="*/ 1626874 w 4578973"/>
              <a:gd name="connsiteY13" fmla="*/ 691574 h 904141"/>
              <a:gd name="connsiteX14" fmla="*/ 1628460 w 4578973"/>
              <a:gd name="connsiteY14" fmla="*/ 816209 h 904141"/>
              <a:gd name="connsiteX15" fmla="*/ 1724714 w 4578973"/>
              <a:gd name="connsiteY15" fmla="*/ 901795 h 904141"/>
              <a:gd name="connsiteX16" fmla="*/ 1797960 w 4578973"/>
              <a:gd name="connsiteY16" fmla="*/ 739083 h 904141"/>
              <a:gd name="connsiteX17" fmla="*/ 1963581 w 4578973"/>
              <a:gd name="connsiteY17" fmla="*/ 689988 h 904141"/>
              <a:gd name="connsiteX18" fmla="*/ 2049962 w 4578973"/>
              <a:gd name="connsiteY18" fmla="*/ 695629 h 904141"/>
              <a:gd name="connsiteX19" fmla="*/ 2048816 w 4578973"/>
              <a:gd name="connsiteY19" fmla="*/ 616917 h 904141"/>
              <a:gd name="connsiteX20" fmla="*/ 2104875 w 4578973"/>
              <a:gd name="connsiteY20" fmla="*/ 576546 h 904141"/>
              <a:gd name="connsiteX21" fmla="*/ 2143923 w 4578973"/>
              <a:gd name="connsiteY21" fmla="*/ 492105 h 904141"/>
              <a:gd name="connsiteX22" fmla="*/ 2287510 w 4578973"/>
              <a:gd name="connsiteY22" fmla="*/ 518196 h 904141"/>
              <a:gd name="connsiteX23" fmla="*/ 2386847 w 4578973"/>
              <a:gd name="connsiteY23" fmla="*/ 567468 h 904141"/>
              <a:gd name="connsiteX24" fmla="*/ 2590194 w 4578973"/>
              <a:gd name="connsiteY24" fmla="*/ 560503 h 904141"/>
              <a:gd name="connsiteX25" fmla="*/ 2668288 w 4578973"/>
              <a:gd name="connsiteY25" fmla="*/ 538468 h 904141"/>
              <a:gd name="connsiteX26" fmla="*/ 2827916 w 4578973"/>
              <a:gd name="connsiteY26" fmla="*/ 421942 h 904141"/>
              <a:gd name="connsiteX27" fmla="*/ 3005525 w 4578973"/>
              <a:gd name="connsiteY27" fmla="*/ 476239 h 904141"/>
              <a:gd name="connsiteX28" fmla="*/ 3129014 w 4578973"/>
              <a:gd name="connsiteY28" fmla="*/ 490342 h 904141"/>
              <a:gd name="connsiteX29" fmla="*/ 3161099 w 4578973"/>
              <a:gd name="connsiteY29" fmla="*/ 458258 h 904141"/>
              <a:gd name="connsiteX30" fmla="*/ 3257351 w 4578973"/>
              <a:gd name="connsiteY30" fmla="*/ 426173 h 904141"/>
              <a:gd name="connsiteX31" fmla="*/ 3353604 w 4578973"/>
              <a:gd name="connsiteY31" fmla="*/ 345963 h 904141"/>
              <a:gd name="connsiteX32" fmla="*/ 3481765 w 4578973"/>
              <a:gd name="connsiteY32" fmla="*/ 202378 h 904141"/>
              <a:gd name="connsiteX33" fmla="*/ 3621295 w 4578973"/>
              <a:gd name="connsiteY33" fmla="*/ 336709 h 904141"/>
              <a:gd name="connsiteX34" fmla="*/ 3642362 w 4578973"/>
              <a:gd name="connsiteY34" fmla="*/ 490342 h 904141"/>
              <a:gd name="connsiteX35" fmla="*/ 3789032 w 4578973"/>
              <a:gd name="connsiteY35" fmla="*/ 427936 h 904141"/>
              <a:gd name="connsiteX36" fmla="*/ 3867128 w 4578973"/>
              <a:gd name="connsiteY36" fmla="*/ 316435 h 904141"/>
              <a:gd name="connsiteX37" fmla="*/ 4016707 w 4578973"/>
              <a:gd name="connsiteY37" fmla="*/ 247418 h 904141"/>
              <a:gd name="connsiteX38" fmla="*/ 4115692 w 4578973"/>
              <a:gd name="connsiteY38" fmla="*/ 202378 h 904141"/>
              <a:gd name="connsiteX39" fmla="*/ 4203835 w 4578973"/>
              <a:gd name="connsiteY39" fmla="*/ 125076 h 904141"/>
              <a:gd name="connsiteX40" fmla="*/ 4400572 w 4578973"/>
              <a:gd name="connsiteY40" fmla="*/ 35786 h 904141"/>
              <a:gd name="connsiteX41" fmla="*/ 4510751 w 4578973"/>
              <a:gd name="connsiteY41" fmla="*/ 44071 h 904141"/>
              <a:gd name="connsiteX42" fmla="*/ 4578973 w 4578973"/>
              <a:gd name="connsiteY42" fmla="*/ 0 h 904141"/>
              <a:gd name="connsiteX0" fmla="*/ 0 w 4578973"/>
              <a:gd name="connsiteY0" fmla="*/ 220867 h 904141"/>
              <a:gd name="connsiteX1" fmla="*/ 66413 w 4578973"/>
              <a:gd name="connsiteY1" fmla="*/ 336048 h 904141"/>
              <a:gd name="connsiteX2" fmla="*/ 57200 w 4578973"/>
              <a:gd name="connsiteY2" fmla="*/ 366888 h 904141"/>
              <a:gd name="connsiteX3" fmla="*/ 125001 w 4578973"/>
              <a:gd name="connsiteY3" fmla="*/ 486309 h 904141"/>
              <a:gd name="connsiteX4" fmla="*/ 363638 w 4578973"/>
              <a:gd name="connsiteY4" fmla="*/ 606139 h 904141"/>
              <a:gd name="connsiteX5" fmla="*/ 397026 w 4578973"/>
              <a:gd name="connsiteY5" fmla="*/ 477706 h 904141"/>
              <a:gd name="connsiteX6" fmla="*/ 589381 w 4578973"/>
              <a:gd name="connsiteY6" fmla="*/ 513500 h 904141"/>
              <a:gd name="connsiteX7" fmla="*/ 727054 w 4578973"/>
              <a:gd name="connsiteY7" fmla="*/ 441396 h 904141"/>
              <a:gd name="connsiteX8" fmla="*/ 799979 w 4578973"/>
              <a:gd name="connsiteY8" fmla="*/ 250896 h 904141"/>
              <a:gd name="connsiteX9" fmla="*/ 974842 w 4578973"/>
              <a:gd name="connsiteY9" fmla="*/ 263054 h 904141"/>
              <a:gd name="connsiteX10" fmla="*/ 1083558 w 4578973"/>
              <a:gd name="connsiteY10" fmla="*/ 888486 h 904141"/>
              <a:gd name="connsiteX11" fmla="*/ 1284172 w 4578973"/>
              <a:gd name="connsiteY11" fmla="*/ 726742 h 904141"/>
              <a:gd name="connsiteX12" fmla="*/ 1382805 w 4578973"/>
              <a:gd name="connsiteY12" fmla="*/ 720749 h 904141"/>
              <a:gd name="connsiteX13" fmla="*/ 1626874 w 4578973"/>
              <a:gd name="connsiteY13" fmla="*/ 691574 h 904141"/>
              <a:gd name="connsiteX14" fmla="*/ 1628460 w 4578973"/>
              <a:gd name="connsiteY14" fmla="*/ 816209 h 904141"/>
              <a:gd name="connsiteX15" fmla="*/ 1724714 w 4578973"/>
              <a:gd name="connsiteY15" fmla="*/ 901795 h 904141"/>
              <a:gd name="connsiteX16" fmla="*/ 1797960 w 4578973"/>
              <a:gd name="connsiteY16" fmla="*/ 739083 h 904141"/>
              <a:gd name="connsiteX17" fmla="*/ 1963581 w 4578973"/>
              <a:gd name="connsiteY17" fmla="*/ 689988 h 904141"/>
              <a:gd name="connsiteX18" fmla="*/ 2049962 w 4578973"/>
              <a:gd name="connsiteY18" fmla="*/ 695629 h 904141"/>
              <a:gd name="connsiteX19" fmla="*/ 2048816 w 4578973"/>
              <a:gd name="connsiteY19" fmla="*/ 616917 h 904141"/>
              <a:gd name="connsiteX20" fmla="*/ 2104875 w 4578973"/>
              <a:gd name="connsiteY20" fmla="*/ 576546 h 904141"/>
              <a:gd name="connsiteX21" fmla="*/ 2143923 w 4578973"/>
              <a:gd name="connsiteY21" fmla="*/ 492105 h 904141"/>
              <a:gd name="connsiteX22" fmla="*/ 2287510 w 4578973"/>
              <a:gd name="connsiteY22" fmla="*/ 518196 h 904141"/>
              <a:gd name="connsiteX23" fmla="*/ 2386847 w 4578973"/>
              <a:gd name="connsiteY23" fmla="*/ 567468 h 904141"/>
              <a:gd name="connsiteX24" fmla="*/ 2590194 w 4578973"/>
              <a:gd name="connsiteY24" fmla="*/ 560503 h 904141"/>
              <a:gd name="connsiteX25" fmla="*/ 2668288 w 4578973"/>
              <a:gd name="connsiteY25" fmla="*/ 538468 h 904141"/>
              <a:gd name="connsiteX26" fmla="*/ 2827916 w 4578973"/>
              <a:gd name="connsiteY26" fmla="*/ 421942 h 904141"/>
              <a:gd name="connsiteX27" fmla="*/ 3005525 w 4578973"/>
              <a:gd name="connsiteY27" fmla="*/ 476239 h 904141"/>
              <a:gd name="connsiteX28" fmla="*/ 3129014 w 4578973"/>
              <a:gd name="connsiteY28" fmla="*/ 490342 h 904141"/>
              <a:gd name="connsiteX29" fmla="*/ 3161099 w 4578973"/>
              <a:gd name="connsiteY29" fmla="*/ 458258 h 904141"/>
              <a:gd name="connsiteX30" fmla="*/ 3257351 w 4578973"/>
              <a:gd name="connsiteY30" fmla="*/ 426173 h 904141"/>
              <a:gd name="connsiteX31" fmla="*/ 3353604 w 4578973"/>
              <a:gd name="connsiteY31" fmla="*/ 345963 h 904141"/>
              <a:gd name="connsiteX32" fmla="*/ 3481765 w 4578973"/>
              <a:gd name="connsiteY32" fmla="*/ 202378 h 904141"/>
              <a:gd name="connsiteX33" fmla="*/ 3621295 w 4578973"/>
              <a:gd name="connsiteY33" fmla="*/ 336709 h 904141"/>
              <a:gd name="connsiteX34" fmla="*/ 3642362 w 4578973"/>
              <a:gd name="connsiteY34" fmla="*/ 490342 h 904141"/>
              <a:gd name="connsiteX35" fmla="*/ 3789032 w 4578973"/>
              <a:gd name="connsiteY35" fmla="*/ 427936 h 904141"/>
              <a:gd name="connsiteX36" fmla="*/ 3867128 w 4578973"/>
              <a:gd name="connsiteY36" fmla="*/ 316435 h 904141"/>
              <a:gd name="connsiteX37" fmla="*/ 4016707 w 4578973"/>
              <a:gd name="connsiteY37" fmla="*/ 247418 h 904141"/>
              <a:gd name="connsiteX38" fmla="*/ 4115692 w 4578973"/>
              <a:gd name="connsiteY38" fmla="*/ 202378 h 904141"/>
              <a:gd name="connsiteX39" fmla="*/ 4203835 w 4578973"/>
              <a:gd name="connsiteY39" fmla="*/ 125076 h 904141"/>
              <a:gd name="connsiteX40" fmla="*/ 4400572 w 4578973"/>
              <a:gd name="connsiteY40" fmla="*/ 35786 h 904141"/>
              <a:gd name="connsiteX41" fmla="*/ 4510751 w 4578973"/>
              <a:gd name="connsiteY41" fmla="*/ 44071 h 904141"/>
              <a:gd name="connsiteX42" fmla="*/ 4578973 w 4578973"/>
              <a:gd name="connsiteY42" fmla="*/ 0 h 904141"/>
              <a:gd name="connsiteX0" fmla="*/ 0 w 4578973"/>
              <a:gd name="connsiteY0" fmla="*/ 220867 h 904141"/>
              <a:gd name="connsiteX1" fmla="*/ 66413 w 4578973"/>
              <a:gd name="connsiteY1" fmla="*/ 336048 h 904141"/>
              <a:gd name="connsiteX2" fmla="*/ 57200 w 4578973"/>
              <a:gd name="connsiteY2" fmla="*/ 366888 h 904141"/>
              <a:gd name="connsiteX3" fmla="*/ 125001 w 4578973"/>
              <a:gd name="connsiteY3" fmla="*/ 486309 h 904141"/>
              <a:gd name="connsiteX4" fmla="*/ 363638 w 4578973"/>
              <a:gd name="connsiteY4" fmla="*/ 606139 h 904141"/>
              <a:gd name="connsiteX5" fmla="*/ 397026 w 4578973"/>
              <a:gd name="connsiteY5" fmla="*/ 477706 h 904141"/>
              <a:gd name="connsiteX6" fmla="*/ 589381 w 4578973"/>
              <a:gd name="connsiteY6" fmla="*/ 513500 h 904141"/>
              <a:gd name="connsiteX7" fmla="*/ 727054 w 4578973"/>
              <a:gd name="connsiteY7" fmla="*/ 441396 h 904141"/>
              <a:gd name="connsiteX8" fmla="*/ 799979 w 4578973"/>
              <a:gd name="connsiteY8" fmla="*/ 250896 h 904141"/>
              <a:gd name="connsiteX9" fmla="*/ 974842 w 4578973"/>
              <a:gd name="connsiteY9" fmla="*/ 263054 h 904141"/>
              <a:gd name="connsiteX10" fmla="*/ 1083558 w 4578973"/>
              <a:gd name="connsiteY10" fmla="*/ 888486 h 904141"/>
              <a:gd name="connsiteX11" fmla="*/ 1284172 w 4578973"/>
              <a:gd name="connsiteY11" fmla="*/ 726742 h 904141"/>
              <a:gd name="connsiteX12" fmla="*/ 1382805 w 4578973"/>
              <a:gd name="connsiteY12" fmla="*/ 720749 h 904141"/>
              <a:gd name="connsiteX13" fmla="*/ 1626874 w 4578973"/>
              <a:gd name="connsiteY13" fmla="*/ 691574 h 904141"/>
              <a:gd name="connsiteX14" fmla="*/ 1628460 w 4578973"/>
              <a:gd name="connsiteY14" fmla="*/ 816209 h 904141"/>
              <a:gd name="connsiteX15" fmla="*/ 1724714 w 4578973"/>
              <a:gd name="connsiteY15" fmla="*/ 901795 h 904141"/>
              <a:gd name="connsiteX16" fmla="*/ 1797960 w 4578973"/>
              <a:gd name="connsiteY16" fmla="*/ 739083 h 904141"/>
              <a:gd name="connsiteX17" fmla="*/ 1963581 w 4578973"/>
              <a:gd name="connsiteY17" fmla="*/ 689988 h 904141"/>
              <a:gd name="connsiteX18" fmla="*/ 2049962 w 4578973"/>
              <a:gd name="connsiteY18" fmla="*/ 695629 h 904141"/>
              <a:gd name="connsiteX19" fmla="*/ 2048816 w 4578973"/>
              <a:gd name="connsiteY19" fmla="*/ 616917 h 904141"/>
              <a:gd name="connsiteX20" fmla="*/ 2104875 w 4578973"/>
              <a:gd name="connsiteY20" fmla="*/ 576546 h 904141"/>
              <a:gd name="connsiteX21" fmla="*/ 2143923 w 4578973"/>
              <a:gd name="connsiteY21" fmla="*/ 492105 h 904141"/>
              <a:gd name="connsiteX22" fmla="*/ 2287510 w 4578973"/>
              <a:gd name="connsiteY22" fmla="*/ 518196 h 904141"/>
              <a:gd name="connsiteX23" fmla="*/ 2386847 w 4578973"/>
              <a:gd name="connsiteY23" fmla="*/ 567468 h 904141"/>
              <a:gd name="connsiteX24" fmla="*/ 2590194 w 4578973"/>
              <a:gd name="connsiteY24" fmla="*/ 560503 h 904141"/>
              <a:gd name="connsiteX25" fmla="*/ 2668288 w 4578973"/>
              <a:gd name="connsiteY25" fmla="*/ 538468 h 904141"/>
              <a:gd name="connsiteX26" fmla="*/ 2827916 w 4578973"/>
              <a:gd name="connsiteY26" fmla="*/ 421942 h 904141"/>
              <a:gd name="connsiteX27" fmla="*/ 3005525 w 4578973"/>
              <a:gd name="connsiteY27" fmla="*/ 476239 h 904141"/>
              <a:gd name="connsiteX28" fmla="*/ 3129014 w 4578973"/>
              <a:gd name="connsiteY28" fmla="*/ 490342 h 904141"/>
              <a:gd name="connsiteX29" fmla="*/ 3161099 w 4578973"/>
              <a:gd name="connsiteY29" fmla="*/ 458258 h 904141"/>
              <a:gd name="connsiteX30" fmla="*/ 3257351 w 4578973"/>
              <a:gd name="connsiteY30" fmla="*/ 426173 h 904141"/>
              <a:gd name="connsiteX31" fmla="*/ 3353604 w 4578973"/>
              <a:gd name="connsiteY31" fmla="*/ 345963 h 904141"/>
              <a:gd name="connsiteX32" fmla="*/ 3481765 w 4578973"/>
              <a:gd name="connsiteY32" fmla="*/ 202378 h 904141"/>
              <a:gd name="connsiteX33" fmla="*/ 3621295 w 4578973"/>
              <a:gd name="connsiteY33" fmla="*/ 336709 h 904141"/>
              <a:gd name="connsiteX34" fmla="*/ 3642362 w 4578973"/>
              <a:gd name="connsiteY34" fmla="*/ 490342 h 904141"/>
              <a:gd name="connsiteX35" fmla="*/ 3789032 w 4578973"/>
              <a:gd name="connsiteY35" fmla="*/ 427936 h 904141"/>
              <a:gd name="connsiteX36" fmla="*/ 3867128 w 4578973"/>
              <a:gd name="connsiteY36" fmla="*/ 316435 h 904141"/>
              <a:gd name="connsiteX37" fmla="*/ 4016707 w 4578973"/>
              <a:gd name="connsiteY37" fmla="*/ 247418 h 904141"/>
              <a:gd name="connsiteX38" fmla="*/ 4115692 w 4578973"/>
              <a:gd name="connsiteY38" fmla="*/ 202378 h 904141"/>
              <a:gd name="connsiteX39" fmla="*/ 4203835 w 4578973"/>
              <a:gd name="connsiteY39" fmla="*/ 125076 h 904141"/>
              <a:gd name="connsiteX40" fmla="*/ 4400572 w 4578973"/>
              <a:gd name="connsiteY40" fmla="*/ 35786 h 904141"/>
              <a:gd name="connsiteX41" fmla="*/ 4510751 w 4578973"/>
              <a:gd name="connsiteY41" fmla="*/ 44071 h 904141"/>
              <a:gd name="connsiteX42" fmla="*/ 4578973 w 4578973"/>
              <a:gd name="connsiteY42" fmla="*/ 0 h 904141"/>
              <a:gd name="connsiteX0" fmla="*/ 0 w 4578973"/>
              <a:gd name="connsiteY0" fmla="*/ 220867 h 904141"/>
              <a:gd name="connsiteX1" fmla="*/ 66413 w 4578973"/>
              <a:gd name="connsiteY1" fmla="*/ 336048 h 904141"/>
              <a:gd name="connsiteX2" fmla="*/ 57200 w 4578973"/>
              <a:gd name="connsiteY2" fmla="*/ 366888 h 904141"/>
              <a:gd name="connsiteX3" fmla="*/ 125001 w 4578973"/>
              <a:gd name="connsiteY3" fmla="*/ 486309 h 904141"/>
              <a:gd name="connsiteX4" fmla="*/ 363638 w 4578973"/>
              <a:gd name="connsiteY4" fmla="*/ 606139 h 904141"/>
              <a:gd name="connsiteX5" fmla="*/ 397026 w 4578973"/>
              <a:gd name="connsiteY5" fmla="*/ 477706 h 904141"/>
              <a:gd name="connsiteX6" fmla="*/ 589381 w 4578973"/>
              <a:gd name="connsiteY6" fmla="*/ 513500 h 904141"/>
              <a:gd name="connsiteX7" fmla="*/ 727054 w 4578973"/>
              <a:gd name="connsiteY7" fmla="*/ 441396 h 904141"/>
              <a:gd name="connsiteX8" fmla="*/ 792605 w 4578973"/>
              <a:gd name="connsiteY8" fmla="*/ 280393 h 904141"/>
              <a:gd name="connsiteX9" fmla="*/ 974842 w 4578973"/>
              <a:gd name="connsiteY9" fmla="*/ 263054 h 904141"/>
              <a:gd name="connsiteX10" fmla="*/ 1083558 w 4578973"/>
              <a:gd name="connsiteY10" fmla="*/ 888486 h 904141"/>
              <a:gd name="connsiteX11" fmla="*/ 1284172 w 4578973"/>
              <a:gd name="connsiteY11" fmla="*/ 726742 h 904141"/>
              <a:gd name="connsiteX12" fmla="*/ 1382805 w 4578973"/>
              <a:gd name="connsiteY12" fmla="*/ 720749 h 904141"/>
              <a:gd name="connsiteX13" fmla="*/ 1626874 w 4578973"/>
              <a:gd name="connsiteY13" fmla="*/ 691574 h 904141"/>
              <a:gd name="connsiteX14" fmla="*/ 1628460 w 4578973"/>
              <a:gd name="connsiteY14" fmla="*/ 816209 h 904141"/>
              <a:gd name="connsiteX15" fmla="*/ 1724714 w 4578973"/>
              <a:gd name="connsiteY15" fmla="*/ 901795 h 904141"/>
              <a:gd name="connsiteX16" fmla="*/ 1797960 w 4578973"/>
              <a:gd name="connsiteY16" fmla="*/ 739083 h 904141"/>
              <a:gd name="connsiteX17" fmla="*/ 1963581 w 4578973"/>
              <a:gd name="connsiteY17" fmla="*/ 689988 h 904141"/>
              <a:gd name="connsiteX18" fmla="*/ 2049962 w 4578973"/>
              <a:gd name="connsiteY18" fmla="*/ 695629 h 904141"/>
              <a:gd name="connsiteX19" fmla="*/ 2048816 w 4578973"/>
              <a:gd name="connsiteY19" fmla="*/ 616917 h 904141"/>
              <a:gd name="connsiteX20" fmla="*/ 2104875 w 4578973"/>
              <a:gd name="connsiteY20" fmla="*/ 576546 h 904141"/>
              <a:gd name="connsiteX21" fmla="*/ 2143923 w 4578973"/>
              <a:gd name="connsiteY21" fmla="*/ 492105 h 904141"/>
              <a:gd name="connsiteX22" fmla="*/ 2287510 w 4578973"/>
              <a:gd name="connsiteY22" fmla="*/ 518196 h 904141"/>
              <a:gd name="connsiteX23" fmla="*/ 2386847 w 4578973"/>
              <a:gd name="connsiteY23" fmla="*/ 567468 h 904141"/>
              <a:gd name="connsiteX24" fmla="*/ 2590194 w 4578973"/>
              <a:gd name="connsiteY24" fmla="*/ 560503 h 904141"/>
              <a:gd name="connsiteX25" fmla="*/ 2668288 w 4578973"/>
              <a:gd name="connsiteY25" fmla="*/ 538468 h 904141"/>
              <a:gd name="connsiteX26" fmla="*/ 2827916 w 4578973"/>
              <a:gd name="connsiteY26" fmla="*/ 421942 h 904141"/>
              <a:gd name="connsiteX27" fmla="*/ 3005525 w 4578973"/>
              <a:gd name="connsiteY27" fmla="*/ 476239 h 904141"/>
              <a:gd name="connsiteX28" fmla="*/ 3129014 w 4578973"/>
              <a:gd name="connsiteY28" fmla="*/ 490342 h 904141"/>
              <a:gd name="connsiteX29" fmla="*/ 3161099 w 4578973"/>
              <a:gd name="connsiteY29" fmla="*/ 458258 h 904141"/>
              <a:gd name="connsiteX30" fmla="*/ 3257351 w 4578973"/>
              <a:gd name="connsiteY30" fmla="*/ 426173 h 904141"/>
              <a:gd name="connsiteX31" fmla="*/ 3353604 w 4578973"/>
              <a:gd name="connsiteY31" fmla="*/ 345963 h 904141"/>
              <a:gd name="connsiteX32" fmla="*/ 3481765 w 4578973"/>
              <a:gd name="connsiteY32" fmla="*/ 202378 h 904141"/>
              <a:gd name="connsiteX33" fmla="*/ 3621295 w 4578973"/>
              <a:gd name="connsiteY33" fmla="*/ 336709 h 904141"/>
              <a:gd name="connsiteX34" fmla="*/ 3642362 w 4578973"/>
              <a:gd name="connsiteY34" fmla="*/ 490342 h 904141"/>
              <a:gd name="connsiteX35" fmla="*/ 3789032 w 4578973"/>
              <a:gd name="connsiteY35" fmla="*/ 427936 h 904141"/>
              <a:gd name="connsiteX36" fmla="*/ 3867128 w 4578973"/>
              <a:gd name="connsiteY36" fmla="*/ 316435 h 904141"/>
              <a:gd name="connsiteX37" fmla="*/ 4016707 w 4578973"/>
              <a:gd name="connsiteY37" fmla="*/ 247418 h 904141"/>
              <a:gd name="connsiteX38" fmla="*/ 4115692 w 4578973"/>
              <a:gd name="connsiteY38" fmla="*/ 202378 h 904141"/>
              <a:gd name="connsiteX39" fmla="*/ 4203835 w 4578973"/>
              <a:gd name="connsiteY39" fmla="*/ 125076 h 904141"/>
              <a:gd name="connsiteX40" fmla="*/ 4400572 w 4578973"/>
              <a:gd name="connsiteY40" fmla="*/ 35786 h 904141"/>
              <a:gd name="connsiteX41" fmla="*/ 4510751 w 4578973"/>
              <a:gd name="connsiteY41" fmla="*/ 44071 h 904141"/>
              <a:gd name="connsiteX42" fmla="*/ 4578973 w 4578973"/>
              <a:gd name="connsiteY42" fmla="*/ 0 h 904141"/>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74842 w 4578973"/>
              <a:gd name="connsiteY9" fmla="*/ 263054 h 903488"/>
              <a:gd name="connsiteX10" fmla="*/ 1135177 w 4578973"/>
              <a:gd name="connsiteY10" fmla="*/ 232182 h 903488"/>
              <a:gd name="connsiteX11" fmla="*/ 1284172 w 4578973"/>
              <a:gd name="connsiteY11" fmla="*/ 726742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35177 w 4578973"/>
              <a:gd name="connsiteY10" fmla="*/ 232182 h 903488"/>
              <a:gd name="connsiteX11" fmla="*/ 1284172 w 4578973"/>
              <a:gd name="connsiteY11" fmla="*/ 726742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13054 w 4578973"/>
              <a:gd name="connsiteY10" fmla="*/ 202685 h 903488"/>
              <a:gd name="connsiteX11" fmla="*/ 1284172 w 4578973"/>
              <a:gd name="connsiteY11" fmla="*/ 726742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13054 w 4578973"/>
              <a:gd name="connsiteY10" fmla="*/ 202685 h 903488"/>
              <a:gd name="connsiteX11" fmla="*/ 1262050 w 4578973"/>
              <a:gd name="connsiteY11" fmla="*/ 188425 h 903488"/>
              <a:gd name="connsiteX12" fmla="*/ 1382805 w 4578973"/>
              <a:gd name="connsiteY12" fmla="*/ 720749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13054 w 4578973"/>
              <a:gd name="connsiteY10" fmla="*/ 202685 h 903488"/>
              <a:gd name="connsiteX11" fmla="*/ 1262050 w 4578973"/>
              <a:gd name="connsiteY11" fmla="*/ 188425 h 903488"/>
              <a:gd name="connsiteX12" fmla="*/ 1368057 w 4578973"/>
              <a:gd name="connsiteY12" fmla="*/ 337291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13054 w 4578973"/>
              <a:gd name="connsiteY10" fmla="*/ 202685 h 903488"/>
              <a:gd name="connsiteX11" fmla="*/ 1262050 w 4578973"/>
              <a:gd name="connsiteY11" fmla="*/ 188425 h 903488"/>
              <a:gd name="connsiteX12" fmla="*/ 1368057 w 4578973"/>
              <a:gd name="connsiteY12" fmla="*/ 337291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03488"/>
              <a:gd name="connsiteX1" fmla="*/ 66413 w 4578973"/>
              <a:gd name="connsiteY1" fmla="*/ 336048 h 903488"/>
              <a:gd name="connsiteX2" fmla="*/ 57200 w 4578973"/>
              <a:gd name="connsiteY2" fmla="*/ 366888 h 903488"/>
              <a:gd name="connsiteX3" fmla="*/ 125001 w 4578973"/>
              <a:gd name="connsiteY3" fmla="*/ 486309 h 903488"/>
              <a:gd name="connsiteX4" fmla="*/ 363638 w 4578973"/>
              <a:gd name="connsiteY4" fmla="*/ 606139 h 903488"/>
              <a:gd name="connsiteX5" fmla="*/ 397026 w 4578973"/>
              <a:gd name="connsiteY5" fmla="*/ 477706 h 903488"/>
              <a:gd name="connsiteX6" fmla="*/ 589381 w 4578973"/>
              <a:gd name="connsiteY6" fmla="*/ 513500 h 903488"/>
              <a:gd name="connsiteX7" fmla="*/ 727054 w 4578973"/>
              <a:gd name="connsiteY7" fmla="*/ 441396 h 903488"/>
              <a:gd name="connsiteX8" fmla="*/ 792605 w 4578973"/>
              <a:gd name="connsiteY8" fmla="*/ 280393 h 903488"/>
              <a:gd name="connsiteX9" fmla="*/ 945345 w 4578973"/>
              <a:gd name="connsiteY9" fmla="*/ 299925 h 903488"/>
              <a:gd name="connsiteX10" fmla="*/ 1113054 w 4578973"/>
              <a:gd name="connsiteY10" fmla="*/ 202685 h 903488"/>
              <a:gd name="connsiteX11" fmla="*/ 1262050 w 4578973"/>
              <a:gd name="connsiteY11" fmla="*/ 188425 h 903488"/>
              <a:gd name="connsiteX12" fmla="*/ 1368057 w 4578973"/>
              <a:gd name="connsiteY12" fmla="*/ 337291 h 903488"/>
              <a:gd name="connsiteX13" fmla="*/ 1626874 w 4578973"/>
              <a:gd name="connsiteY13" fmla="*/ 691574 h 903488"/>
              <a:gd name="connsiteX14" fmla="*/ 1628460 w 4578973"/>
              <a:gd name="connsiteY14" fmla="*/ 816209 h 903488"/>
              <a:gd name="connsiteX15" fmla="*/ 1724714 w 4578973"/>
              <a:gd name="connsiteY15" fmla="*/ 901795 h 903488"/>
              <a:gd name="connsiteX16" fmla="*/ 1797960 w 4578973"/>
              <a:gd name="connsiteY16" fmla="*/ 739083 h 903488"/>
              <a:gd name="connsiteX17" fmla="*/ 1963581 w 4578973"/>
              <a:gd name="connsiteY17" fmla="*/ 689988 h 903488"/>
              <a:gd name="connsiteX18" fmla="*/ 2049962 w 4578973"/>
              <a:gd name="connsiteY18" fmla="*/ 695629 h 903488"/>
              <a:gd name="connsiteX19" fmla="*/ 2048816 w 4578973"/>
              <a:gd name="connsiteY19" fmla="*/ 616917 h 903488"/>
              <a:gd name="connsiteX20" fmla="*/ 2104875 w 4578973"/>
              <a:gd name="connsiteY20" fmla="*/ 576546 h 903488"/>
              <a:gd name="connsiteX21" fmla="*/ 2143923 w 4578973"/>
              <a:gd name="connsiteY21" fmla="*/ 492105 h 903488"/>
              <a:gd name="connsiteX22" fmla="*/ 2287510 w 4578973"/>
              <a:gd name="connsiteY22" fmla="*/ 518196 h 903488"/>
              <a:gd name="connsiteX23" fmla="*/ 2386847 w 4578973"/>
              <a:gd name="connsiteY23" fmla="*/ 567468 h 903488"/>
              <a:gd name="connsiteX24" fmla="*/ 2590194 w 4578973"/>
              <a:gd name="connsiteY24" fmla="*/ 560503 h 903488"/>
              <a:gd name="connsiteX25" fmla="*/ 2668288 w 4578973"/>
              <a:gd name="connsiteY25" fmla="*/ 538468 h 903488"/>
              <a:gd name="connsiteX26" fmla="*/ 2827916 w 4578973"/>
              <a:gd name="connsiteY26" fmla="*/ 421942 h 903488"/>
              <a:gd name="connsiteX27" fmla="*/ 3005525 w 4578973"/>
              <a:gd name="connsiteY27" fmla="*/ 476239 h 903488"/>
              <a:gd name="connsiteX28" fmla="*/ 3129014 w 4578973"/>
              <a:gd name="connsiteY28" fmla="*/ 490342 h 903488"/>
              <a:gd name="connsiteX29" fmla="*/ 3161099 w 4578973"/>
              <a:gd name="connsiteY29" fmla="*/ 458258 h 903488"/>
              <a:gd name="connsiteX30" fmla="*/ 3257351 w 4578973"/>
              <a:gd name="connsiteY30" fmla="*/ 426173 h 903488"/>
              <a:gd name="connsiteX31" fmla="*/ 3353604 w 4578973"/>
              <a:gd name="connsiteY31" fmla="*/ 345963 h 903488"/>
              <a:gd name="connsiteX32" fmla="*/ 3481765 w 4578973"/>
              <a:gd name="connsiteY32" fmla="*/ 202378 h 903488"/>
              <a:gd name="connsiteX33" fmla="*/ 3621295 w 4578973"/>
              <a:gd name="connsiteY33" fmla="*/ 336709 h 903488"/>
              <a:gd name="connsiteX34" fmla="*/ 3642362 w 4578973"/>
              <a:gd name="connsiteY34" fmla="*/ 490342 h 903488"/>
              <a:gd name="connsiteX35" fmla="*/ 3789032 w 4578973"/>
              <a:gd name="connsiteY35" fmla="*/ 427936 h 903488"/>
              <a:gd name="connsiteX36" fmla="*/ 3867128 w 4578973"/>
              <a:gd name="connsiteY36" fmla="*/ 316435 h 903488"/>
              <a:gd name="connsiteX37" fmla="*/ 4016707 w 4578973"/>
              <a:gd name="connsiteY37" fmla="*/ 247418 h 903488"/>
              <a:gd name="connsiteX38" fmla="*/ 4115692 w 4578973"/>
              <a:gd name="connsiteY38" fmla="*/ 202378 h 903488"/>
              <a:gd name="connsiteX39" fmla="*/ 4203835 w 4578973"/>
              <a:gd name="connsiteY39" fmla="*/ 125076 h 903488"/>
              <a:gd name="connsiteX40" fmla="*/ 4400572 w 4578973"/>
              <a:gd name="connsiteY40" fmla="*/ 35786 h 903488"/>
              <a:gd name="connsiteX41" fmla="*/ 4510751 w 4578973"/>
              <a:gd name="connsiteY41" fmla="*/ 44071 h 903488"/>
              <a:gd name="connsiteX42" fmla="*/ 4578973 w 4578973"/>
              <a:gd name="connsiteY42" fmla="*/ 0 h 903488"/>
              <a:gd name="connsiteX0" fmla="*/ 0 w 4578973"/>
              <a:gd name="connsiteY0" fmla="*/ 220867 h 910055"/>
              <a:gd name="connsiteX1" fmla="*/ 66413 w 4578973"/>
              <a:gd name="connsiteY1" fmla="*/ 336048 h 910055"/>
              <a:gd name="connsiteX2" fmla="*/ 57200 w 4578973"/>
              <a:gd name="connsiteY2" fmla="*/ 366888 h 910055"/>
              <a:gd name="connsiteX3" fmla="*/ 125001 w 4578973"/>
              <a:gd name="connsiteY3" fmla="*/ 486309 h 910055"/>
              <a:gd name="connsiteX4" fmla="*/ 363638 w 4578973"/>
              <a:gd name="connsiteY4" fmla="*/ 606139 h 910055"/>
              <a:gd name="connsiteX5" fmla="*/ 397026 w 4578973"/>
              <a:gd name="connsiteY5" fmla="*/ 477706 h 910055"/>
              <a:gd name="connsiteX6" fmla="*/ 589381 w 4578973"/>
              <a:gd name="connsiteY6" fmla="*/ 513500 h 910055"/>
              <a:gd name="connsiteX7" fmla="*/ 727054 w 4578973"/>
              <a:gd name="connsiteY7" fmla="*/ 441396 h 910055"/>
              <a:gd name="connsiteX8" fmla="*/ 792605 w 4578973"/>
              <a:gd name="connsiteY8" fmla="*/ 280393 h 910055"/>
              <a:gd name="connsiteX9" fmla="*/ 945345 w 4578973"/>
              <a:gd name="connsiteY9" fmla="*/ 299925 h 910055"/>
              <a:gd name="connsiteX10" fmla="*/ 1113054 w 4578973"/>
              <a:gd name="connsiteY10" fmla="*/ 202685 h 910055"/>
              <a:gd name="connsiteX11" fmla="*/ 1262050 w 4578973"/>
              <a:gd name="connsiteY11" fmla="*/ 188425 h 910055"/>
              <a:gd name="connsiteX12" fmla="*/ 1368057 w 4578973"/>
              <a:gd name="connsiteY12" fmla="*/ 337291 h 910055"/>
              <a:gd name="connsiteX13" fmla="*/ 1494138 w 4578973"/>
              <a:gd name="connsiteY13" fmla="*/ 234374 h 910055"/>
              <a:gd name="connsiteX14" fmla="*/ 1628460 w 4578973"/>
              <a:gd name="connsiteY14" fmla="*/ 816209 h 910055"/>
              <a:gd name="connsiteX15" fmla="*/ 1724714 w 4578973"/>
              <a:gd name="connsiteY15" fmla="*/ 901795 h 910055"/>
              <a:gd name="connsiteX16" fmla="*/ 1797960 w 4578973"/>
              <a:gd name="connsiteY16" fmla="*/ 739083 h 910055"/>
              <a:gd name="connsiteX17" fmla="*/ 1963581 w 4578973"/>
              <a:gd name="connsiteY17" fmla="*/ 689988 h 910055"/>
              <a:gd name="connsiteX18" fmla="*/ 2049962 w 4578973"/>
              <a:gd name="connsiteY18" fmla="*/ 695629 h 910055"/>
              <a:gd name="connsiteX19" fmla="*/ 2048816 w 4578973"/>
              <a:gd name="connsiteY19" fmla="*/ 616917 h 910055"/>
              <a:gd name="connsiteX20" fmla="*/ 2104875 w 4578973"/>
              <a:gd name="connsiteY20" fmla="*/ 576546 h 910055"/>
              <a:gd name="connsiteX21" fmla="*/ 2143923 w 4578973"/>
              <a:gd name="connsiteY21" fmla="*/ 492105 h 910055"/>
              <a:gd name="connsiteX22" fmla="*/ 2287510 w 4578973"/>
              <a:gd name="connsiteY22" fmla="*/ 518196 h 910055"/>
              <a:gd name="connsiteX23" fmla="*/ 2386847 w 4578973"/>
              <a:gd name="connsiteY23" fmla="*/ 567468 h 910055"/>
              <a:gd name="connsiteX24" fmla="*/ 2590194 w 4578973"/>
              <a:gd name="connsiteY24" fmla="*/ 560503 h 910055"/>
              <a:gd name="connsiteX25" fmla="*/ 2668288 w 4578973"/>
              <a:gd name="connsiteY25" fmla="*/ 538468 h 910055"/>
              <a:gd name="connsiteX26" fmla="*/ 2827916 w 4578973"/>
              <a:gd name="connsiteY26" fmla="*/ 421942 h 910055"/>
              <a:gd name="connsiteX27" fmla="*/ 3005525 w 4578973"/>
              <a:gd name="connsiteY27" fmla="*/ 476239 h 910055"/>
              <a:gd name="connsiteX28" fmla="*/ 3129014 w 4578973"/>
              <a:gd name="connsiteY28" fmla="*/ 490342 h 910055"/>
              <a:gd name="connsiteX29" fmla="*/ 3161099 w 4578973"/>
              <a:gd name="connsiteY29" fmla="*/ 458258 h 910055"/>
              <a:gd name="connsiteX30" fmla="*/ 3257351 w 4578973"/>
              <a:gd name="connsiteY30" fmla="*/ 426173 h 910055"/>
              <a:gd name="connsiteX31" fmla="*/ 3353604 w 4578973"/>
              <a:gd name="connsiteY31" fmla="*/ 345963 h 910055"/>
              <a:gd name="connsiteX32" fmla="*/ 3481765 w 4578973"/>
              <a:gd name="connsiteY32" fmla="*/ 202378 h 910055"/>
              <a:gd name="connsiteX33" fmla="*/ 3621295 w 4578973"/>
              <a:gd name="connsiteY33" fmla="*/ 336709 h 910055"/>
              <a:gd name="connsiteX34" fmla="*/ 3642362 w 4578973"/>
              <a:gd name="connsiteY34" fmla="*/ 490342 h 910055"/>
              <a:gd name="connsiteX35" fmla="*/ 3789032 w 4578973"/>
              <a:gd name="connsiteY35" fmla="*/ 427936 h 910055"/>
              <a:gd name="connsiteX36" fmla="*/ 3867128 w 4578973"/>
              <a:gd name="connsiteY36" fmla="*/ 316435 h 910055"/>
              <a:gd name="connsiteX37" fmla="*/ 4016707 w 4578973"/>
              <a:gd name="connsiteY37" fmla="*/ 247418 h 910055"/>
              <a:gd name="connsiteX38" fmla="*/ 4115692 w 4578973"/>
              <a:gd name="connsiteY38" fmla="*/ 202378 h 910055"/>
              <a:gd name="connsiteX39" fmla="*/ 4203835 w 4578973"/>
              <a:gd name="connsiteY39" fmla="*/ 125076 h 910055"/>
              <a:gd name="connsiteX40" fmla="*/ 4400572 w 4578973"/>
              <a:gd name="connsiteY40" fmla="*/ 35786 h 910055"/>
              <a:gd name="connsiteX41" fmla="*/ 4510751 w 4578973"/>
              <a:gd name="connsiteY41" fmla="*/ 44071 h 910055"/>
              <a:gd name="connsiteX42" fmla="*/ 4578973 w 4578973"/>
              <a:gd name="connsiteY42" fmla="*/ 0 h 910055"/>
              <a:gd name="connsiteX0" fmla="*/ 0 w 4578973"/>
              <a:gd name="connsiteY0" fmla="*/ 220867 h 923152"/>
              <a:gd name="connsiteX1" fmla="*/ 66413 w 4578973"/>
              <a:gd name="connsiteY1" fmla="*/ 336048 h 923152"/>
              <a:gd name="connsiteX2" fmla="*/ 57200 w 4578973"/>
              <a:gd name="connsiteY2" fmla="*/ 366888 h 923152"/>
              <a:gd name="connsiteX3" fmla="*/ 125001 w 4578973"/>
              <a:gd name="connsiteY3" fmla="*/ 486309 h 923152"/>
              <a:gd name="connsiteX4" fmla="*/ 363638 w 4578973"/>
              <a:gd name="connsiteY4" fmla="*/ 606139 h 923152"/>
              <a:gd name="connsiteX5" fmla="*/ 397026 w 4578973"/>
              <a:gd name="connsiteY5" fmla="*/ 477706 h 923152"/>
              <a:gd name="connsiteX6" fmla="*/ 589381 w 4578973"/>
              <a:gd name="connsiteY6" fmla="*/ 513500 h 923152"/>
              <a:gd name="connsiteX7" fmla="*/ 727054 w 4578973"/>
              <a:gd name="connsiteY7" fmla="*/ 441396 h 923152"/>
              <a:gd name="connsiteX8" fmla="*/ 792605 w 4578973"/>
              <a:gd name="connsiteY8" fmla="*/ 280393 h 923152"/>
              <a:gd name="connsiteX9" fmla="*/ 945345 w 4578973"/>
              <a:gd name="connsiteY9" fmla="*/ 299925 h 923152"/>
              <a:gd name="connsiteX10" fmla="*/ 1113054 w 4578973"/>
              <a:gd name="connsiteY10" fmla="*/ 202685 h 923152"/>
              <a:gd name="connsiteX11" fmla="*/ 1262050 w 4578973"/>
              <a:gd name="connsiteY11" fmla="*/ 188425 h 923152"/>
              <a:gd name="connsiteX12" fmla="*/ 1368057 w 4578973"/>
              <a:gd name="connsiteY12" fmla="*/ 337291 h 923152"/>
              <a:gd name="connsiteX13" fmla="*/ 1494138 w 4578973"/>
              <a:gd name="connsiteY13" fmla="*/ 234374 h 923152"/>
              <a:gd name="connsiteX14" fmla="*/ 1687453 w 4578973"/>
              <a:gd name="connsiteY14" fmla="*/ 204151 h 923152"/>
              <a:gd name="connsiteX15" fmla="*/ 1724714 w 4578973"/>
              <a:gd name="connsiteY15" fmla="*/ 901795 h 923152"/>
              <a:gd name="connsiteX16" fmla="*/ 1797960 w 4578973"/>
              <a:gd name="connsiteY16" fmla="*/ 739083 h 923152"/>
              <a:gd name="connsiteX17" fmla="*/ 1963581 w 4578973"/>
              <a:gd name="connsiteY17" fmla="*/ 689988 h 923152"/>
              <a:gd name="connsiteX18" fmla="*/ 2049962 w 4578973"/>
              <a:gd name="connsiteY18" fmla="*/ 695629 h 923152"/>
              <a:gd name="connsiteX19" fmla="*/ 2048816 w 4578973"/>
              <a:gd name="connsiteY19" fmla="*/ 616917 h 923152"/>
              <a:gd name="connsiteX20" fmla="*/ 2104875 w 4578973"/>
              <a:gd name="connsiteY20" fmla="*/ 576546 h 923152"/>
              <a:gd name="connsiteX21" fmla="*/ 2143923 w 4578973"/>
              <a:gd name="connsiteY21" fmla="*/ 492105 h 923152"/>
              <a:gd name="connsiteX22" fmla="*/ 2287510 w 4578973"/>
              <a:gd name="connsiteY22" fmla="*/ 518196 h 923152"/>
              <a:gd name="connsiteX23" fmla="*/ 2386847 w 4578973"/>
              <a:gd name="connsiteY23" fmla="*/ 567468 h 923152"/>
              <a:gd name="connsiteX24" fmla="*/ 2590194 w 4578973"/>
              <a:gd name="connsiteY24" fmla="*/ 560503 h 923152"/>
              <a:gd name="connsiteX25" fmla="*/ 2668288 w 4578973"/>
              <a:gd name="connsiteY25" fmla="*/ 538468 h 923152"/>
              <a:gd name="connsiteX26" fmla="*/ 2827916 w 4578973"/>
              <a:gd name="connsiteY26" fmla="*/ 421942 h 923152"/>
              <a:gd name="connsiteX27" fmla="*/ 3005525 w 4578973"/>
              <a:gd name="connsiteY27" fmla="*/ 476239 h 923152"/>
              <a:gd name="connsiteX28" fmla="*/ 3129014 w 4578973"/>
              <a:gd name="connsiteY28" fmla="*/ 490342 h 923152"/>
              <a:gd name="connsiteX29" fmla="*/ 3161099 w 4578973"/>
              <a:gd name="connsiteY29" fmla="*/ 458258 h 923152"/>
              <a:gd name="connsiteX30" fmla="*/ 3257351 w 4578973"/>
              <a:gd name="connsiteY30" fmla="*/ 426173 h 923152"/>
              <a:gd name="connsiteX31" fmla="*/ 3353604 w 4578973"/>
              <a:gd name="connsiteY31" fmla="*/ 345963 h 923152"/>
              <a:gd name="connsiteX32" fmla="*/ 3481765 w 4578973"/>
              <a:gd name="connsiteY32" fmla="*/ 202378 h 923152"/>
              <a:gd name="connsiteX33" fmla="*/ 3621295 w 4578973"/>
              <a:gd name="connsiteY33" fmla="*/ 336709 h 923152"/>
              <a:gd name="connsiteX34" fmla="*/ 3642362 w 4578973"/>
              <a:gd name="connsiteY34" fmla="*/ 490342 h 923152"/>
              <a:gd name="connsiteX35" fmla="*/ 3789032 w 4578973"/>
              <a:gd name="connsiteY35" fmla="*/ 427936 h 923152"/>
              <a:gd name="connsiteX36" fmla="*/ 3867128 w 4578973"/>
              <a:gd name="connsiteY36" fmla="*/ 316435 h 923152"/>
              <a:gd name="connsiteX37" fmla="*/ 4016707 w 4578973"/>
              <a:gd name="connsiteY37" fmla="*/ 247418 h 923152"/>
              <a:gd name="connsiteX38" fmla="*/ 4115692 w 4578973"/>
              <a:gd name="connsiteY38" fmla="*/ 202378 h 923152"/>
              <a:gd name="connsiteX39" fmla="*/ 4203835 w 4578973"/>
              <a:gd name="connsiteY39" fmla="*/ 125076 h 923152"/>
              <a:gd name="connsiteX40" fmla="*/ 4400572 w 4578973"/>
              <a:gd name="connsiteY40" fmla="*/ 35786 h 923152"/>
              <a:gd name="connsiteX41" fmla="*/ 4510751 w 4578973"/>
              <a:gd name="connsiteY41" fmla="*/ 44071 h 923152"/>
              <a:gd name="connsiteX42" fmla="*/ 4578973 w 4578973"/>
              <a:gd name="connsiteY42" fmla="*/ 0 h 923152"/>
              <a:gd name="connsiteX0" fmla="*/ 0 w 4578973"/>
              <a:gd name="connsiteY0" fmla="*/ 220867 h 923152"/>
              <a:gd name="connsiteX1" fmla="*/ 66413 w 4578973"/>
              <a:gd name="connsiteY1" fmla="*/ 336048 h 923152"/>
              <a:gd name="connsiteX2" fmla="*/ 57200 w 4578973"/>
              <a:gd name="connsiteY2" fmla="*/ 366888 h 923152"/>
              <a:gd name="connsiteX3" fmla="*/ 125001 w 4578973"/>
              <a:gd name="connsiteY3" fmla="*/ 486309 h 923152"/>
              <a:gd name="connsiteX4" fmla="*/ 363638 w 4578973"/>
              <a:gd name="connsiteY4" fmla="*/ 606139 h 923152"/>
              <a:gd name="connsiteX5" fmla="*/ 397026 w 4578973"/>
              <a:gd name="connsiteY5" fmla="*/ 477706 h 923152"/>
              <a:gd name="connsiteX6" fmla="*/ 589381 w 4578973"/>
              <a:gd name="connsiteY6" fmla="*/ 513500 h 923152"/>
              <a:gd name="connsiteX7" fmla="*/ 727054 w 4578973"/>
              <a:gd name="connsiteY7" fmla="*/ 441396 h 923152"/>
              <a:gd name="connsiteX8" fmla="*/ 792605 w 4578973"/>
              <a:gd name="connsiteY8" fmla="*/ 280393 h 923152"/>
              <a:gd name="connsiteX9" fmla="*/ 945345 w 4578973"/>
              <a:gd name="connsiteY9" fmla="*/ 299925 h 923152"/>
              <a:gd name="connsiteX10" fmla="*/ 1113054 w 4578973"/>
              <a:gd name="connsiteY10" fmla="*/ 202685 h 923152"/>
              <a:gd name="connsiteX11" fmla="*/ 1262050 w 4578973"/>
              <a:gd name="connsiteY11" fmla="*/ 188425 h 923152"/>
              <a:gd name="connsiteX12" fmla="*/ 1368057 w 4578973"/>
              <a:gd name="connsiteY12" fmla="*/ 337291 h 923152"/>
              <a:gd name="connsiteX13" fmla="*/ 1494138 w 4578973"/>
              <a:gd name="connsiteY13" fmla="*/ 234374 h 923152"/>
              <a:gd name="connsiteX14" fmla="*/ 1687453 w 4578973"/>
              <a:gd name="connsiteY14" fmla="*/ 204151 h 923152"/>
              <a:gd name="connsiteX15" fmla="*/ 1724714 w 4578973"/>
              <a:gd name="connsiteY15" fmla="*/ 901795 h 923152"/>
              <a:gd name="connsiteX16" fmla="*/ 1797960 w 4578973"/>
              <a:gd name="connsiteY16" fmla="*/ 739083 h 923152"/>
              <a:gd name="connsiteX17" fmla="*/ 1963581 w 4578973"/>
              <a:gd name="connsiteY17" fmla="*/ 689988 h 923152"/>
              <a:gd name="connsiteX18" fmla="*/ 2049962 w 4578973"/>
              <a:gd name="connsiteY18" fmla="*/ 695629 h 923152"/>
              <a:gd name="connsiteX19" fmla="*/ 2048816 w 4578973"/>
              <a:gd name="connsiteY19" fmla="*/ 616917 h 923152"/>
              <a:gd name="connsiteX20" fmla="*/ 2104875 w 4578973"/>
              <a:gd name="connsiteY20" fmla="*/ 576546 h 923152"/>
              <a:gd name="connsiteX21" fmla="*/ 2143923 w 4578973"/>
              <a:gd name="connsiteY21" fmla="*/ 492105 h 923152"/>
              <a:gd name="connsiteX22" fmla="*/ 2287510 w 4578973"/>
              <a:gd name="connsiteY22" fmla="*/ 518196 h 923152"/>
              <a:gd name="connsiteX23" fmla="*/ 2386847 w 4578973"/>
              <a:gd name="connsiteY23" fmla="*/ 567468 h 923152"/>
              <a:gd name="connsiteX24" fmla="*/ 2590194 w 4578973"/>
              <a:gd name="connsiteY24" fmla="*/ 560503 h 923152"/>
              <a:gd name="connsiteX25" fmla="*/ 2668288 w 4578973"/>
              <a:gd name="connsiteY25" fmla="*/ 538468 h 923152"/>
              <a:gd name="connsiteX26" fmla="*/ 2827916 w 4578973"/>
              <a:gd name="connsiteY26" fmla="*/ 421942 h 923152"/>
              <a:gd name="connsiteX27" fmla="*/ 3005525 w 4578973"/>
              <a:gd name="connsiteY27" fmla="*/ 476239 h 923152"/>
              <a:gd name="connsiteX28" fmla="*/ 3129014 w 4578973"/>
              <a:gd name="connsiteY28" fmla="*/ 490342 h 923152"/>
              <a:gd name="connsiteX29" fmla="*/ 3161099 w 4578973"/>
              <a:gd name="connsiteY29" fmla="*/ 458258 h 923152"/>
              <a:gd name="connsiteX30" fmla="*/ 3257351 w 4578973"/>
              <a:gd name="connsiteY30" fmla="*/ 426173 h 923152"/>
              <a:gd name="connsiteX31" fmla="*/ 3353604 w 4578973"/>
              <a:gd name="connsiteY31" fmla="*/ 345963 h 923152"/>
              <a:gd name="connsiteX32" fmla="*/ 3481765 w 4578973"/>
              <a:gd name="connsiteY32" fmla="*/ 202378 h 923152"/>
              <a:gd name="connsiteX33" fmla="*/ 3621295 w 4578973"/>
              <a:gd name="connsiteY33" fmla="*/ 336709 h 923152"/>
              <a:gd name="connsiteX34" fmla="*/ 3642362 w 4578973"/>
              <a:gd name="connsiteY34" fmla="*/ 490342 h 923152"/>
              <a:gd name="connsiteX35" fmla="*/ 3789032 w 4578973"/>
              <a:gd name="connsiteY35" fmla="*/ 427936 h 923152"/>
              <a:gd name="connsiteX36" fmla="*/ 3867128 w 4578973"/>
              <a:gd name="connsiteY36" fmla="*/ 316435 h 923152"/>
              <a:gd name="connsiteX37" fmla="*/ 4016707 w 4578973"/>
              <a:gd name="connsiteY37" fmla="*/ 247418 h 923152"/>
              <a:gd name="connsiteX38" fmla="*/ 4115692 w 4578973"/>
              <a:gd name="connsiteY38" fmla="*/ 202378 h 923152"/>
              <a:gd name="connsiteX39" fmla="*/ 4203835 w 4578973"/>
              <a:gd name="connsiteY39" fmla="*/ 125076 h 923152"/>
              <a:gd name="connsiteX40" fmla="*/ 4400572 w 4578973"/>
              <a:gd name="connsiteY40" fmla="*/ 35786 h 923152"/>
              <a:gd name="connsiteX41" fmla="*/ 4510751 w 4578973"/>
              <a:gd name="connsiteY41" fmla="*/ 44071 h 923152"/>
              <a:gd name="connsiteX42" fmla="*/ 4578973 w 4578973"/>
              <a:gd name="connsiteY42" fmla="*/ 0 h 923152"/>
              <a:gd name="connsiteX0" fmla="*/ 0 w 4578973"/>
              <a:gd name="connsiteY0" fmla="*/ 220867 h 923152"/>
              <a:gd name="connsiteX1" fmla="*/ 66413 w 4578973"/>
              <a:gd name="connsiteY1" fmla="*/ 336048 h 923152"/>
              <a:gd name="connsiteX2" fmla="*/ 57200 w 4578973"/>
              <a:gd name="connsiteY2" fmla="*/ 366888 h 923152"/>
              <a:gd name="connsiteX3" fmla="*/ 125001 w 4578973"/>
              <a:gd name="connsiteY3" fmla="*/ 486309 h 923152"/>
              <a:gd name="connsiteX4" fmla="*/ 363638 w 4578973"/>
              <a:gd name="connsiteY4" fmla="*/ 606139 h 923152"/>
              <a:gd name="connsiteX5" fmla="*/ 397026 w 4578973"/>
              <a:gd name="connsiteY5" fmla="*/ 477706 h 923152"/>
              <a:gd name="connsiteX6" fmla="*/ 589381 w 4578973"/>
              <a:gd name="connsiteY6" fmla="*/ 513500 h 923152"/>
              <a:gd name="connsiteX7" fmla="*/ 727054 w 4578973"/>
              <a:gd name="connsiteY7" fmla="*/ 441396 h 923152"/>
              <a:gd name="connsiteX8" fmla="*/ 792605 w 4578973"/>
              <a:gd name="connsiteY8" fmla="*/ 280393 h 923152"/>
              <a:gd name="connsiteX9" fmla="*/ 945345 w 4578973"/>
              <a:gd name="connsiteY9" fmla="*/ 299925 h 923152"/>
              <a:gd name="connsiteX10" fmla="*/ 1113054 w 4578973"/>
              <a:gd name="connsiteY10" fmla="*/ 202685 h 923152"/>
              <a:gd name="connsiteX11" fmla="*/ 1262050 w 4578973"/>
              <a:gd name="connsiteY11" fmla="*/ 188425 h 923152"/>
              <a:gd name="connsiteX12" fmla="*/ 1368057 w 4578973"/>
              <a:gd name="connsiteY12" fmla="*/ 337291 h 923152"/>
              <a:gd name="connsiteX13" fmla="*/ 1494138 w 4578973"/>
              <a:gd name="connsiteY13" fmla="*/ 234374 h 923152"/>
              <a:gd name="connsiteX14" fmla="*/ 1687453 w 4578973"/>
              <a:gd name="connsiteY14" fmla="*/ 204151 h 923152"/>
              <a:gd name="connsiteX15" fmla="*/ 1724714 w 4578973"/>
              <a:gd name="connsiteY15" fmla="*/ 901795 h 923152"/>
              <a:gd name="connsiteX16" fmla="*/ 1797960 w 4578973"/>
              <a:gd name="connsiteY16" fmla="*/ 739083 h 923152"/>
              <a:gd name="connsiteX17" fmla="*/ 1963581 w 4578973"/>
              <a:gd name="connsiteY17" fmla="*/ 689988 h 923152"/>
              <a:gd name="connsiteX18" fmla="*/ 2049962 w 4578973"/>
              <a:gd name="connsiteY18" fmla="*/ 695629 h 923152"/>
              <a:gd name="connsiteX19" fmla="*/ 2048816 w 4578973"/>
              <a:gd name="connsiteY19" fmla="*/ 616917 h 923152"/>
              <a:gd name="connsiteX20" fmla="*/ 2104875 w 4578973"/>
              <a:gd name="connsiteY20" fmla="*/ 576546 h 923152"/>
              <a:gd name="connsiteX21" fmla="*/ 2143923 w 4578973"/>
              <a:gd name="connsiteY21" fmla="*/ 492105 h 923152"/>
              <a:gd name="connsiteX22" fmla="*/ 2287510 w 4578973"/>
              <a:gd name="connsiteY22" fmla="*/ 518196 h 923152"/>
              <a:gd name="connsiteX23" fmla="*/ 2386847 w 4578973"/>
              <a:gd name="connsiteY23" fmla="*/ 567468 h 923152"/>
              <a:gd name="connsiteX24" fmla="*/ 2590194 w 4578973"/>
              <a:gd name="connsiteY24" fmla="*/ 560503 h 923152"/>
              <a:gd name="connsiteX25" fmla="*/ 2668288 w 4578973"/>
              <a:gd name="connsiteY25" fmla="*/ 538468 h 923152"/>
              <a:gd name="connsiteX26" fmla="*/ 2827916 w 4578973"/>
              <a:gd name="connsiteY26" fmla="*/ 421942 h 923152"/>
              <a:gd name="connsiteX27" fmla="*/ 3005525 w 4578973"/>
              <a:gd name="connsiteY27" fmla="*/ 476239 h 923152"/>
              <a:gd name="connsiteX28" fmla="*/ 3129014 w 4578973"/>
              <a:gd name="connsiteY28" fmla="*/ 490342 h 923152"/>
              <a:gd name="connsiteX29" fmla="*/ 3161099 w 4578973"/>
              <a:gd name="connsiteY29" fmla="*/ 458258 h 923152"/>
              <a:gd name="connsiteX30" fmla="*/ 3257351 w 4578973"/>
              <a:gd name="connsiteY30" fmla="*/ 426173 h 923152"/>
              <a:gd name="connsiteX31" fmla="*/ 3353604 w 4578973"/>
              <a:gd name="connsiteY31" fmla="*/ 345963 h 923152"/>
              <a:gd name="connsiteX32" fmla="*/ 3481765 w 4578973"/>
              <a:gd name="connsiteY32" fmla="*/ 202378 h 923152"/>
              <a:gd name="connsiteX33" fmla="*/ 3621295 w 4578973"/>
              <a:gd name="connsiteY33" fmla="*/ 336709 h 923152"/>
              <a:gd name="connsiteX34" fmla="*/ 3642362 w 4578973"/>
              <a:gd name="connsiteY34" fmla="*/ 490342 h 923152"/>
              <a:gd name="connsiteX35" fmla="*/ 3789032 w 4578973"/>
              <a:gd name="connsiteY35" fmla="*/ 427936 h 923152"/>
              <a:gd name="connsiteX36" fmla="*/ 3867128 w 4578973"/>
              <a:gd name="connsiteY36" fmla="*/ 316435 h 923152"/>
              <a:gd name="connsiteX37" fmla="*/ 4016707 w 4578973"/>
              <a:gd name="connsiteY37" fmla="*/ 247418 h 923152"/>
              <a:gd name="connsiteX38" fmla="*/ 4115692 w 4578973"/>
              <a:gd name="connsiteY38" fmla="*/ 202378 h 923152"/>
              <a:gd name="connsiteX39" fmla="*/ 4203835 w 4578973"/>
              <a:gd name="connsiteY39" fmla="*/ 125076 h 923152"/>
              <a:gd name="connsiteX40" fmla="*/ 4400572 w 4578973"/>
              <a:gd name="connsiteY40" fmla="*/ 35786 h 923152"/>
              <a:gd name="connsiteX41" fmla="*/ 4510751 w 4578973"/>
              <a:gd name="connsiteY41" fmla="*/ 44071 h 923152"/>
              <a:gd name="connsiteX42" fmla="*/ 4578973 w 4578973"/>
              <a:gd name="connsiteY42" fmla="*/ 0 h 923152"/>
              <a:gd name="connsiteX0" fmla="*/ 0 w 4578973"/>
              <a:gd name="connsiteY0" fmla="*/ 220867 h 926639"/>
              <a:gd name="connsiteX1" fmla="*/ 66413 w 4578973"/>
              <a:gd name="connsiteY1" fmla="*/ 336048 h 926639"/>
              <a:gd name="connsiteX2" fmla="*/ 57200 w 4578973"/>
              <a:gd name="connsiteY2" fmla="*/ 366888 h 926639"/>
              <a:gd name="connsiteX3" fmla="*/ 125001 w 4578973"/>
              <a:gd name="connsiteY3" fmla="*/ 486309 h 926639"/>
              <a:gd name="connsiteX4" fmla="*/ 363638 w 4578973"/>
              <a:gd name="connsiteY4" fmla="*/ 606139 h 926639"/>
              <a:gd name="connsiteX5" fmla="*/ 397026 w 4578973"/>
              <a:gd name="connsiteY5" fmla="*/ 477706 h 926639"/>
              <a:gd name="connsiteX6" fmla="*/ 589381 w 4578973"/>
              <a:gd name="connsiteY6" fmla="*/ 513500 h 926639"/>
              <a:gd name="connsiteX7" fmla="*/ 727054 w 4578973"/>
              <a:gd name="connsiteY7" fmla="*/ 441396 h 926639"/>
              <a:gd name="connsiteX8" fmla="*/ 792605 w 4578973"/>
              <a:gd name="connsiteY8" fmla="*/ 280393 h 926639"/>
              <a:gd name="connsiteX9" fmla="*/ 945345 w 4578973"/>
              <a:gd name="connsiteY9" fmla="*/ 299925 h 926639"/>
              <a:gd name="connsiteX10" fmla="*/ 1113054 w 4578973"/>
              <a:gd name="connsiteY10" fmla="*/ 202685 h 926639"/>
              <a:gd name="connsiteX11" fmla="*/ 1262050 w 4578973"/>
              <a:gd name="connsiteY11" fmla="*/ 188425 h 926639"/>
              <a:gd name="connsiteX12" fmla="*/ 1368057 w 4578973"/>
              <a:gd name="connsiteY12" fmla="*/ 337291 h 926639"/>
              <a:gd name="connsiteX13" fmla="*/ 1494138 w 4578973"/>
              <a:gd name="connsiteY13" fmla="*/ 234374 h 926639"/>
              <a:gd name="connsiteX14" fmla="*/ 1657956 w 4578973"/>
              <a:gd name="connsiteY14" fmla="*/ 145157 h 926639"/>
              <a:gd name="connsiteX15" fmla="*/ 1724714 w 4578973"/>
              <a:gd name="connsiteY15" fmla="*/ 901795 h 926639"/>
              <a:gd name="connsiteX16" fmla="*/ 1797960 w 4578973"/>
              <a:gd name="connsiteY16" fmla="*/ 739083 h 926639"/>
              <a:gd name="connsiteX17" fmla="*/ 1963581 w 4578973"/>
              <a:gd name="connsiteY17" fmla="*/ 689988 h 926639"/>
              <a:gd name="connsiteX18" fmla="*/ 2049962 w 4578973"/>
              <a:gd name="connsiteY18" fmla="*/ 695629 h 926639"/>
              <a:gd name="connsiteX19" fmla="*/ 2048816 w 4578973"/>
              <a:gd name="connsiteY19" fmla="*/ 616917 h 926639"/>
              <a:gd name="connsiteX20" fmla="*/ 2104875 w 4578973"/>
              <a:gd name="connsiteY20" fmla="*/ 576546 h 926639"/>
              <a:gd name="connsiteX21" fmla="*/ 2143923 w 4578973"/>
              <a:gd name="connsiteY21" fmla="*/ 492105 h 926639"/>
              <a:gd name="connsiteX22" fmla="*/ 2287510 w 4578973"/>
              <a:gd name="connsiteY22" fmla="*/ 518196 h 926639"/>
              <a:gd name="connsiteX23" fmla="*/ 2386847 w 4578973"/>
              <a:gd name="connsiteY23" fmla="*/ 567468 h 926639"/>
              <a:gd name="connsiteX24" fmla="*/ 2590194 w 4578973"/>
              <a:gd name="connsiteY24" fmla="*/ 560503 h 926639"/>
              <a:gd name="connsiteX25" fmla="*/ 2668288 w 4578973"/>
              <a:gd name="connsiteY25" fmla="*/ 538468 h 926639"/>
              <a:gd name="connsiteX26" fmla="*/ 2827916 w 4578973"/>
              <a:gd name="connsiteY26" fmla="*/ 421942 h 926639"/>
              <a:gd name="connsiteX27" fmla="*/ 3005525 w 4578973"/>
              <a:gd name="connsiteY27" fmla="*/ 476239 h 926639"/>
              <a:gd name="connsiteX28" fmla="*/ 3129014 w 4578973"/>
              <a:gd name="connsiteY28" fmla="*/ 490342 h 926639"/>
              <a:gd name="connsiteX29" fmla="*/ 3161099 w 4578973"/>
              <a:gd name="connsiteY29" fmla="*/ 458258 h 926639"/>
              <a:gd name="connsiteX30" fmla="*/ 3257351 w 4578973"/>
              <a:gd name="connsiteY30" fmla="*/ 426173 h 926639"/>
              <a:gd name="connsiteX31" fmla="*/ 3353604 w 4578973"/>
              <a:gd name="connsiteY31" fmla="*/ 345963 h 926639"/>
              <a:gd name="connsiteX32" fmla="*/ 3481765 w 4578973"/>
              <a:gd name="connsiteY32" fmla="*/ 202378 h 926639"/>
              <a:gd name="connsiteX33" fmla="*/ 3621295 w 4578973"/>
              <a:gd name="connsiteY33" fmla="*/ 336709 h 926639"/>
              <a:gd name="connsiteX34" fmla="*/ 3642362 w 4578973"/>
              <a:gd name="connsiteY34" fmla="*/ 490342 h 926639"/>
              <a:gd name="connsiteX35" fmla="*/ 3789032 w 4578973"/>
              <a:gd name="connsiteY35" fmla="*/ 427936 h 926639"/>
              <a:gd name="connsiteX36" fmla="*/ 3867128 w 4578973"/>
              <a:gd name="connsiteY36" fmla="*/ 316435 h 926639"/>
              <a:gd name="connsiteX37" fmla="*/ 4016707 w 4578973"/>
              <a:gd name="connsiteY37" fmla="*/ 247418 h 926639"/>
              <a:gd name="connsiteX38" fmla="*/ 4115692 w 4578973"/>
              <a:gd name="connsiteY38" fmla="*/ 202378 h 926639"/>
              <a:gd name="connsiteX39" fmla="*/ 4203835 w 4578973"/>
              <a:gd name="connsiteY39" fmla="*/ 125076 h 926639"/>
              <a:gd name="connsiteX40" fmla="*/ 4400572 w 4578973"/>
              <a:gd name="connsiteY40" fmla="*/ 35786 h 926639"/>
              <a:gd name="connsiteX41" fmla="*/ 4510751 w 4578973"/>
              <a:gd name="connsiteY41" fmla="*/ 44071 h 926639"/>
              <a:gd name="connsiteX42" fmla="*/ 4578973 w 4578973"/>
              <a:gd name="connsiteY42" fmla="*/ 0 h 926639"/>
              <a:gd name="connsiteX0" fmla="*/ 0 w 4578973"/>
              <a:gd name="connsiteY0" fmla="*/ 220867 h 926639"/>
              <a:gd name="connsiteX1" fmla="*/ 66413 w 4578973"/>
              <a:gd name="connsiteY1" fmla="*/ 336048 h 926639"/>
              <a:gd name="connsiteX2" fmla="*/ 57200 w 4578973"/>
              <a:gd name="connsiteY2" fmla="*/ 366888 h 926639"/>
              <a:gd name="connsiteX3" fmla="*/ 125001 w 4578973"/>
              <a:gd name="connsiteY3" fmla="*/ 486309 h 926639"/>
              <a:gd name="connsiteX4" fmla="*/ 363638 w 4578973"/>
              <a:gd name="connsiteY4" fmla="*/ 606139 h 926639"/>
              <a:gd name="connsiteX5" fmla="*/ 397026 w 4578973"/>
              <a:gd name="connsiteY5" fmla="*/ 477706 h 926639"/>
              <a:gd name="connsiteX6" fmla="*/ 589381 w 4578973"/>
              <a:gd name="connsiteY6" fmla="*/ 513500 h 926639"/>
              <a:gd name="connsiteX7" fmla="*/ 727054 w 4578973"/>
              <a:gd name="connsiteY7" fmla="*/ 441396 h 926639"/>
              <a:gd name="connsiteX8" fmla="*/ 792605 w 4578973"/>
              <a:gd name="connsiteY8" fmla="*/ 280393 h 926639"/>
              <a:gd name="connsiteX9" fmla="*/ 945345 w 4578973"/>
              <a:gd name="connsiteY9" fmla="*/ 299925 h 926639"/>
              <a:gd name="connsiteX10" fmla="*/ 1113054 w 4578973"/>
              <a:gd name="connsiteY10" fmla="*/ 202685 h 926639"/>
              <a:gd name="connsiteX11" fmla="*/ 1262050 w 4578973"/>
              <a:gd name="connsiteY11" fmla="*/ 188425 h 926639"/>
              <a:gd name="connsiteX12" fmla="*/ 1368057 w 4578973"/>
              <a:gd name="connsiteY12" fmla="*/ 337291 h 926639"/>
              <a:gd name="connsiteX13" fmla="*/ 1494138 w 4578973"/>
              <a:gd name="connsiteY13" fmla="*/ 234374 h 926639"/>
              <a:gd name="connsiteX14" fmla="*/ 1657956 w 4578973"/>
              <a:gd name="connsiteY14" fmla="*/ 145157 h 926639"/>
              <a:gd name="connsiteX15" fmla="*/ 1724714 w 4578973"/>
              <a:gd name="connsiteY15" fmla="*/ 901795 h 926639"/>
              <a:gd name="connsiteX16" fmla="*/ 1797960 w 4578973"/>
              <a:gd name="connsiteY16" fmla="*/ 739083 h 926639"/>
              <a:gd name="connsiteX17" fmla="*/ 1963581 w 4578973"/>
              <a:gd name="connsiteY17" fmla="*/ 689988 h 926639"/>
              <a:gd name="connsiteX18" fmla="*/ 2049962 w 4578973"/>
              <a:gd name="connsiteY18" fmla="*/ 695629 h 926639"/>
              <a:gd name="connsiteX19" fmla="*/ 2048816 w 4578973"/>
              <a:gd name="connsiteY19" fmla="*/ 616917 h 926639"/>
              <a:gd name="connsiteX20" fmla="*/ 2104875 w 4578973"/>
              <a:gd name="connsiteY20" fmla="*/ 576546 h 926639"/>
              <a:gd name="connsiteX21" fmla="*/ 2143923 w 4578973"/>
              <a:gd name="connsiteY21" fmla="*/ 492105 h 926639"/>
              <a:gd name="connsiteX22" fmla="*/ 2287510 w 4578973"/>
              <a:gd name="connsiteY22" fmla="*/ 518196 h 926639"/>
              <a:gd name="connsiteX23" fmla="*/ 2386847 w 4578973"/>
              <a:gd name="connsiteY23" fmla="*/ 567468 h 926639"/>
              <a:gd name="connsiteX24" fmla="*/ 2590194 w 4578973"/>
              <a:gd name="connsiteY24" fmla="*/ 560503 h 926639"/>
              <a:gd name="connsiteX25" fmla="*/ 2668288 w 4578973"/>
              <a:gd name="connsiteY25" fmla="*/ 538468 h 926639"/>
              <a:gd name="connsiteX26" fmla="*/ 2827916 w 4578973"/>
              <a:gd name="connsiteY26" fmla="*/ 421942 h 926639"/>
              <a:gd name="connsiteX27" fmla="*/ 3005525 w 4578973"/>
              <a:gd name="connsiteY27" fmla="*/ 476239 h 926639"/>
              <a:gd name="connsiteX28" fmla="*/ 3129014 w 4578973"/>
              <a:gd name="connsiteY28" fmla="*/ 490342 h 926639"/>
              <a:gd name="connsiteX29" fmla="*/ 3161099 w 4578973"/>
              <a:gd name="connsiteY29" fmla="*/ 458258 h 926639"/>
              <a:gd name="connsiteX30" fmla="*/ 3257351 w 4578973"/>
              <a:gd name="connsiteY30" fmla="*/ 426173 h 926639"/>
              <a:gd name="connsiteX31" fmla="*/ 3353604 w 4578973"/>
              <a:gd name="connsiteY31" fmla="*/ 345963 h 926639"/>
              <a:gd name="connsiteX32" fmla="*/ 3481765 w 4578973"/>
              <a:gd name="connsiteY32" fmla="*/ 202378 h 926639"/>
              <a:gd name="connsiteX33" fmla="*/ 3621295 w 4578973"/>
              <a:gd name="connsiteY33" fmla="*/ 336709 h 926639"/>
              <a:gd name="connsiteX34" fmla="*/ 3642362 w 4578973"/>
              <a:gd name="connsiteY34" fmla="*/ 490342 h 926639"/>
              <a:gd name="connsiteX35" fmla="*/ 3789032 w 4578973"/>
              <a:gd name="connsiteY35" fmla="*/ 427936 h 926639"/>
              <a:gd name="connsiteX36" fmla="*/ 3867128 w 4578973"/>
              <a:gd name="connsiteY36" fmla="*/ 316435 h 926639"/>
              <a:gd name="connsiteX37" fmla="*/ 4016707 w 4578973"/>
              <a:gd name="connsiteY37" fmla="*/ 247418 h 926639"/>
              <a:gd name="connsiteX38" fmla="*/ 4115692 w 4578973"/>
              <a:gd name="connsiteY38" fmla="*/ 202378 h 926639"/>
              <a:gd name="connsiteX39" fmla="*/ 4203835 w 4578973"/>
              <a:gd name="connsiteY39" fmla="*/ 125076 h 926639"/>
              <a:gd name="connsiteX40" fmla="*/ 4400572 w 4578973"/>
              <a:gd name="connsiteY40" fmla="*/ 35786 h 926639"/>
              <a:gd name="connsiteX41" fmla="*/ 4510751 w 4578973"/>
              <a:gd name="connsiteY41" fmla="*/ 44071 h 926639"/>
              <a:gd name="connsiteX42" fmla="*/ 4578973 w 4578973"/>
              <a:gd name="connsiteY42" fmla="*/ 0 h 926639"/>
              <a:gd name="connsiteX0" fmla="*/ 0 w 4578973"/>
              <a:gd name="connsiteY0" fmla="*/ 220867 h 778016"/>
              <a:gd name="connsiteX1" fmla="*/ 66413 w 4578973"/>
              <a:gd name="connsiteY1" fmla="*/ 336048 h 778016"/>
              <a:gd name="connsiteX2" fmla="*/ 57200 w 4578973"/>
              <a:gd name="connsiteY2" fmla="*/ 366888 h 778016"/>
              <a:gd name="connsiteX3" fmla="*/ 125001 w 4578973"/>
              <a:gd name="connsiteY3" fmla="*/ 486309 h 778016"/>
              <a:gd name="connsiteX4" fmla="*/ 363638 w 4578973"/>
              <a:gd name="connsiteY4" fmla="*/ 606139 h 778016"/>
              <a:gd name="connsiteX5" fmla="*/ 397026 w 4578973"/>
              <a:gd name="connsiteY5" fmla="*/ 477706 h 778016"/>
              <a:gd name="connsiteX6" fmla="*/ 589381 w 4578973"/>
              <a:gd name="connsiteY6" fmla="*/ 513500 h 778016"/>
              <a:gd name="connsiteX7" fmla="*/ 727054 w 4578973"/>
              <a:gd name="connsiteY7" fmla="*/ 441396 h 778016"/>
              <a:gd name="connsiteX8" fmla="*/ 792605 w 4578973"/>
              <a:gd name="connsiteY8" fmla="*/ 280393 h 778016"/>
              <a:gd name="connsiteX9" fmla="*/ 945345 w 4578973"/>
              <a:gd name="connsiteY9" fmla="*/ 299925 h 778016"/>
              <a:gd name="connsiteX10" fmla="*/ 1113054 w 4578973"/>
              <a:gd name="connsiteY10" fmla="*/ 202685 h 778016"/>
              <a:gd name="connsiteX11" fmla="*/ 1262050 w 4578973"/>
              <a:gd name="connsiteY11" fmla="*/ 188425 h 778016"/>
              <a:gd name="connsiteX12" fmla="*/ 1368057 w 4578973"/>
              <a:gd name="connsiteY12" fmla="*/ 337291 h 778016"/>
              <a:gd name="connsiteX13" fmla="*/ 1494138 w 4578973"/>
              <a:gd name="connsiteY13" fmla="*/ 234374 h 778016"/>
              <a:gd name="connsiteX14" fmla="*/ 1657956 w 4578973"/>
              <a:gd name="connsiteY14" fmla="*/ 145157 h 778016"/>
              <a:gd name="connsiteX15" fmla="*/ 1709966 w 4578973"/>
              <a:gd name="connsiteY15" fmla="*/ 46389 h 778016"/>
              <a:gd name="connsiteX16" fmla="*/ 1797960 w 4578973"/>
              <a:gd name="connsiteY16" fmla="*/ 739083 h 778016"/>
              <a:gd name="connsiteX17" fmla="*/ 1963581 w 4578973"/>
              <a:gd name="connsiteY17" fmla="*/ 689988 h 778016"/>
              <a:gd name="connsiteX18" fmla="*/ 2049962 w 4578973"/>
              <a:gd name="connsiteY18" fmla="*/ 695629 h 778016"/>
              <a:gd name="connsiteX19" fmla="*/ 2048816 w 4578973"/>
              <a:gd name="connsiteY19" fmla="*/ 616917 h 778016"/>
              <a:gd name="connsiteX20" fmla="*/ 2104875 w 4578973"/>
              <a:gd name="connsiteY20" fmla="*/ 576546 h 778016"/>
              <a:gd name="connsiteX21" fmla="*/ 2143923 w 4578973"/>
              <a:gd name="connsiteY21" fmla="*/ 492105 h 778016"/>
              <a:gd name="connsiteX22" fmla="*/ 2287510 w 4578973"/>
              <a:gd name="connsiteY22" fmla="*/ 518196 h 778016"/>
              <a:gd name="connsiteX23" fmla="*/ 2386847 w 4578973"/>
              <a:gd name="connsiteY23" fmla="*/ 567468 h 778016"/>
              <a:gd name="connsiteX24" fmla="*/ 2590194 w 4578973"/>
              <a:gd name="connsiteY24" fmla="*/ 560503 h 778016"/>
              <a:gd name="connsiteX25" fmla="*/ 2668288 w 4578973"/>
              <a:gd name="connsiteY25" fmla="*/ 538468 h 778016"/>
              <a:gd name="connsiteX26" fmla="*/ 2827916 w 4578973"/>
              <a:gd name="connsiteY26" fmla="*/ 421942 h 778016"/>
              <a:gd name="connsiteX27" fmla="*/ 3005525 w 4578973"/>
              <a:gd name="connsiteY27" fmla="*/ 476239 h 778016"/>
              <a:gd name="connsiteX28" fmla="*/ 3129014 w 4578973"/>
              <a:gd name="connsiteY28" fmla="*/ 490342 h 778016"/>
              <a:gd name="connsiteX29" fmla="*/ 3161099 w 4578973"/>
              <a:gd name="connsiteY29" fmla="*/ 458258 h 778016"/>
              <a:gd name="connsiteX30" fmla="*/ 3257351 w 4578973"/>
              <a:gd name="connsiteY30" fmla="*/ 426173 h 778016"/>
              <a:gd name="connsiteX31" fmla="*/ 3353604 w 4578973"/>
              <a:gd name="connsiteY31" fmla="*/ 345963 h 778016"/>
              <a:gd name="connsiteX32" fmla="*/ 3481765 w 4578973"/>
              <a:gd name="connsiteY32" fmla="*/ 202378 h 778016"/>
              <a:gd name="connsiteX33" fmla="*/ 3621295 w 4578973"/>
              <a:gd name="connsiteY33" fmla="*/ 336709 h 778016"/>
              <a:gd name="connsiteX34" fmla="*/ 3642362 w 4578973"/>
              <a:gd name="connsiteY34" fmla="*/ 490342 h 778016"/>
              <a:gd name="connsiteX35" fmla="*/ 3789032 w 4578973"/>
              <a:gd name="connsiteY35" fmla="*/ 427936 h 778016"/>
              <a:gd name="connsiteX36" fmla="*/ 3867128 w 4578973"/>
              <a:gd name="connsiteY36" fmla="*/ 316435 h 778016"/>
              <a:gd name="connsiteX37" fmla="*/ 4016707 w 4578973"/>
              <a:gd name="connsiteY37" fmla="*/ 247418 h 778016"/>
              <a:gd name="connsiteX38" fmla="*/ 4115692 w 4578973"/>
              <a:gd name="connsiteY38" fmla="*/ 202378 h 778016"/>
              <a:gd name="connsiteX39" fmla="*/ 4203835 w 4578973"/>
              <a:gd name="connsiteY39" fmla="*/ 125076 h 778016"/>
              <a:gd name="connsiteX40" fmla="*/ 4400572 w 4578973"/>
              <a:gd name="connsiteY40" fmla="*/ 35786 h 778016"/>
              <a:gd name="connsiteX41" fmla="*/ 4510751 w 4578973"/>
              <a:gd name="connsiteY41" fmla="*/ 44071 h 778016"/>
              <a:gd name="connsiteX42" fmla="*/ 4578973 w 4578973"/>
              <a:gd name="connsiteY42" fmla="*/ 0 h 778016"/>
              <a:gd name="connsiteX0" fmla="*/ 0 w 4578973"/>
              <a:gd name="connsiteY0" fmla="*/ 220867 h 739343"/>
              <a:gd name="connsiteX1" fmla="*/ 66413 w 4578973"/>
              <a:gd name="connsiteY1" fmla="*/ 336048 h 739343"/>
              <a:gd name="connsiteX2" fmla="*/ 57200 w 4578973"/>
              <a:gd name="connsiteY2" fmla="*/ 366888 h 739343"/>
              <a:gd name="connsiteX3" fmla="*/ 125001 w 4578973"/>
              <a:gd name="connsiteY3" fmla="*/ 486309 h 739343"/>
              <a:gd name="connsiteX4" fmla="*/ 363638 w 4578973"/>
              <a:gd name="connsiteY4" fmla="*/ 606139 h 739343"/>
              <a:gd name="connsiteX5" fmla="*/ 397026 w 4578973"/>
              <a:gd name="connsiteY5" fmla="*/ 477706 h 739343"/>
              <a:gd name="connsiteX6" fmla="*/ 589381 w 4578973"/>
              <a:gd name="connsiteY6" fmla="*/ 513500 h 739343"/>
              <a:gd name="connsiteX7" fmla="*/ 727054 w 4578973"/>
              <a:gd name="connsiteY7" fmla="*/ 441396 h 739343"/>
              <a:gd name="connsiteX8" fmla="*/ 792605 w 4578973"/>
              <a:gd name="connsiteY8" fmla="*/ 280393 h 739343"/>
              <a:gd name="connsiteX9" fmla="*/ 945345 w 4578973"/>
              <a:gd name="connsiteY9" fmla="*/ 299925 h 739343"/>
              <a:gd name="connsiteX10" fmla="*/ 1113054 w 4578973"/>
              <a:gd name="connsiteY10" fmla="*/ 202685 h 739343"/>
              <a:gd name="connsiteX11" fmla="*/ 1262050 w 4578973"/>
              <a:gd name="connsiteY11" fmla="*/ 188425 h 739343"/>
              <a:gd name="connsiteX12" fmla="*/ 1368057 w 4578973"/>
              <a:gd name="connsiteY12" fmla="*/ 337291 h 739343"/>
              <a:gd name="connsiteX13" fmla="*/ 1494138 w 4578973"/>
              <a:gd name="connsiteY13" fmla="*/ 234374 h 739343"/>
              <a:gd name="connsiteX14" fmla="*/ 1657956 w 4578973"/>
              <a:gd name="connsiteY14" fmla="*/ 145157 h 739343"/>
              <a:gd name="connsiteX15" fmla="*/ 1709966 w 4578973"/>
              <a:gd name="connsiteY15" fmla="*/ 46389 h 739343"/>
              <a:gd name="connsiteX16" fmla="*/ 1901199 w 4578973"/>
              <a:gd name="connsiteY16" fmla="*/ 90154 h 739343"/>
              <a:gd name="connsiteX17" fmla="*/ 1963581 w 4578973"/>
              <a:gd name="connsiteY17" fmla="*/ 689988 h 739343"/>
              <a:gd name="connsiteX18" fmla="*/ 2049962 w 4578973"/>
              <a:gd name="connsiteY18" fmla="*/ 695629 h 739343"/>
              <a:gd name="connsiteX19" fmla="*/ 2048816 w 4578973"/>
              <a:gd name="connsiteY19" fmla="*/ 616917 h 739343"/>
              <a:gd name="connsiteX20" fmla="*/ 2104875 w 4578973"/>
              <a:gd name="connsiteY20" fmla="*/ 576546 h 739343"/>
              <a:gd name="connsiteX21" fmla="*/ 2143923 w 4578973"/>
              <a:gd name="connsiteY21" fmla="*/ 492105 h 739343"/>
              <a:gd name="connsiteX22" fmla="*/ 2287510 w 4578973"/>
              <a:gd name="connsiteY22" fmla="*/ 518196 h 739343"/>
              <a:gd name="connsiteX23" fmla="*/ 2386847 w 4578973"/>
              <a:gd name="connsiteY23" fmla="*/ 567468 h 739343"/>
              <a:gd name="connsiteX24" fmla="*/ 2590194 w 4578973"/>
              <a:gd name="connsiteY24" fmla="*/ 560503 h 739343"/>
              <a:gd name="connsiteX25" fmla="*/ 2668288 w 4578973"/>
              <a:gd name="connsiteY25" fmla="*/ 538468 h 739343"/>
              <a:gd name="connsiteX26" fmla="*/ 2827916 w 4578973"/>
              <a:gd name="connsiteY26" fmla="*/ 421942 h 739343"/>
              <a:gd name="connsiteX27" fmla="*/ 3005525 w 4578973"/>
              <a:gd name="connsiteY27" fmla="*/ 476239 h 739343"/>
              <a:gd name="connsiteX28" fmla="*/ 3129014 w 4578973"/>
              <a:gd name="connsiteY28" fmla="*/ 490342 h 739343"/>
              <a:gd name="connsiteX29" fmla="*/ 3161099 w 4578973"/>
              <a:gd name="connsiteY29" fmla="*/ 458258 h 739343"/>
              <a:gd name="connsiteX30" fmla="*/ 3257351 w 4578973"/>
              <a:gd name="connsiteY30" fmla="*/ 426173 h 739343"/>
              <a:gd name="connsiteX31" fmla="*/ 3353604 w 4578973"/>
              <a:gd name="connsiteY31" fmla="*/ 345963 h 739343"/>
              <a:gd name="connsiteX32" fmla="*/ 3481765 w 4578973"/>
              <a:gd name="connsiteY32" fmla="*/ 202378 h 739343"/>
              <a:gd name="connsiteX33" fmla="*/ 3621295 w 4578973"/>
              <a:gd name="connsiteY33" fmla="*/ 336709 h 739343"/>
              <a:gd name="connsiteX34" fmla="*/ 3642362 w 4578973"/>
              <a:gd name="connsiteY34" fmla="*/ 490342 h 739343"/>
              <a:gd name="connsiteX35" fmla="*/ 3789032 w 4578973"/>
              <a:gd name="connsiteY35" fmla="*/ 427936 h 739343"/>
              <a:gd name="connsiteX36" fmla="*/ 3867128 w 4578973"/>
              <a:gd name="connsiteY36" fmla="*/ 316435 h 739343"/>
              <a:gd name="connsiteX37" fmla="*/ 4016707 w 4578973"/>
              <a:gd name="connsiteY37" fmla="*/ 247418 h 739343"/>
              <a:gd name="connsiteX38" fmla="*/ 4115692 w 4578973"/>
              <a:gd name="connsiteY38" fmla="*/ 202378 h 739343"/>
              <a:gd name="connsiteX39" fmla="*/ 4203835 w 4578973"/>
              <a:gd name="connsiteY39" fmla="*/ 125076 h 739343"/>
              <a:gd name="connsiteX40" fmla="*/ 4400572 w 4578973"/>
              <a:gd name="connsiteY40" fmla="*/ 35786 h 739343"/>
              <a:gd name="connsiteX41" fmla="*/ 4510751 w 4578973"/>
              <a:gd name="connsiteY41" fmla="*/ 44071 h 739343"/>
              <a:gd name="connsiteX42" fmla="*/ 4578973 w 4578973"/>
              <a:gd name="connsiteY42" fmla="*/ 0 h 739343"/>
              <a:gd name="connsiteX0" fmla="*/ 0 w 4578973"/>
              <a:gd name="connsiteY0" fmla="*/ 220867 h 723029"/>
              <a:gd name="connsiteX1" fmla="*/ 66413 w 4578973"/>
              <a:gd name="connsiteY1" fmla="*/ 336048 h 723029"/>
              <a:gd name="connsiteX2" fmla="*/ 57200 w 4578973"/>
              <a:gd name="connsiteY2" fmla="*/ 366888 h 723029"/>
              <a:gd name="connsiteX3" fmla="*/ 125001 w 4578973"/>
              <a:gd name="connsiteY3" fmla="*/ 486309 h 723029"/>
              <a:gd name="connsiteX4" fmla="*/ 363638 w 4578973"/>
              <a:gd name="connsiteY4" fmla="*/ 606139 h 723029"/>
              <a:gd name="connsiteX5" fmla="*/ 397026 w 4578973"/>
              <a:gd name="connsiteY5" fmla="*/ 477706 h 723029"/>
              <a:gd name="connsiteX6" fmla="*/ 589381 w 4578973"/>
              <a:gd name="connsiteY6" fmla="*/ 513500 h 723029"/>
              <a:gd name="connsiteX7" fmla="*/ 727054 w 4578973"/>
              <a:gd name="connsiteY7" fmla="*/ 441396 h 723029"/>
              <a:gd name="connsiteX8" fmla="*/ 792605 w 4578973"/>
              <a:gd name="connsiteY8" fmla="*/ 280393 h 723029"/>
              <a:gd name="connsiteX9" fmla="*/ 945345 w 4578973"/>
              <a:gd name="connsiteY9" fmla="*/ 299925 h 723029"/>
              <a:gd name="connsiteX10" fmla="*/ 1113054 w 4578973"/>
              <a:gd name="connsiteY10" fmla="*/ 202685 h 723029"/>
              <a:gd name="connsiteX11" fmla="*/ 1262050 w 4578973"/>
              <a:gd name="connsiteY11" fmla="*/ 188425 h 723029"/>
              <a:gd name="connsiteX12" fmla="*/ 1368057 w 4578973"/>
              <a:gd name="connsiteY12" fmla="*/ 337291 h 723029"/>
              <a:gd name="connsiteX13" fmla="*/ 1494138 w 4578973"/>
              <a:gd name="connsiteY13" fmla="*/ 234374 h 723029"/>
              <a:gd name="connsiteX14" fmla="*/ 1657956 w 4578973"/>
              <a:gd name="connsiteY14" fmla="*/ 145157 h 723029"/>
              <a:gd name="connsiteX15" fmla="*/ 1709966 w 4578973"/>
              <a:gd name="connsiteY15" fmla="*/ 46389 h 723029"/>
              <a:gd name="connsiteX16" fmla="*/ 1901199 w 4578973"/>
              <a:gd name="connsiteY16" fmla="*/ 90154 h 723029"/>
              <a:gd name="connsiteX17" fmla="*/ 2066820 w 4578973"/>
              <a:gd name="connsiteY17" fmla="*/ 92678 h 723029"/>
              <a:gd name="connsiteX18" fmla="*/ 2049962 w 4578973"/>
              <a:gd name="connsiteY18" fmla="*/ 695629 h 723029"/>
              <a:gd name="connsiteX19" fmla="*/ 2048816 w 4578973"/>
              <a:gd name="connsiteY19" fmla="*/ 616917 h 723029"/>
              <a:gd name="connsiteX20" fmla="*/ 2104875 w 4578973"/>
              <a:gd name="connsiteY20" fmla="*/ 576546 h 723029"/>
              <a:gd name="connsiteX21" fmla="*/ 2143923 w 4578973"/>
              <a:gd name="connsiteY21" fmla="*/ 492105 h 723029"/>
              <a:gd name="connsiteX22" fmla="*/ 2287510 w 4578973"/>
              <a:gd name="connsiteY22" fmla="*/ 518196 h 723029"/>
              <a:gd name="connsiteX23" fmla="*/ 2386847 w 4578973"/>
              <a:gd name="connsiteY23" fmla="*/ 567468 h 723029"/>
              <a:gd name="connsiteX24" fmla="*/ 2590194 w 4578973"/>
              <a:gd name="connsiteY24" fmla="*/ 560503 h 723029"/>
              <a:gd name="connsiteX25" fmla="*/ 2668288 w 4578973"/>
              <a:gd name="connsiteY25" fmla="*/ 538468 h 723029"/>
              <a:gd name="connsiteX26" fmla="*/ 2827916 w 4578973"/>
              <a:gd name="connsiteY26" fmla="*/ 421942 h 723029"/>
              <a:gd name="connsiteX27" fmla="*/ 3005525 w 4578973"/>
              <a:gd name="connsiteY27" fmla="*/ 476239 h 723029"/>
              <a:gd name="connsiteX28" fmla="*/ 3129014 w 4578973"/>
              <a:gd name="connsiteY28" fmla="*/ 490342 h 723029"/>
              <a:gd name="connsiteX29" fmla="*/ 3161099 w 4578973"/>
              <a:gd name="connsiteY29" fmla="*/ 458258 h 723029"/>
              <a:gd name="connsiteX30" fmla="*/ 3257351 w 4578973"/>
              <a:gd name="connsiteY30" fmla="*/ 426173 h 723029"/>
              <a:gd name="connsiteX31" fmla="*/ 3353604 w 4578973"/>
              <a:gd name="connsiteY31" fmla="*/ 345963 h 723029"/>
              <a:gd name="connsiteX32" fmla="*/ 3481765 w 4578973"/>
              <a:gd name="connsiteY32" fmla="*/ 202378 h 723029"/>
              <a:gd name="connsiteX33" fmla="*/ 3621295 w 4578973"/>
              <a:gd name="connsiteY33" fmla="*/ 336709 h 723029"/>
              <a:gd name="connsiteX34" fmla="*/ 3642362 w 4578973"/>
              <a:gd name="connsiteY34" fmla="*/ 490342 h 723029"/>
              <a:gd name="connsiteX35" fmla="*/ 3789032 w 4578973"/>
              <a:gd name="connsiteY35" fmla="*/ 427936 h 723029"/>
              <a:gd name="connsiteX36" fmla="*/ 3867128 w 4578973"/>
              <a:gd name="connsiteY36" fmla="*/ 316435 h 723029"/>
              <a:gd name="connsiteX37" fmla="*/ 4016707 w 4578973"/>
              <a:gd name="connsiteY37" fmla="*/ 247418 h 723029"/>
              <a:gd name="connsiteX38" fmla="*/ 4115692 w 4578973"/>
              <a:gd name="connsiteY38" fmla="*/ 202378 h 723029"/>
              <a:gd name="connsiteX39" fmla="*/ 4203835 w 4578973"/>
              <a:gd name="connsiteY39" fmla="*/ 125076 h 723029"/>
              <a:gd name="connsiteX40" fmla="*/ 4400572 w 4578973"/>
              <a:gd name="connsiteY40" fmla="*/ 35786 h 723029"/>
              <a:gd name="connsiteX41" fmla="*/ 4510751 w 4578973"/>
              <a:gd name="connsiteY41" fmla="*/ 44071 h 723029"/>
              <a:gd name="connsiteX42" fmla="*/ 4578973 w 4578973"/>
              <a:gd name="connsiteY42" fmla="*/ 0 h 723029"/>
              <a:gd name="connsiteX0" fmla="*/ 0 w 4578973"/>
              <a:gd name="connsiteY0" fmla="*/ 249776 h 724950"/>
              <a:gd name="connsiteX1" fmla="*/ 66413 w 4578973"/>
              <a:gd name="connsiteY1" fmla="*/ 364957 h 724950"/>
              <a:gd name="connsiteX2" fmla="*/ 57200 w 4578973"/>
              <a:gd name="connsiteY2" fmla="*/ 395797 h 724950"/>
              <a:gd name="connsiteX3" fmla="*/ 125001 w 4578973"/>
              <a:gd name="connsiteY3" fmla="*/ 515218 h 724950"/>
              <a:gd name="connsiteX4" fmla="*/ 363638 w 4578973"/>
              <a:gd name="connsiteY4" fmla="*/ 635048 h 724950"/>
              <a:gd name="connsiteX5" fmla="*/ 397026 w 4578973"/>
              <a:gd name="connsiteY5" fmla="*/ 506615 h 724950"/>
              <a:gd name="connsiteX6" fmla="*/ 589381 w 4578973"/>
              <a:gd name="connsiteY6" fmla="*/ 542409 h 724950"/>
              <a:gd name="connsiteX7" fmla="*/ 727054 w 4578973"/>
              <a:gd name="connsiteY7" fmla="*/ 470305 h 724950"/>
              <a:gd name="connsiteX8" fmla="*/ 792605 w 4578973"/>
              <a:gd name="connsiteY8" fmla="*/ 309302 h 724950"/>
              <a:gd name="connsiteX9" fmla="*/ 945345 w 4578973"/>
              <a:gd name="connsiteY9" fmla="*/ 328834 h 724950"/>
              <a:gd name="connsiteX10" fmla="*/ 1113054 w 4578973"/>
              <a:gd name="connsiteY10" fmla="*/ 231594 h 724950"/>
              <a:gd name="connsiteX11" fmla="*/ 1262050 w 4578973"/>
              <a:gd name="connsiteY11" fmla="*/ 217334 h 724950"/>
              <a:gd name="connsiteX12" fmla="*/ 1368057 w 4578973"/>
              <a:gd name="connsiteY12" fmla="*/ 366200 h 724950"/>
              <a:gd name="connsiteX13" fmla="*/ 1494138 w 4578973"/>
              <a:gd name="connsiteY13" fmla="*/ 263283 h 724950"/>
              <a:gd name="connsiteX14" fmla="*/ 1657956 w 4578973"/>
              <a:gd name="connsiteY14" fmla="*/ 174066 h 724950"/>
              <a:gd name="connsiteX15" fmla="*/ 1709966 w 4578973"/>
              <a:gd name="connsiteY15" fmla="*/ 75298 h 724950"/>
              <a:gd name="connsiteX16" fmla="*/ 1901199 w 4578973"/>
              <a:gd name="connsiteY16" fmla="*/ 119063 h 724950"/>
              <a:gd name="connsiteX17" fmla="*/ 2066820 w 4578973"/>
              <a:gd name="connsiteY17" fmla="*/ 121587 h 724950"/>
              <a:gd name="connsiteX18" fmla="*/ 2049962 w 4578973"/>
              <a:gd name="connsiteY18" fmla="*/ 724538 h 724950"/>
              <a:gd name="connsiteX19" fmla="*/ 2321661 w 4578973"/>
              <a:gd name="connsiteY19" fmla="*/ 19020 h 724950"/>
              <a:gd name="connsiteX20" fmla="*/ 2104875 w 4578973"/>
              <a:gd name="connsiteY20" fmla="*/ 605455 h 724950"/>
              <a:gd name="connsiteX21" fmla="*/ 2143923 w 4578973"/>
              <a:gd name="connsiteY21" fmla="*/ 521014 h 724950"/>
              <a:gd name="connsiteX22" fmla="*/ 2287510 w 4578973"/>
              <a:gd name="connsiteY22" fmla="*/ 547105 h 724950"/>
              <a:gd name="connsiteX23" fmla="*/ 2386847 w 4578973"/>
              <a:gd name="connsiteY23" fmla="*/ 596377 h 724950"/>
              <a:gd name="connsiteX24" fmla="*/ 2590194 w 4578973"/>
              <a:gd name="connsiteY24" fmla="*/ 589412 h 724950"/>
              <a:gd name="connsiteX25" fmla="*/ 2668288 w 4578973"/>
              <a:gd name="connsiteY25" fmla="*/ 567377 h 724950"/>
              <a:gd name="connsiteX26" fmla="*/ 2827916 w 4578973"/>
              <a:gd name="connsiteY26" fmla="*/ 450851 h 724950"/>
              <a:gd name="connsiteX27" fmla="*/ 3005525 w 4578973"/>
              <a:gd name="connsiteY27" fmla="*/ 505148 h 724950"/>
              <a:gd name="connsiteX28" fmla="*/ 3129014 w 4578973"/>
              <a:gd name="connsiteY28" fmla="*/ 519251 h 724950"/>
              <a:gd name="connsiteX29" fmla="*/ 3161099 w 4578973"/>
              <a:gd name="connsiteY29" fmla="*/ 487167 h 724950"/>
              <a:gd name="connsiteX30" fmla="*/ 3257351 w 4578973"/>
              <a:gd name="connsiteY30" fmla="*/ 455082 h 724950"/>
              <a:gd name="connsiteX31" fmla="*/ 3353604 w 4578973"/>
              <a:gd name="connsiteY31" fmla="*/ 374872 h 724950"/>
              <a:gd name="connsiteX32" fmla="*/ 3481765 w 4578973"/>
              <a:gd name="connsiteY32" fmla="*/ 231287 h 724950"/>
              <a:gd name="connsiteX33" fmla="*/ 3621295 w 4578973"/>
              <a:gd name="connsiteY33" fmla="*/ 365618 h 724950"/>
              <a:gd name="connsiteX34" fmla="*/ 3642362 w 4578973"/>
              <a:gd name="connsiteY34" fmla="*/ 519251 h 724950"/>
              <a:gd name="connsiteX35" fmla="*/ 3789032 w 4578973"/>
              <a:gd name="connsiteY35" fmla="*/ 456845 h 724950"/>
              <a:gd name="connsiteX36" fmla="*/ 3867128 w 4578973"/>
              <a:gd name="connsiteY36" fmla="*/ 345344 h 724950"/>
              <a:gd name="connsiteX37" fmla="*/ 4016707 w 4578973"/>
              <a:gd name="connsiteY37" fmla="*/ 276327 h 724950"/>
              <a:gd name="connsiteX38" fmla="*/ 4115692 w 4578973"/>
              <a:gd name="connsiteY38" fmla="*/ 231287 h 724950"/>
              <a:gd name="connsiteX39" fmla="*/ 4203835 w 4578973"/>
              <a:gd name="connsiteY39" fmla="*/ 153985 h 724950"/>
              <a:gd name="connsiteX40" fmla="*/ 4400572 w 4578973"/>
              <a:gd name="connsiteY40" fmla="*/ 64695 h 724950"/>
              <a:gd name="connsiteX41" fmla="*/ 4510751 w 4578973"/>
              <a:gd name="connsiteY41" fmla="*/ 72980 h 724950"/>
              <a:gd name="connsiteX42" fmla="*/ 4578973 w 4578973"/>
              <a:gd name="connsiteY42" fmla="*/ 28909 h 724950"/>
              <a:gd name="connsiteX0" fmla="*/ 0 w 4578973"/>
              <a:gd name="connsiteY0" fmla="*/ 249776 h 635066"/>
              <a:gd name="connsiteX1" fmla="*/ 66413 w 4578973"/>
              <a:gd name="connsiteY1" fmla="*/ 364957 h 635066"/>
              <a:gd name="connsiteX2" fmla="*/ 57200 w 4578973"/>
              <a:gd name="connsiteY2" fmla="*/ 395797 h 635066"/>
              <a:gd name="connsiteX3" fmla="*/ 125001 w 4578973"/>
              <a:gd name="connsiteY3" fmla="*/ 515218 h 635066"/>
              <a:gd name="connsiteX4" fmla="*/ 363638 w 4578973"/>
              <a:gd name="connsiteY4" fmla="*/ 635048 h 635066"/>
              <a:gd name="connsiteX5" fmla="*/ 397026 w 4578973"/>
              <a:gd name="connsiteY5" fmla="*/ 506615 h 635066"/>
              <a:gd name="connsiteX6" fmla="*/ 589381 w 4578973"/>
              <a:gd name="connsiteY6" fmla="*/ 542409 h 635066"/>
              <a:gd name="connsiteX7" fmla="*/ 727054 w 4578973"/>
              <a:gd name="connsiteY7" fmla="*/ 470305 h 635066"/>
              <a:gd name="connsiteX8" fmla="*/ 792605 w 4578973"/>
              <a:gd name="connsiteY8" fmla="*/ 309302 h 635066"/>
              <a:gd name="connsiteX9" fmla="*/ 945345 w 4578973"/>
              <a:gd name="connsiteY9" fmla="*/ 328834 h 635066"/>
              <a:gd name="connsiteX10" fmla="*/ 1113054 w 4578973"/>
              <a:gd name="connsiteY10" fmla="*/ 231594 h 635066"/>
              <a:gd name="connsiteX11" fmla="*/ 1262050 w 4578973"/>
              <a:gd name="connsiteY11" fmla="*/ 217334 h 635066"/>
              <a:gd name="connsiteX12" fmla="*/ 1368057 w 4578973"/>
              <a:gd name="connsiteY12" fmla="*/ 366200 h 635066"/>
              <a:gd name="connsiteX13" fmla="*/ 1494138 w 4578973"/>
              <a:gd name="connsiteY13" fmla="*/ 263283 h 635066"/>
              <a:gd name="connsiteX14" fmla="*/ 1657956 w 4578973"/>
              <a:gd name="connsiteY14" fmla="*/ 174066 h 635066"/>
              <a:gd name="connsiteX15" fmla="*/ 1709966 w 4578973"/>
              <a:gd name="connsiteY15" fmla="*/ 75298 h 635066"/>
              <a:gd name="connsiteX16" fmla="*/ 1901199 w 4578973"/>
              <a:gd name="connsiteY16" fmla="*/ 119063 h 635066"/>
              <a:gd name="connsiteX17" fmla="*/ 2066820 w 4578973"/>
              <a:gd name="connsiteY17" fmla="*/ 121587 h 635066"/>
              <a:gd name="connsiteX18" fmla="*/ 2182698 w 4578973"/>
              <a:gd name="connsiteY18" fmla="*/ 9241 h 635066"/>
              <a:gd name="connsiteX19" fmla="*/ 2321661 w 4578973"/>
              <a:gd name="connsiteY19" fmla="*/ 19020 h 635066"/>
              <a:gd name="connsiteX20" fmla="*/ 2104875 w 4578973"/>
              <a:gd name="connsiteY20" fmla="*/ 605455 h 635066"/>
              <a:gd name="connsiteX21" fmla="*/ 2143923 w 4578973"/>
              <a:gd name="connsiteY21" fmla="*/ 521014 h 635066"/>
              <a:gd name="connsiteX22" fmla="*/ 2287510 w 4578973"/>
              <a:gd name="connsiteY22" fmla="*/ 547105 h 635066"/>
              <a:gd name="connsiteX23" fmla="*/ 2386847 w 4578973"/>
              <a:gd name="connsiteY23" fmla="*/ 596377 h 635066"/>
              <a:gd name="connsiteX24" fmla="*/ 2590194 w 4578973"/>
              <a:gd name="connsiteY24" fmla="*/ 589412 h 635066"/>
              <a:gd name="connsiteX25" fmla="*/ 2668288 w 4578973"/>
              <a:gd name="connsiteY25" fmla="*/ 567377 h 635066"/>
              <a:gd name="connsiteX26" fmla="*/ 2827916 w 4578973"/>
              <a:gd name="connsiteY26" fmla="*/ 450851 h 635066"/>
              <a:gd name="connsiteX27" fmla="*/ 3005525 w 4578973"/>
              <a:gd name="connsiteY27" fmla="*/ 505148 h 635066"/>
              <a:gd name="connsiteX28" fmla="*/ 3129014 w 4578973"/>
              <a:gd name="connsiteY28" fmla="*/ 519251 h 635066"/>
              <a:gd name="connsiteX29" fmla="*/ 3161099 w 4578973"/>
              <a:gd name="connsiteY29" fmla="*/ 487167 h 635066"/>
              <a:gd name="connsiteX30" fmla="*/ 3257351 w 4578973"/>
              <a:gd name="connsiteY30" fmla="*/ 455082 h 635066"/>
              <a:gd name="connsiteX31" fmla="*/ 3353604 w 4578973"/>
              <a:gd name="connsiteY31" fmla="*/ 374872 h 635066"/>
              <a:gd name="connsiteX32" fmla="*/ 3481765 w 4578973"/>
              <a:gd name="connsiteY32" fmla="*/ 231287 h 635066"/>
              <a:gd name="connsiteX33" fmla="*/ 3621295 w 4578973"/>
              <a:gd name="connsiteY33" fmla="*/ 365618 h 635066"/>
              <a:gd name="connsiteX34" fmla="*/ 3642362 w 4578973"/>
              <a:gd name="connsiteY34" fmla="*/ 519251 h 635066"/>
              <a:gd name="connsiteX35" fmla="*/ 3789032 w 4578973"/>
              <a:gd name="connsiteY35" fmla="*/ 456845 h 635066"/>
              <a:gd name="connsiteX36" fmla="*/ 3867128 w 4578973"/>
              <a:gd name="connsiteY36" fmla="*/ 345344 h 635066"/>
              <a:gd name="connsiteX37" fmla="*/ 4016707 w 4578973"/>
              <a:gd name="connsiteY37" fmla="*/ 276327 h 635066"/>
              <a:gd name="connsiteX38" fmla="*/ 4115692 w 4578973"/>
              <a:gd name="connsiteY38" fmla="*/ 231287 h 635066"/>
              <a:gd name="connsiteX39" fmla="*/ 4203835 w 4578973"/>
              <a:gd name="connsiteY39" fmla="*/ 153985 h 635066"/>
              <a:gd name="connsiteX40" fmla="*/ 4400572 w 4578973"/>
              <a:gd name="connsiteY40" fmla="*/ 64695 h 635066"/>
              <a:gd name="connsiteX41" fmla="*/ 4510751 w 4578973"/>
              <a:gd name="connsiteY41" fmla="*/ 72980 h 635066"/>
              <a:gd name="connsiteX42" fmla="*/ 4578973 w 4578973"/>
              <a:gd name="connsiteY42" fmla="*/ 28909 h 635066"/>
              <a:gd name="connsiteX0" fmla="*/ 0 w 4578973"/>
              <a:gd name="connsiteY0" fmla="*/ 248096 h 633386"/>
              <a:gd name="connsiteX1" fmla="*/ 66413 w 4578973"/>
              <a:gd name="connsiteY1" fmla="*/ 363277 h 633386"/>
              <a:gd name="connsiteX2" fmla="*/ 57200 w 4578973"/>
              <a:gd name="connsiteY2" fmla="*/ 394117 h 633386"/>
              <a:gd name="connsiteX3" fmla="*/ 125001 w 4578973"/>
              <a:gd name="connsiteY3" fmla="*/ 513538 h 633386"/>
              <a:gd name="connsiteX4" fmla="*/ 363638 w 4578973"/>
              <a:gd name="connsiteY4" fmla="*/ 633368 h 633386"/>
              <a:gd name="connsiteX5" fmla="*/ 397026 w 4578973"/>
              <a:gd name="connsiteY5" fmla="*/ 504935 h 633386"/>
              <a:gd name="connsiteX6" fmla="*/ 589381 w 4578973"/>
              <a:gd name="connsiteY6" fmla="*/ 540729 h 633386"/>
              <a:gd name="connsiteX7" fmla="*/ 727054 w 4578973"/>
              <a:gd name="connsiteY7" fmla="*/ 468625 h 633386"/>
              <a:gd name="connsiteX8" fmla="*/ 792605 w 4578973"/>
              <a:gd name="connsiteY8" fmla="*/ 307622 h 633386"/>
              <a:gd name="connsiteX9" fmla="*/ 945345 w 4578973"/>
              <a:gd name="connsiteY9" fmla="*/ 327154 h 633386"/>
              <a:gd name="connsiteX10" fmla="*/ 1113054 w 4578973"/>
              <a:gd name="connsiteY10" fmla="*/ 229914 h 633386"/>
              <a:gd name="connsiteX11" fmla="*/ 1262050 w 4578973"/>
              <a:gd name="connsiteY11" fmla="*/ 215654 h 633386"/>
              <a:gd name="connsiteX12" fmla="*/ 1368057 w 4578973"/>
              <a:gd name="connsiteY12" fmla="*/ 364520 h 633386"/>
              <a:gd name="connsiteX13" fmla="*/ 1494138 w 4578973"/>
              <a:gd name="connsiteY13" fmla="*/ 261603 h 633386"/>
              <a:gd name="connsiteX14" fmla="*/ 1657956 w 4578973"/>
              <a:gd name="connsiteY14" fmla="*/ 172386 h 633386"/>
              <a:gd name="connsiteX15" fmla="*/ 1709966 w 4578973"/>
              <a:gd name="connsiteY15" fmla="*/ 73618 h 633386"/>
              <a:gd name="connsiteX16" fmla="*/ 1901199 w 4578973"/>
              <a:gd name="connsiteY16" fmla="*/ 117383 h 633386"/>
              <a:gd name="connsiteX17" fmla="*/ 2066820 w 4578973"/>
              <a:gd name="connsiteY17" fmla="*/ 119907 h 633386"/>
              <a:gd name="connsiteX18" fmla="*/ 2182698 w 4578973"/>
              <a:gd name="connsiteY18" fmla="*/ 7561 h 633386"/>
              <a:gd name="connsiteX19" fmla="*/ 2321661 w 4578973"/>
              <a:gd name="connsiteY19" fmla="*/ 17340 h 633386"/>
              <a:gd name="connsiteX20" fmla="*/ 2104875 w 4578973"/>
              <a:gd name="connsiteY20" fmla="*/ 603775 h 633386"/>
              <a:gd name="connsiteX21" fmla="*/ 2542129 w 4578973"/>
              <a:gd name="connsiteY21" fmla="*/ 76883 h 633386"/>
              <a:gd name="connsiteX22" fmla="*/ 2287510 w 4578973"/>
              <a:gd name="connsiteY22" fmla="*/ 545425 h 633386"/>
              <a:gd name="connsiteX23" fmla="*/ 2386847 w 4578973"/>
              <a:gd name="connsiteY23" fmla="*/ 594697 h 633386"/>
              <a:gd name="connsiteX24" fmla="*/ 2590194 w 4578973"/>
              <a:gd name="connsiteY24" fmla="*/ 587732 h 633386"/>
              <a:gd name="connsiteX25" fmla="*/ 2668288 w 4578973"/>
              <a:gd name="connsiteY25" fmla="*/ 565697 h 633386"/>
              <a:gd name="connsiteX26" fmla="*/ 2827916 w 4578973"/>
              <a:gd name="connsiteY26" fmla="*/ 449171 h 633386"/>
              <a:gd name="connsiteX27" fmla="*/ 3005525 w 4578973"/>
              <a:gd name="connsiteY27" fmla="*/ 503468 h 633386"/>
              <a:gd name="connsiteX28" fmla="*/ 3129014 w 4578973"/>
              <a:gd name="connsiteY28" fmla="*/ 517571 h 633386"/>
              <a:gd name="connsiteX29" fmla="*/ 3161099 w 4578973"/>
              <a:gd name="connsiteY29" fmla="*/ 485487 h 633386"/>
              <a:gd name="connsiteX30" fmla="*/ 3257351 w 4578973"/>
              <a:gd name="connsiteY30" fmla="*/ 453402 h 633386"/>
              <a:gd name="connsiteX31" fmla="*/ 3353604 w 4578973"/>
              <a:gd name="connsiteY31" fmla="*/ 373192 h 633386"/>
              <a:gd name="connsiteX32" fmla="*/ 3481765 w 4578973"/>
              <a:gd name="connsiteY32" fmla="*/ 229607 h 633386"/>
              <a:gd name="connsiteX33" fmla="*/ 3621295 w 4578973"/>
              <a:gd name="connsiteY33" fmla="*/ 363938 h 633386"/>
              <a:gd name="connsiteX34" fmla="*/ 3642362 w 4578973"/>
              <a:gd name="connsiteY34" fmla="*/ 517571 h 633386"/>
              <a:gd name="connsiteX35" fmla="*/ 3789032 w 4578973"/>
              <a:gd name="connsiteY35" fmla="*/ 455165 h 633386"/>
              <a:gd name="connsiteX36" fmla="*/ 3867128 w 4578973"/>
              <a:gd name="connsiteY36" fmla="*/ 343664 h 633386"/>
              <a:gd name="connsiteX37" fmla="*/ 4016707 w 4578973"/>
              <a:gd name="connsiteY37" fmla="*/ 274647 h 633386"/>
              <a:gd name="connsiteX38" fmla="*/ 4115692 w 4578973"/>
              <a:gd name="connsiteY38" fmla="*/ 229607 h 633386"/>
              <a:gd name="connsiteX39" fmla="*/ 4203835 w 4578973"/>
              <a:gd name="connsiteY39" fmla="*/ 152305 h 633386"/>
              <a:gd name="connsiteX40" fmla="*/ 4400572 w 4578973"/>
              <a:gd name="connsiteY40" fmla="*/ 63015 h 633386"/>
              <a:gd name="connsiteX41" fmla="*/ 4510751 w 4578973"/>
              <a:gd name="connsiteY41" fmla="*/ 71300 h 633386"/>
              <a:gd name="connsiteX42" fmla="*/ 4578973 w 4578973"/>
              <a:gd name="connsiteY42" fmla="*/ 27229 h 633386"/>
              <a:gd name="connsiteX0" fmla="*/ 0 w 4578973"/>
              <a:gd name="connsiteY0" fmla="*/ 344611 h 729901"/>
              <a:gd name="connsiteX1" fmla="*/ 66413 w 4578973"/>
              <a:gd name="connsiteY1" fmla="*/ 459792 h 729901"/>
              <a:gd name="connsiteX2" fmla="*/ 57200 w 4578973"/>
              <a:gd name="connsiteY2" fmla="*/ 490632 h 729901"/>
              <a:gd name="connsiteX3" fmla="*/ 125001 w 4578973"/>
              <a:gd name="connsiteY3" fmla="*/ 610053 h 729901"/>
              <a:gd name="connsiteX4" fmla="*/ 363638 w 4578973"/>
              <a:gd name="connsiteY4" fmla="*/ 729883 h 729901"/>
              <a:gd name="connsiteX5" fmla="*/ 397026 w 4578973"/>
              <a:gd name="connsiteY5" fmla="*/ 601450 h 729901"/>
              <a:gd name="connsiteX6" fmla="*/ 589381 w 4578973"/>
              <a:gd name="connsiteY6" fmla="*/ 637244 h 729901"/>
              <a:gd name="connsiteX7" fmla="*/ 727054 w 4578973"/>
              <a:gd name="connsiteY7" fmla="*/ 565140 h 729901"/>
              <a:gd name="connsiteX8" fmla="*/ 792605 w 4578973"/>
              <a:gd name="connsiteY8" fmla="*/ 404137 h 729901"/>
              <a:gd name="connsiteX9" fmla="*/ 945345 w 4578973"/>
              <a:gd name="connsiteY9" fmla="*/ 423669 h 729901"/>
              <a:gd name="connsiteX10" fmla="*/ 1113054 w 4578973"/>
              <a:gd name="connsiteY10" fmla="*/ 326429 h 729901"/>
              <a:gd name="connsiteX11" fmla="*/ 1262050 w 4578973"/>
              <a:gd name="connsiteY11" fmla="*/ 312169 h 729901"/>
              <a:gd name="connsiteX12" fmla="*/ 1368057 w 4578973"/>
              <a:gd name="connsiteY12" fmla="*/ 461035 h 729901"/>
              <a:gd name="connsiteX13" fmla="*/ 1494138 w 4578973"/>
              <a:gd name="connsiteY13" fmla="*/ 358118 h 729901"/>
              <a:gd name="connsiteX14" fmla="*/ 1657956 w 4578973"/>
              <a:gd name="connsiteY14" fmla="*/ 268901 h 729901"/>
              <a:gd name="connsiteX15" fmla="*/ 1709966 w 4578973"/>
              <a:gd name="connsiteY15" fmla="*/ 170133 h 729901"/>
              <a:gd name="connsiteX16" fmla="*/ 1901199 w 4578973"/>
              <a:gd name="connsiteY16" fmla="*/ 213898 h 729901"/>
              <a:gd name="connsiteX17" fmla="*/ 2066820 w 4578973"/>
              <a:gd name="connsiteY17" fmla="*/ 216422 h 729901"/>
              <a:gd name="connsiteX18" fmla="*/ 2182698 w 4578973"/>
              <a:gd name="connsiteY18" fmla="*/ 104076 h 729901"/>
              <a:gd name="connsiteX19" fmla="*/ 2321661 w 4578973"/>
              <a:gd name="connsiteY19" fmla="*/ 113855 h 729901"/>
              <a:gd name="connsiteX20" fmla="*/ 2436714 w 4578973"/>
              <a:gd name="connsiteY20" fmla="*/ 7116 h 729901"/>
              <a:gd name="connsiteX21" fmla="*/ 2542129 w 4578973"/>
              <a:gd name="connsiteY21" fmla="*/ 173398 h 729901"/>
              <a:gd name="connsiteX22" fmla="*/ 2287510 w 4578973"/>
              <a:gd name="connsiteY22" fmla="*/ 641940 h 729901"/>
              <a:gd name="connsiteX23" fmla="*/ 2386847 w 4578973"/>
              <a:gd name="connsiteY23" fmla="*/ 691212 h 729901"/>
              <a:gd name="connsiteX24" fmla="*/ 2590194 w 4578973"/>
              <a:gd name="connsiteY24" fmla="*/ 684247 h 729901"/>
              <a:gd name="connsiteX25" fmla="*/ 2668288 w 4578973"/>
              <a:gd name="connsiteY25" fmla="*/ 662212 h 729901"/>
              <a:gd name="connsiteX26" fmla="*/ 2827916 w 4578973"/>
              <a:gd name="connsiteY26" fmla="*/ 545686 h 729901"/>
              <a:gd name="connsiteX27" fmla="*/ 3005525 w 4578973"/>
              <a:gd name="connsiteY27" fmla="*/ 599983 h 729901"/>
              <a:gd name="connsiteX28" fmla="*/ 3129014 w 4578973"/>
              <a:gd name="connsiteY28" fmla="*/ 614086 h 729901"/>
              <a:gd name="connsiteX29" fmla="*/ 3161099 w 4578973"/>
              <a:gd name="connsiteY29" fmla="*/ 582002 h 729901"/>
              <a:gd name="connsiteX30" fmla="*/ 3257351 w 4578973"/>
              <a:gd name="connsiteY30" fmla="*/ 549917 h 729901"/>
              <a:gd name="connsiteX31" fmla="*/ 3353604 w 4578973"/>
              <a:gd name="connsiteY31" fmla="*/ 469707 h 729901"/>
              <a:gd name="connsiteX32" fmla="*/ 3481765 w 4578973"/>
              <a:gd name="connsiteY32" fmla="*/ 326122 h 729901"/>
              <a:gd name="connsiteX33" fmla="*/ 3621295 w 4578973"/>
              <a:gd name="connsiteY33" fmla="*/ 460453 h 729901"/>
              <a:gd name="connsiteX34" fmla="*/ 3642362 w 4578973"/>
              <a:gd name="connsiteY34" fmla="*/ 614086 h 729901"/>
              <a:gd name="connsiteX35" fmla="*/ 3789032 w 4578973"/>
              <a:gd name="connsiteY35" fmla="*/ 551680 h 729901"/>
              <a:gd name="connsiteX36" fmla="*/ 3867128 w 4578973"/>
              <a:gd name="connsiteY36" fmla="*/ 440179 h 729901"/>
              <a:gd name="connsiteX37" fmla="*/ 4016707 w 4578973"/>
              <a:gd name="connsiteY37" fmla="*/ 371162 h 729901"/>
              <a:gd name="connsiteX38" fmla="*/ 4115692 w 4578973"/>
              <a:gd name="connsiteY38" fmla="*/ 326122 h 729901"/>
              <a:gd name="connsiteX39" fmla="*/ 4203835 w 4578973"/>
              <a:gd name="connsiteY39" fmla="*/ 248820 h 729901"/>
              <a:gd name="connsiteX40" fmla="*/ 4400572 w 4578973"/>
              <a:gd name="connsiteY40" fmla="*/ 159530 h 729901"/>
              <a:gd name="connsiteX41" fmla="*/ 4510751 w 4578973"/>
              <a:gd name="connsiteY41" fmla="*/ 167815 h 729901"/>
              <a:gd name="connsiteX42" fmla="*/ 4578973 w 4578973"/>
              <a:gd name="connsiteY42" fmla="*/ 123744 h 729901"/>
              <a:gd name="connsiteX0" fmla="*/ 0 w 4578973"/>
              <a:gd name="connsiteY0" fmla="*/ 356677 h 741967"/>
              <a:gd name="connsiteX1" fmla="*/ 66413 w 4578973"/>
              <a:gd name="connsiteY1" fmla="*/ 471858 h 741967"/>
              <a:gd name="connsiteX2" fmla="*/ 57200 w 4578973"/>
              <a:gd name="connsiteY2" fmla="*/ 502698 h 741967"/>
              <a:gd name="connsiteX3" fmla="*/ 125001 w 4578973"/>
              <a:gd name="connsiteY3" fmla="*/ 622119 h 741967"/>
              <a:gd name="connsiteX4" fmla="*/ 363638 w 4578973"/>
              <a:gd name="connsiteY4" fmla="*/ 741949 h 741967"/>
              <a:gd name="connsiteX5" fmla="*/ 397026 w 4578973"/>
              <a:gd name="connsiteY5" fmla="*/ 613516 h 741967"/>
              <a:gd name="connsiteX6" fmla="*/ 589381 w 4578973"/>
              <a:gd name="connsiteY6" fmla="*/ 649310 h 741967"/>
              <a:gd name="connsiteX7" fmla="*/ 727054 w 4578973"/>
              <a:gd name="connsiteY7" fmla="*/ 577206 h 741967"/>
              <a:gd name="connsiteX8" fmla="*/ 792605 w 4578973"/>
              <a:gd name="connsiteY8" fmla="*/ 416203 h 741967"/>
              <a:gd name="connsiteX9" fmla="*/ 945345 w 4578973"/>
              <a:gd name="connsiteY9" fmla="*/ 435735 h 741967"/>
              <a:gd name="connsiteX10" fmla="*/ 1113054 w 4578973"/>
              <a:gd name="connsiteY10" fmla="*/ 338495 h 741967"/>
              <a:gd name="connsiteX11" fmla="*/ 1262050 w 4578973"/>
              <a:gd name="connsiteY11" fmla="*/ 324235 h 741967"/>
              <a:gd name="connsiteX12" fmla="*/ 1368057 w 4578973"/>
              <a:gd name="connsiteY12" fmla="*/ 473101 h 741967"/>
              <a:gd name="connsiteX13" fmla="*/ 1494138 w 4578973"/>
              <a:gd name="connsiteY13" fmla="*/ 370184 h 741967"/>
              <a:gd name="connsiteX14" fmla="*/ 1657956 w 4578973"/>
              <a:gd name="connsiteY14" fmla="*/ 280967 h 741967"/>
              <a:gd name="connsiteX15" fmla="*/ 1709966 w 4578973"/>
              <a:gd name="connsiteY15" fmla="*/ 182199 h 741967"/>
              <a:gd name="connsiteX16" fmla="*/ 1901199 w 4578973"/>
              <a:gd name="connsiteY16" fmla="*/ 225964 h 741967"/>
              <a:gd name="connsiteX17" fmla="*/ 2066820 w 4578973"/>
              <a:gd name="connsiteY17" fmla="*/ 228488 h 741967"/>
              <a:gd name="connsiteX18" fmla="*/ 2182698 w 4578973"/>
              <a:gd name="connsiteY18" fmla="*/ 116142 h 741967"/>
              <a:gd name="connsiteX19" fmla="*/ 2321661 w 4578973"/>
              <a:gd name="connsiteY19" fmla="*/ 125921 h 741967"/>
              <a:gd name="connsiteX20" fmla="*/ 2436714 w 4578973"/>
              <a:gd name="connsiteY20" fmla="*/ 19182 h 741967"/>
              <a:gd name="connsiteX21" fmla="*/ 2586374 w 4578973"/>
              <a:gd name="connsiteY21" fmla="*/ 67477 h 741967"/>
              <a:gd name="connsiteX22" fmla="*/ 2287510 w 4578973"/>
              <a:gd name="connsiteY22" fmla="*/ 654006 h 741967"/>
              <a:gd name="connsiteX23" fmla="*/ 2386847 w 4578973"/>
              <a:gd name="connsiteY23" fmla="*/ 703278 h 741967"/>
              <a:gd name="connsiteX24" fmla="*/ 2590194 w 4578973"/>
              <a:gd name="connsiteY24" fmla="*/ 696313 h 741967"/>
              <a:gd name="connsiteX25" fmla="*/ 2668288 w 4578973"/>
              <a:gd name="connsiteY25" fmla="*/ 674278 h 741967"/>
              <a:gd name="connsiteX26" fmla="*/ 2827916 w 4578973"/>
              <a:gd name="connsiteY26" fmla="*/ 557752 h 741967"/>
              <a:gd name="connsiteX27" fmla="*/ 3005525 w 4578973"/>
              <a:gd name="connsiteY27" fmla="*/ 612049 h 741967"/>
              <a:gd name="connsiteX28" fmla="*/ 3129014 w 4578973"/>
              <a:gd name="connsiteY28" fmla="*/ 626152 h 741967"/>
              <a:gd name="connsiteX29" fmla="*/ 3161099 w 4578973"/>
              <a:gd name="connsiteY29" fmla="*/ 594068 h 741967"/>
              <a:gd name="connsiteX30" fmla="*/ 3257351 w 4578973"/>
              <a:gd name="connsiteY30" fmla="*/ 561983 h 741967"/>
              <a:gd name="connsiteX31" fmla="*/ 3353604 w 4578973"/>
              <a:gd name="connsiteY31" fmla="*/ 481773 h 741967"/>
              <a:gd name="connsiteX32" fmla="*/ 3481765 w 4578973"/>
              <a:gd name="connsiteY32" fmla="*/ 338188 h 741967"/>
              <a:gd name="connsiteX33" fmla="*/ 3621295 w 4578973"/>
              <a:gd name="connsiteY33" fmla="*/ 472519 h 741967"/>
              <a:gd name="connsiteX34" fmla="*/ 3642362 w 4578973"/>
              <a:gd name="connsiteY34" fmla="*/ 626152 h 741967"/>
              <a:gd name="connsiteX35" fmla="*/ 3789032 w 4578973"/>
              <a:gd name="connsiteY35" fmla="*/ 563746 h 741967"/>
              <a:gd name="connsiteX36" fmla="*/ 3867128 w 4578973"/>
              <a:gd name="connsiteY36" fmla="*/ 452245 h 741967"/>
              <a:gd name="connsiteX37" fmla="*/ 4016707 w 4578973"/>
              <a:gd name="connsiteY37" fmla="*/ 383228 h 741967"/>
              <a:gd name="connsiteX38" fmla="*/ 4115692 w 4578973"/>
              <a:gd name="connsiteY38" fmla="*/ 338188 h 741967"/>
              <a:gd name="connsiteX39" fmla="*/ 4203835 w 4578973"/>
              <a:gd name="connsiteY39" fmla="*/ 260886 h 741967"/>
              <a:gd name="connsiteX40" fmla="*/ 4400572 w 4578973"/>
              <a:gd name="connsiteY40" fmla="*/ 171596 h 741967"/>
              <a:gd name="connsiteX41" fmla="*/ 4510751 w 4578973"/>
              <a:gd name="connsiteY41" fmla="*/ 179881 h 741967"/>
              <a:gd name="connsiteX42" fmla="*/ 4578973 w 4578973"/>
              <a:gd name="connsiteY42" fmla="*/ 135810 h 741967"/>
              <a:gd name="connsiteX0" fmla="*/ 0 w 4578973"/>
              <a:gd name="connsiteY0" fmla="*/ 432872 h 835964"/>
              <a:gd name="connsiteX1" fmla="*/ 66413 w 4578973"/>
              <a:gd name="connsiteY1" fmla="*/ 548053 h 835964"/>
              <a:gd name="connsiteX2" fmla="*/ 57200 w 4578973"/>
              <a:gd name="connsiteY2" fmla="*/ 578893 h 835964"/>
              <a:gd name="connsiteX3" fmla="*/ 125001 w 4578973"/>
              <a:gd name="connsiteY3" fmla="*/ 698314 h 835964"/>
              <a:gd name="connsiteX4" fmla="*/ 363638 w 4578973"/>
              <a:gd name="connsiteY4" fmla="*/ 818144 h 835964"/>
              <a:gd name="connsiteX5" fmla="*/ 397026 w 4578973"/>
              <a:gd name="connsiteY5" fmla="*/ 689711 h 835964"/>
              <a:gd name="connsiteX6" fmla="*/ 589381 w 4578973"/>
              <a:gd name="connsiteY6" fmla="*/ 725505 h 835964"/>
              <a:gd name="connsiteX7" fmla="*/ 727054 w 4578973"/>
              <a:gd name="connsiteY7" fmla="*/ 653401 h 835964"/>
              <a:gd name="connsiteX8" fmla="*/ 792605 w 4578973"/>
              <a:gd name="connsiteY8" fmla="*/ 492398 h 835964"/>
              <a:gd name="connsiteX9" fmla="*/ 945345 w 4578973"/>
              <a:gd name="connsiteY9" fmla="*/ 511930 h 835964"/>
              <a:gd name="connsiteX10" fmla="*/ 1113054 w 4578973"/>
              <a:gd name="connsiteY10" fmla="*/ 414690 h 835964"/>
              <a:gd name="connsiteX11" fmla="*/ 1262050 w 4578973"/>
              <a:gd name="connsiteY11" fmla="*/ 400430 h 835964"/>
              <a:gd name="connsiteX12" fmla="*/ 1368057 w 4578973"/>
              <a:gd name="connsiteY12" fmla="*/ 549296 h 835964"/>
              <a:gd name="connsiteX13" fmla="*/ 1494138 w 4578973"/>
              <a:gd name="connsiteY13" fmla="*/ 446379 h 835964"/>
              <a:gd name="connsiteX14" fmla="*/ 1657956 w 4578973"/>
              <a:gd name="connsiteY14" fmla="*/ 357162 h 835964"/>
              <a:gd name="connsiteX15" fmla="*/ 1709966 w 4578973"/>
              <a:gd name="connsiteY15" fmla="*/ 258394 h 835964"/>
              <a:gd name="connsiteX16" fmla="*/ 1901199 w 4578973"/>
              <a:gd name="connsiteY16" fmla="*/ 302159 h 835964"/>
              <a:gd name="connsiteX17" fmla="*/ 2066820 w 4578973"/>
              <a:gd name="connsiteY17" fmla="*/ 304683 h 835964"/>
              <a:gd name="connsiteX18" fmla="*/ 2182698 w 4578973"/>
              <a:gd name="connsiteY18" fmla="*/ 192337 h 835964"/>
              <a:gd name="connsiteX19" fmla="*/ 2321661 w 4578973"/>
              <a:gd name="connsiteY19" fmla="*/ 202116 h 835964"/>
              <a:gd name="connsiteX20" fmla="*/ 2436714 w 4578973"/>
              <a:gd name="connsiteY20" fmla="*/ 95377 h 835964"/>
              <a:gd name="connsiteX21" fmla="*/ 2586374 w 4578973"/>
              <a:gd name="connsiteY21" fmla="*/ 143672 h 835964"/>
              <a:gd name="connsiteX22" fmla="*/ 2707839 w 4578973"/>
              <a:gd name="connsiteY22" fmla="*/ 156 h 835964"/>
              <a:gd name="connsiteX23" fmla="*/ 2386847 w 4578973"/>
              <a:gd name="connsiteY23" fmla="*/ 779473 h 835964"/>
              <a:gd name="connsiteX24" fmla="*/ 2590194 w 4578973"/>
              <a:gd name="connsiteY24" fmla="*/ 772508 h 835964"/>
              <a:gd name="connsiteX25" fmla="*/ 2668288 w 4578973"/>
              <a:gd name="connsiteY25" fmla="*/ 750473 h 835964"/>
              <a:gd name="connsiteX26" fmla="*/ 2827916 w 4578973"/>
              <a:gd name="connsiteY26" fmla="*/ 633947 h 835964"/>
              <a:gd name="connsiteX27" fmla="*/ 3005525 w 4578973"/>
              <a:gd name="connsiteY27" fmla="*/ 688244 h 835964"/>
              <a:gd name="connsiteX28" fmla="*/ 3129014 w 4578973"/>
              <a:gd name="connsiteY28" fmla="*/ 702347 h 835964"/>
              <a:gd name="connsiteX29" fmla="*/ 3161099 w 4578973"/>
              <a:gd name="connsiteY29" fmla="*/ 670263 h 835964"/>
              <a:gd name="connsiteX30" fmla="*/ 3257351 w 4578973"/>
              <a:gd name="connsiteY30" fmla="*/ 638178 h 835964"/>
              <a:gd name="connsiteX31" fmla="*/ 3353604 w 4578973"/>
              <a:gd name="connsiteY31" fmla="*/ 557968 h 835964"/>
              <a:gd name="connsiteX32" fmla="*/ 3481765 w 4578973"/>
              <a:gd name="connsiteY32" fmla="*/ 414383 h 835964"/>
              <a:gd name="connsiteX33" fmla="*/ 3621295 w 4578973"/>
              <a:gd name="connsiteY33" fmla="*/ 548714 h 835964"/>
              <a:gd name="connsiteX34" fmla="*/ 3642362 w 4578973"/>
              <a:gd name="connsiteY34" fmla="*/ 702347 h 835964"/>
              <a:gd name="connsiteX35" fmla="*/ 3789032 w 4578973"/>
              <a:gd name="connsiteY35" fmla="*/ 639941 h 835964"/>
              <a:gd name="connsiteX36" fmla="*/ 3867128 w 4578973"/>
              <a:gd name="connsiteY36" fmla="*/ 528440 h 835964"/>
              <a:gd name="connsiteX37" fmla="*/ 4016707 w 4578973"/>
              <a:gd name="connsiteY37" fmla="*/ 459423 h 835964"/>
              <a:gd name="connsiteX38" fmla="*/ 4115692 w 4578973"/>
              <a:gd name="connsiteY38" fmla="*/ 414383 h 835964"/>
              <a:gd name="connsiteX39" fmla="*/ 4203835 w 4578973"/>
              <a:gd name="connsiteY39" fmla="*/ 337081 h 835964"/>
              <a:gd name="connsiteX40" fmla="*/ 4400572 w 4578973"/>
              <a:gd name="connsiteY40" fmla="*/ 247791 h 835964"/>
              <a:gd name="connsiteX41" fmla="*/ 4510751 w 4578973"/>
              <a:gd name="connsiteY41" fmla="*/ 256076 h 835964"/>
              <a:gd name="connsiteX42" fmla="*/ 4578973 w 4578973"/>
              <a:gd name="connsiteY42" fmla="*/ 212005 h 835964"/>
              <a:gd name="connsiteX0" fmla="*/ 0 w 4578973"/>
              <a:gd name="connsiteY0" fmla="*/ 433146 h 818436"/>
              <a:gd name="connsiteX1" fmla="*/ 66413 w 4578973"/>
              <a:gd name="connsiteY1" fmla="*/ 548327 h 818436"/>
              <a:gd name="connsiteX2" fmla="*/ 57200 w 4578973"/>
              <a:gd name="connsiteY2" fmla="*/ 579167 h 818436"/>
              <a:gd name="connsiteX3" fmla="*/ 125001 w 4578973"/>
              <a:gd name="connsiteY3" fmla="*/ 698588 h 818436"/>
              <a:gd name="connsiteX4" fmla="*/ 363638 w 4578973"/>
              <a:gd name="connsiteY4" fmla="*/ 818418 h 818436"/>
              <a:gd name="connsiteX5" fmla="*/ 397026 w 4578973"/>
              <a:gd name="connsiteY5" fmla="*/ 689985 h 818436"/>
              <a:gd name="connsiteX6" fmla="*/ 589381 w 4578973"/>
              <a:gd name="connsiteY6" fmla="*/ 725779 h 818436"/>
              <a:gd name="connsiteX7" fmla="*/ 727054 w 4578973"/>
              <a:gd name="connsiteY7" fmla="*/ 653675 h 818436"/>
              <a:gd name="connsiteX8" fmla="*/ 792605 w 4578973"/>
              <a:gd name="connsiteY8" fmla="*/ 492672 h 818436"/>
              <a:gd name="connsiteX9" fmla="*/ 945345 w 4578973"/>
              <a:gd name="connsiteY9" fmla="*/ 512204 h 818436"/>
              <a:gd name="connsiteX10" fmla="*/ 1113054 w 4578973"/>
              <a:gd name="connsiteY10" fmla="*/ 414964 h 818436"/>
              <a:gd name="connsiteX11" fmla="*/ 1262050 w 4578973"/>
              <a:gd name="connsiteY11" fmla="*/ 400704 h 818436"/>
              <a:gd name="connsiteX12" fmla="*/ 1368057 w 4578973"/>
              <a:gd name="connsiteY12" fmla="*/ 549570 h 818436"/>
              <a:gd name="connsiteX13" fmla="*/ 1494138 w 4578973"/>
              <a:gd name="connsiteY13" fmla="*/ 446653 h 818436"/>
              <a:gd name="connsiteX14" fmla="*/ 1657956 w 4578973"/>
              <a:gd name="connsiteY14" fmla="*/ 357436 h 818436"/>
              <a:gd name="connsiteX15" fmla="*/ 1709966 w 4578973"/>
              <a:gd name="connsiteY15" fmla="*/ 258668 h 818436"/>
              <a:gd name="connsiteX16" fmla="*/ 1901199 w 4578973"/>
              <a:gd name="connsiteY16" fmla="*/ 302433 h 818436"/>
              <a:gd name="connsiteX17" fmla="*/ 2066820 w 4578973"/>
              <a:gd name="connsiteY17" fmla="*/ 304957 h 818436"/>
              <a:gd name="connsiteX18" fmla="*/ 2182698 w 4578973"/>
              <a:gd name="connsiteY18" fmla="*/ 192611 h 818436"/>
              <a:gd name="connsiteX19" fmla="*/ 2321661 w 4578973"/>
              <a:gd name="connsiteY19" fmla="*/ 202390 h 818436"/>
              <a:gd name="connsiteX20" fmla="*/ 2436714 w 4578973"/>
              <a:gd name="connsiteY20" fmla="*/ 95651 h 818436"/>
              <a:gd name="connsiteX21" fmla="*/ 2586374 w 4578973"/>
              <a:gd name="connsiteY21" fmla="*/ 143946 h 818436"/>
              <a:gd name="connsiteX22" fmla="*/ 2707839 w 4578973"/>
              <a:gd name="connsiteY22" fmla="*/ 430 h 818436"/>
              <a:gd name="connsiteX23" fmla="*/ 2836672 w 4578973"/>
              <a:gd name="connsiteY23" fmla="*/ 167689 h 818436"/>
              <a:gd name="connsiteX24" fmla="*/ 2590194 w 4578973"/>
              <a:gd name="connsiteY24" fmla="*/ 772782 h 818436"/>
              <a:gd name="connsiteX25" fmla="*/ 2668288 w 4578973"/>
              <a:gd name="connsiteY25" fmla="*/ 750747 h 818436"/>
              <a:gd name="connsiteX26" fmla="*/ 2827916 w 4578973"/>
              <a:gd name="connsiteY26" fmla="*/ 634221 h 818436"/>
              <a:gd name="connsiteX27" fmla="*/ 3005525 w 4578973"/>
              <a:gd name="connsiteY27" fmla="*/ 688518 h 818436"/>
              <a:gd name="connsiteX28" fmla="*/ 3129014 w 4578973"/>
              <a:gd name="connsiteY28" fmla="*/ 702621 h 818436"/>
              <a:gd name="connsiteX29" fmla="*/ 3161099 w 4578973"/>
              <a:gd name="connsiteY29" fmla="*/ 670537 h 818436"/>
              <a:gd name="connsiteX30" fmla="*/ 3257351 w 4578973"/>
              <a:gd name="connsiteY30" fmla="*/ 638452 h 818436"/>
              <a:gd name="connsiteX31" fmla="*/ 3353604 w 4578973"/>
              <a:gd name="connsiteY31" fmla="*/ 558242 h 818436"/>
              <a:gd name="connsiteX32" fmla="*/ 3481765 w 4578973"/>
              <a:gd name="connsiteY32" fmla="*/ 414657 h 818436"/>
              <a:gd name="connsiteX33" fmla="*/ 3621295 w 4578973"/>
              <a:gd name="connsiteY33" fmla="*/ 548988 h 818436"/>
              <a:gd name="connsiteX34" fmla="*/ 3642362 w 4578973"/>
              <a:gd name="connsiteY34" fmla="*/ 702621 h 818436"/>
              <a:gd name="connsiteX35" fmla="*/ 3789032 w 4578973"/>
              <a:gd name="connsiteY35" fmla="*/ 640215 h 818436"/>
              <a:gd name="connsiteX36" fmla="*/ 3867128 w 4578973"/>
              <a:gd name="connsiteY36" fmla="*/ 528714 h 818436"/>
              <a:gd name="connsiteX37" fmla="*/ 4016707 w 4578973"/>
              <a:gd name="connsiteY37" fmla="*/ 459697 h 818436"/>
              <a:gd name="connsiteX38" fmla="*/ 4115692 w 4578973"/>
              <a:gd name="connsiteY38" fmla="*/ 414657 h 818436"/>
              <a:gd name="connsiteX39" fmla="*/ 4203835 w 4578973"/>
              <a:gd name="connsiteY39" fmla="*/ 337355 h 818436"/>
              <a:gd name="connsiteX40" fmla="*/ 4400572 w 4578973"/>
              <a:gd name="connsiteY40" fmla="*/ 248065 h 818436"/>
              <a:gd name="connsiteX41" fmla="*/ 4510751 w 4578973"/>
              <a:gd name="connsiteY41" fmla="*/ 256350 h 818436"/>
              <a:gd name="connsiteX42" fmla="*/ 4578973 w 4578973"/>
              <a:gd name="connsiteY42" fmla="*/ 212279 h 818436"/>
              <a:gd name="connsiteX0" fmla="*/ 0 w 4578973"/>
              <a:gd name="connsiteY0" fmla="*/ 432917 h 818207"/>
              <a:gd name="connsiteX1" fmla="*/ 66413 w 4578973"/>
              <a:gd name="connsiteY1" fmla="*/ 548098 h 818207"/>
              <a:gd name="connsiteX2" fmla="*/ 57200 w 4578973"/>
              <a:gd name="connsiteY2" fmla="*/ 578938 h 818207"/>
              <a:gd name="connsiteX3" fmla="*/ 125001 w 4578973"/>
              <a:gd name="connsiteY3" fmla="*/ 698359 h 818207"/>
              <a:gd name="connsiteX4" fmla="*/ 363638 w 4578973"/>
              <a:gd name="connsiteY4" fmla="*/ 818189 h 818207"/>
              <a:gd name="connsiteX5" fmla="*/ 397026 w 4578973"/>
              <a:gd name="connsiteY5" fmla="*/ 689756 h 818207"/>
              <a:gd name="connsiteX6" fmla="*/ 589381 w 4578973"/>
              <a:gd name="connsiteY6" fmla="*/ 725550 h 818207"/>
              <a:gd name="connsiteX7" fmla="*/ 727054 w 4578973"/>
              <a:gd name="connsiteY7" fmla="*/ 653446 h 818207"/>
              <a:gd name="connsiteX8" fmla="*/ 792605 w 4578973"/>
              <a:gd name="connsiteY8" fmla="*/ 492443 h 818207"/>
              <a:gd name="connsiteX9" fmla="*/ 945345 w 4578973"/>
              <a:gd name="connsiteY9" fmla="*/ 511975 h 818207"/>
              <a:gd name="connsiteX10" fmla="*/ 1113054 w 4578973"/>
              <a:gd name="connsiteY10" fmla="*/ 414735 h 818207"/>
              <a:gd name="connsiteX11" fmla="*/ 1262050 w 4578973"/>
              <a:gd name="connsiteY11" fmla="*/ 400475 h 818207"/>
              <a:gd name="connsiteX12" fmla="*/ 1368057 w 4578973"/>
              <a:gd name="connsiteY12" fmla="*/ 549341 h 818207"/>
              <a:gd name="connsiteX13" fmla="*/ 1494138 w 4578973"/>
              <a:gd name="connsiteY13" fmla="*/ 446424 h 818207"/>
              <a:gd name="connsiteX14" fmla="*/ 1657956 w 4578973"/>
              <a:gd name="connsiteY14" fmla="*/ 357207 h 818207"/>
              <a:gd name="connsiteX15" fmla="*/ 1709966 w 4578973"/>
              <a:gd name="connsiteY15" fmla="*/ 258439 h 818207"/>
              <a:gd name="connsiteX16" fmla="*/ 1901199 w 4578973"/>
              <a:gd name="connsiteY16" fmla="*/ 302204 h 818207"/>
              <a:gd name="connsiteX17" fmla="*/ 2066820 w 4578973"/>
              <a:gd name="connsiteY17" fmla="*/ 304728 h 818207"/>
              <a:gd name="connsiteX18" fmla="*/ 2182698 w 4578973"/>
              <a:gd name="connsiteY18" fmla="*/ 192382 h 818207"/>
              <a:gd name="connsiteX19" fmla="*/ 2321661 w 4578973"/>
              <a:gd name="connsiteY19" fmla="*/ 202161 h 818207"/>
              <a:gd name="connsiteX20" fmla="*/ 2436714 w 4578973"/>
              <a:gd name="connsiteY20" fmla="*/ 95422 h 818207"/>
              <a:gd name="connsiteX21" fmla="*/ 2586374 w 4578973"/>
              <a:gd name="connsiteY21" fmla="*/ 143717 h 818207"/>
              <a:gd name="connsiteX22" fmla="*/ 2707839 w 4578973"/>
              <a:gd name="connsiteY22" fmla="*/ 201 h 818207"/>
              <a:gd name="connsiteX23" fmla="*/ 2836672 w 4578973"/>
              <a:gd name="connsiteY23" fmla="*/ 167460 h 818207"/>
              <a:gd name="connsiteX24" fmla="*/ 2590194 w 4578973"/>
              <a:gd name="connsiteY24" fmla="*/ 772553 h 818207"/>
              <a:gd name="connsiteX25" fmla="*/ 2668288 w 4578973"/>
              <a:gd name="connsiteY25" fmla="*/ 750518 h 818207"/>
              <a:gd name="connsiteX26" fmla="*/ 2827916 w 4578973"/>
              <a:gd name="connsiteY26" fmla="*/ 633992 h 818207"/>
              <a:gd name="connsiteX27" fmla="*/ 3005525 w 4578973"/>
              <a:gd name="connsiteY27" fmla="*/ 688289 h 818207"/>
              <a:gd name="connsiteX28" fmla="*/ 3129014 w 4578973"/>
              <a:gd name="connsiteY28" fmla="*/ 702392 h 818207"/>
              <a:gd name="connsiteX29" fmla="*/ 3161099 w 4578973"/>
              <a:gd name="connsiteY29" fmla="*/ 670308 h 818207"/>
              <a:gd name="connsiteX30" fmla="*/ 3257351 w 4578973"/>
              <a:gd name="connsiteY30" fmla="*/ 638223 h 818207"/>
              <a:gd name="connsiteX31" fmla="*/ 3353604 w 4578973"/>
              <a:gd name="connsiteY31" fmla="*/ 558013 h 818207"/>
              <a:gd name="connsiteX32" fmla="*/ 3481765 w 4578973"/>
              <a:gd name="connsiteY32" fmla="*/ 414428 h 818207"/>
              <a:gd name="connsiteX33" fmla="*/ 3621295 w 4578973"/>
              <a:gd name="connsiteY33" fmla="*/ 548759 h 818207"/>
              <a:gd name="connsiteX34" fmla="*/ 3642362 w 4578973"/>
              <a:gd name="connsiteY34" fmla="*/ 702392 h 818207"/>
              <a:gd name="connsiteX35" fmla="*/ 3789032 w 4578973"/>
              <a:gd name="connsiteY35" fmla="*/ 639986 h 818207"/>
              <a:gd name="connsiteX36" fmla="*/ 3867128 w 4578973"/>
              <a:gd name="connsiteY36" fmla="*/ 528485 h 818207"/>
              <a:gd name="connsiteX37" fmla="*/ 4016707 w 4578973"/>
              <a:gd name="connsiteY37" fmla="*/ 459468 h 818207"/>
              <a:gd name="connsiteX38" fmla="*/ 4115692 w 4578973"/>
              <a:gd name="connsiteY38" fmla="*/ 414428 h 818207"/>
              <a:gd name="connsiteX39" fmla="*/ 4203835 w 4578973"/>
              <a:gd name="connsiteY39" fmla="*/ 337126 h 818207"/>
              <a:gd name="connsiteX40" fmla="*/ 4400572 w 4578973"/>
              <a:gd name="connsiteY40" fmla="*/ 247836 h 818207"/>
              <a:gd name="connsiteX41" fmla="*/ 4510751 w 4578973"/>
              <a:gd name="connsiteY41" fmla="*/ 256121 h 818207"/>
              <a:gd name="connsiteX42" fmla="*/ 4578973 w 4578973"/>
              <a:gd name="connsiteY42" fmla="*/ 212050 h 818207"/>
              <a:gd name="connsiteX0" fmla="*/ 0 w 4578973"/>
              <a:gd name="connsiteY0" fmla="*/ 432873 h 818163"/>
              <a:gd name="connsiteX1" fmla="*/ 66413 w 4578973"/>
              <a:gd name="connsiteY1" fmla="*/ 548054 h 818163"/>
              <a:gd name="connsiteX2" fmla="*/ 57200 w 4578973"/>
              <a:gd name="connsiteY2" fmla="*/ 578894 h 818163"/>
              <a:gd name="connsiteX3" fmla="*/ 125001 w 4578973"/>
              <a:gd name="connsiteY3" fmla="*/ 698315 h 818163"/>
              <a:gd name="connsiteX4" fmla="*/ 363638 w 4578973"/>
              <a:gd name="connsiteY4" fmla="*/ 818145 h 818163"/>
              <a:gd name="connsiteX5" fmla="*/ 397026 w 4578973"/>
              <a:gd name="connsiteY5" fmla="*/ 689712 h 818163"/>
              <a:gd name="connsiteX6" fmla="*/ 589381 w 4578973"/>
              <a:gd name="connsiteY6" fmla="*/ 725506 h 818163"/>
              <a:gd name="connsiteX7" fmla="*/ 727054 w 4578973"/>
              <a:gd name="connsiteY7" fmla="*/ 653402 h 818163"/>
              <a:gd name="connsiteX8" fmla="*/ 792605 w 4578973"/>
              <a:gd name="connsiteY8" fmla="*/ 492399 h 818163"/>
              <a:gd name="connsiteX9" fmla="*/ 945345 w 4578973"/>
              <a:gd name="connsiteY9" fmla="*/ 511931 h 818163"/>
              <a:gd name="connsiteX10" fmla="*/ 1113054 w 4578973"/>
              <a:gd name="connsiteY10" fmla="*/ 414691 h 818163"/>
              <a:gd name="connsiteX11" fmla="*/ 1262050 w 4578973"/>
              <a:gd name="connsiteY11" fmla="*/ 400431 h 818163"/>
              <a:gd name="connsiteX12" fmla="*/ 1368057 w 4578973"/>
              <a:gd name="connsiteY12" fmla="*/ 549297 h 818163"/>
              <a:gd name="connsiteX13" fmla="*/ 1494138 w 4578973"/>
              <a:gd name="connsiteY13" fmla="*/ 446380 h 818163"/>
              <a:gd name="connsiteX14" fmla="*/ 1657956 w 4578973"/>
              <a:gd name="connsiteY14" fmla="*/ 357163 h 818163"/>
              <a:gd name="connsiteX15" fmla="*/ 1709966 w 4578973"/>
              <a:gd name="connsiteY15" fmla="*/ 258395 h 818163"/>
              <a:gd name="connsiteX16" fmla="*/ 1901199 w 4578973"/>
              <a:gd name="connsiteY16" fmla="*/ 302160 h 818163"/>
              <a:gd name="connsiteX17" fmla="*/ 2066820 w 4578973"/>
              <a:gd name="connsiteY17" fmla="*/ 304684 h 818163"/>
              <a:gd name="connsiteX18" fmla="*/ 2182698 w 4578973"/>
              <a:gd name="connsiteY18" fmla="*/ 192338 h 818163"/>
              <a:gd name="connsiteX19" fmla="*/ 2321661 w 4578973"/>
              <a:gd name="connsiteY19" fmla="*/ 202117 h 818163"/>
              <a:gd name="connsiteX20" fmla="*/ 2436714 w 4578973"/>
              <a:gd name="connsiteY20" fmla="*/ 95378 h 818163"/>
              <a:gd name="connsiteX21" fmla="*/ 2586374 w 4578973"/>
              <a:gd name="connsiteY21" fmla="*/ 143673 h 818163"/>
              <a:gd name="connsiteX22" fmla="*/ 2707839 w 4578973"/>
              <a:gd name="connsiteY22" fmla="*/ 157 h 818163"/>
              <a:gd name="connsiteX23" fmla="*/ 2836672 w 4578973"/>
              <a:gd name="connsiteY23" fmla="*/ 167416 h 818163"/>
              <a:gd name="connsiteX24" fmla="*/ 3003149 w 4578973"/>
              <a:gd name="connsiteY24" fmla="*/ 145703 h 818163"/>
              <a:gd name="connsiteX25" fmla="*/ 2668288 w 4578973"/>
              <a:gd name="connsiteY25" fmla="*/ 750474 h 818163"/>
              <a:gd name="connsiteX26" fmla="*/ 2827916 w 4578973"/>
              <a:gd name="connsiteY26" fmla="*/ 633948 h 818163"/>
              <a:gd name="connsiteX27" fmla="*/ 3005525 w 4578973"/>
              <a:gd name="connsiteY27" fmla="*/ 688245 h 818163"/>
              <a:gd name="connsiteX28" fmla="*/ 3129014 w 4578973"/>
              <a:gd name="connsiteY28" fmla="*/ 702348 h 818163"/>
              <a:gd name="connsiteX29" fmla="*/ 3161099 w 4578973"/>
              <a:gd name="connsiteY29" fmla="*/ 670264 h 818163"/>
              <a:gd name="connsiteX30" fmla="*/ 3257351 w 4578973"/>
              <a:gd name="connsiteY30" fmla="*/ 638179 h 818163"/>
              <a:gd name="connsiteX31" fmla="*/ 3353604 w 4578973"/>
              <a:gd name="connsiteY31" fmla="*/ 557969 h 818163"/>
              <a:gd name="connsiteX32" fmla="*/ 3481765 w 4578973"/>
              <a:gd name="connsiteY32" fmla="*/ 414384 h 818163"/>
              <a:gd name="connsiteX33" fmla="*/ 3621295 w 4578973"/>
              <a:gd name="connsiteY33" fmla="*/ 548715 h 818163"/>
              <a:gd name="connsiteX34" fmla="*/ 3642362 w 4578973"/>
              <a:gd name="connsiteY34" fmla="*/ 702348 h 818163"/>
              <a:gd name="connsiteX35" fmla="*/ 3789032 w 4578973"/>
              <a:gd name="connsiteY35" fmla="*/ 639942 h 818163"/>
              <a:gd name="connsiteX36" fmla="*/ 3867128 w 4578973"/>
              <a:gd name="connsiteY36" fmla="*/ 528441 h 818163"/>
              <a:gd name="connsiteX37" fmla="*/ 4016707 w 4578973"/>
              <a:gd name="connsiteY37" fmla="*/ 459424 h 818163"/>
              <a:gd name="connsiteX38" fmla="*/ 4115692 w 4578973"/>
              <a:gd name="connsiteY38" fmla="*/ 414384 h 818163"/>
              <a:gd name="connsiteX39" fmla="*/ 4203835 w 4578973"/>
              <a:gd name="connsiteY39" fmla="*/ 337082 h 818163"/>
              <a:gd name="connsiteX40" fmla="*/ 4400572 w 4578973"/>
              <a:gd name="connsiteY40" fmla="*/ 247792 h 818163"/>
              <a:gd name="connsiteX41" fmla="*/ 4510751 w 4578973"/>
              <a:gd name="connsiteY41" fmla="*/ 256077 h 818163"/>
              <a:gd name="connsiteX42" fmla="*/ 4578973 w 4578973"/>
              <a:gd name="connsiteY42" fmla="*/ 212006 h 818163"/>
              <a:gd name="connsiteX0" fmla="*/ 0 w 4578973"/>
              <a:gd name="connsiteY0" fmla="*/ 432873 h 818163"/>
              <a:gd name="connsiteX1" fmla="*/ 66413 w 4578973"/>
              <a:gd name="connsiteY1" fmla="*/ 548054 h 818163"/>
              <a:gd name="connsiteX2" fmla="*/ 57200 w 4578973"/>
              <a:gd name="connsiteY2" fmla="*/ 578894 h 818163"/>
              <a:gd name="connsiteX3" fmla="*/ 125001 w 4578973"/>
              <a:gd name="connsiteY3" fmla="*/ 698315 h 818163"/>
              <a:gd name="connsiteX4" fmla="*/ 363638 w 4578973"/>
              <a:gd name="connsiteY4" fmla="*/ 818145 h 818163"/>
              <a:gd name="connsiteX5" fmla="*/ 397026 w 4578973"/>
              <a:gd name="connsiteY5" fmla="*/ 689712 h 818163"/>
              <a:gd name="connsiteX6" fmla="*/ 589381 w 4578973"/>
              <a:gd name="connsiteY6" fmla="*/ 725506 h 818163"/>
              <a:gd name="connsiteX7" fmla="*/ 727054 w 4578973"/>
              <a:gd name="connsiteY7" fmla="*/ 653402 h 818163"/>
              <a:gd name="connsiteX8" fmla="*/ 792605 w 4578973"/>
              <a:gd name="connsiteY8" fmla="*/ 492399 h 818163"/>
              <a:gd name="connsiteX9" fmla="*/ 945345 w 4578973"/>
              <a:gd name="connsiteY9" fmla="*/ 511931 h 818163"/>
              <a:gd name="connsiteX10" fmla="*/ 1113054 w 4578973"/>
              <a:gd name="connsiteY10" fmla="*/ 414691 h 818163"/>
              <a:gd name="connsiteX11" fmla="*/ 1262050 w 4578973"/>
              <a:gd name="connsiteY11" fmla="*/ 400431 h 818163"/>
              <a:gd name="connsiteX12" fmla="*/ 1368057 w 4578973"/>
              <a:gd name="connsiteY12" fmla="*/ 549297 h 818163"/>
              <a:gd name="connsiteX13" fmla="*/ 1494138 w 4578973"/>
              <a:gd name="connsiteY13" fmla="*/ 446380 h 818163"/>
              <a:gd name="connsiteX14" fmla="*/ 1657956 w 4578973"/>
              <a:gd name="connsiteY14" fmla="*/ 357163 h 818163"/>
              <a:gd name="connsiteX15" fmla="*/ 1709966 w 4578973"/>
              <a:gd name="connsiteY15" fmla="*/ 258395 h 818163"/>
              <a:gd name="connsiteX16" fmla="*/ 1901199 w 4578973"/>
              <a:gd name="connsiteY16" fmla="*/ 302160 h 818163"/>
              <a:gd name="connsiteX17" fmla="*/ 2066820 w 4578973"/>
              <a:gd name="connsiteY17" fmla="*/ 304684 h 818163"/>
              <a:gd name="connsiteX18" fmla="*/ 2182698 w 4578973"/>
              <a:gd name="connsiteY18" fmla="*/ 192338 h 818163"/>
              <a:gd name="connsiteX19" fmla="*/ 2321661 w 4578973"/>
              <a:gd name="connsiteY19" fmla="*/ 202117 h 818163"/>
              <a:gd name="connsiteX20" fmla="*/ 2436714 w 4578973"/>
              <a:gd name="connsiteY20" fmla="*/ 95378 h 818163"/>
              <a:gd name="connsiteX21" fmla="*/ 2586374 w 4578973"/>
              <a:gd name="connsiteY21" fmla="*/ 143673 h 818163"/>
              <a:gd name="connsiteX22" fmla="*/ 2707839 w 4578973"/>
              <a:gd name="connsiteY22" fmla="*/ 157 h 818163"/>
              <a:gd name="connsiteX23" fmla="*/ 2836672 w 4578973"/>
              <a:gd name="connsiteY23" fmla="*/ 167416 h 818163"/>
              <a:gd name="connsiteX24" fmla="*/ 3003149 w 4578973"/>
              <a:gd name="connsiteY24" fmla="*/ 145703 h 818163"/>
              <a:gd name="connsiteX25" fmla="*/ 2668288 w 4578973"/>
              <a:gd name="connsiteY25" fmla="*/ 750474 h 818163"/>
              <a:gd name="connsiteX26" fmla="*/ 2827916 w 4578973"/>
              <a:gd name="connsiteY26" fmla="*/ 633948 h 818163"/>
              <a:gd name="connsiteX27" fmla="*/ 3005525 w 4578973"/>
              <a:gd name="connsiteY27" fmla="*/ 688245 h 818163"/>
              <a:gd name="connsiteX28" fmla="*/ 3129014 w 4578973"/>
              <a:gd name="connsiteY28" fmla="*/ 702348 h 818163"/>
              <a:gd name="connsiteX29" fmla="*/ 3161099 w 4578973"/>
              <a:gd name="connsiteY29" fmla="*/ 670264 h 818163"/>
              <a:gd name="connsiteX30" fmla="*/ 3257351 w 4578973"/>
              <a:gd name="connsiteY30" fmla="*/ 638179 h 818163"/>
              <a:gd name="connsiteX31" fmla="*/ 3353604 w 4578973"/>
              <a:gd name="connsiteY31" fmla="*/ 557969 h 818163"/>
              <a:gd name="connsiteX32" fmla="*/ 3481765 w 4578973"/>
              <a:gd name="connsiteY32" fmla="*/ 414384 h 818163"/>
              <a:gd name="connsiteX33" fmla="*/ 3621295 w 4578973"/>
              <a:gd name="connsiteY33" fmla="*/ 548715 h 818163"/>
              <a:gd name="connsiteX34" fmla="*/ 3642362 w 4578973"/>
              <a:gd name="connsiteY34" fmla="*/ 702348 h 818163"/>
              <a:gd name="connsiteX35" fmla="*/ 3789032 w 4578973"/>
              <a:gd name="connsiteY35" fmla="*/ 639942 h 818163"/>
              <a:gd name="connsiteX36" fmla="*/ 3867128 w 4578973"/>
              <a:gd name="connsiteY36" fmla="*/ 528441 h 818163"/>
              <a:gd name="connsiteX37" fmla="*/ 4016707 w 4578973"/>
              <a:gd name="connsiteY37" fmla="*/ 459424 h 818163"/>
              <a:gd name="connsiteX38" fmla="*/ 4115692 w 4578973"/>
              <a:gd name="connsiteY38" fmla="*/ 414384 h 818163"/>
              <a:gd name="connsiteX39" fmla="*/ 4203835 w 4578973"/>
              <a:gd name="connsiteY39" fmla="*/ 337082 h 818163"/>
              <a:gd name="connsiteX40" fmla="*/ 4400572 w 4578973"/>
              <a:gd name="connsiteY40" fmla="*/ 247792 h 818163"/>
              <a:gd name="connsiteX41" fmla="*/ 4510751 w 4578973"/>
              <a:gd name="connsiteY41" fmla="*/ 256077 h 818163"/>
              <a:gd name="connsiteX42" fmla="*/ 4578973 w 4578973"/>
              <a:gd name="connsiteY42" fmla="*/ 212006 h 818163"/>
              <a:gd name="connsiteX0" fmla="*/ 0 w 4578973"/>
              <a:gd name="connsiteY0" fmla="*/ 432873 h 818163"/>
              <a:gd name="connsiteX1" fmla="*/ 66413 w 4578973"/>
              <a:gd name="connsiteY1" fmla="*/ 548054 h 818163"/>
              <a:gd name="connsiteX2" fmla="*/ 57200 w 4578973"/>
              <a:gd name="connsiteY2" fmla="*/ 578894 h 818163"/>
              <a:gd name="connsiteX3" fmla="*/ 125001 w 4578973"/>
              <a:gd name="connsiteY3" fmla="*/ 698315 h 818163"/>
              <a:gd name="connsiteX4" fmla="*/ 363638 w 4578973"/>
              <a:gd name="connsiteY4" fmla="*/ 818145 h 818163"/>
              <a:gd name="connsiteX5" fmla="*/ 397026 w 4578973"/>
              <a:gd name="connsiteY5" fmla="*/ 689712 h 818163"/>
              <a:gd name="connsiteX6" fmla="*/ 589381 w 4578973"/>
              <a:gd name="connsiteY6" fmla="*/ 725506 h 818163"/>
              <a:gd name="connsiteX7" fmla="*/ 727054 w 4578973"/>
              <a:gd name="connsiteY7" fmla="*/ 653402 h 818163"/>
              <a:gd name="connsiteX8" fmla="*/ 792605 w 4578973"/>
              <a:gd name="connsiteY8" fmla="*/ 492399 h 818163"/>
              <a:gd name="connsiteX9" fmla="*/ 945345 w 4578973"/>
              <a:gd name="connsiteY9" fmla="*/ 511931 h 818163"/>
              <a:gd name="connsiteX10" fmla="*/ 1113054 w 4578973"/>
              <a:gd name="connsiteY10" fmla="*/ 414691 h 818163"/>
              <a:gd name="connsiteX11" fmla="*/ 1262050 w 4578973"/>
              <a:gd name="connsiteY11" fmla="*/ 400431 h 818163"/>
              <a:gd name="connsiteX12" fmla="*/ 1368057 w 4578973"/>
              <a:gd name="connsiteY12" fmla="*/ 549297 h 818163"/>
              <a:gd name="connsiteX13" fmla="*/ 1494138 w 4578973"/>
              <a:gd name="connsiteY13" fmla="*/ 446380 h 818163"/>
              <a:gd name="connsiteX14" fmla="*/ 1657956 w 4578973"/>
              <a:gd name="connsiteY14" fmla="*/ 357163 h 818163"/>
              <a:gd name="connsiteX15" fmla="*/ 1709966 w 4578973"/>
              <a:gd name="connsiteY15" fmla="*/ 258395 h 818163"/>
              <a:gd name="connsiteX16" fmla="*/ 1901199 w 4578973"/>
              <a:gd name="connsiteY16" fmla="*/ 302160 h 818163"/>
              <a:gd name="connsiteX17" fmla="*/ 2066820 w 4578973"/>
              <a:gd name="connsiteY17" fmla="*/ 304684 h 818163"/>
              <a:gd name="connsiteX18" fmla="*/ 2182698 w 4578973"/>
              <a:gd name="connsiteY18" fmla="*/ 192338 h 818163"/>
              <a:gd name="connsiteX19" fmla="*/ 2321661 w 4578973"/>
              <a:gd name="connsiteY19" fmla="*/ 202117 h 818163"/>
              <a:gd name="connsiteX20" fmla="*/ 2436714 w 4578973"/>
              <a:gd name="connsiteY20" fmla="*/ 95378 h 818163"/>
              <a:gd name="connsiteX21" fmla="*/ 2586374 w 4578973"/>
              <a:gd name="connsiteY21" fmla="*/ 143673 h 818163"/>
              <a:gd name="connsiteX22" fmla="*/ 2707839 w 4578973"/>
              <a:gd name="connsiteY22" fmla="*/ 157 h 818163"/>
              <a:gd name="connsiteX23" fmla="*/ 2836672 w 4578973"/>
              <a:gd name="connsiteY23" fmla="*/ 167416 h 818163"/>
              <a:gd name="connsiteX24" fmla="*/ 3003149 w 4578973"/>
              <a:gd name="connsiteY24" fmla="*/ 145703 h 818163"/>
              <a:gd name="connsiteX25" fmla="*/ 3147610 w 4578973"/>
              <a:gd name="connsiteY25" fmla="*/ 72049 h 818163"/>
              <a:gd name="connsiteX26" fmla="*/ 2827916 w 4578973"/>
              <a:gd name="connsiteY26" fmla="*/ 633948 h 818163"/>
              <a:gd name="connsiteX27" fmla="*/ 3005525 w 4578973"/>
              <a:gd name="connsiteY27" fmla="*/ 688245 h 818163"/>
              <a:gd name="connsiteX28" fmla="*/ 3129014 w 4578973"/>
              <a:gd name="connsiteY28" fmla="*/ 702348 h 818163"/>
              <a:gd name="connsiteX29" fmla="*/ 3161099 w 4578973"/>
              <a:gd name="connsiteY29" fmla="*/ 670264 h 818163"/>
              <a:gd name="connsiteX30" fmla="*/ 3257351 w 4578973"/>
              <a:gd name="connsiteY30" fmla="*/ 638179 h 818163"/>
              <a:gd name="connsiteX31" fmla="*/ 3353604 w 4578973"/>
              <a:gd name="connsiteY31" fmla="*/ 557969 h 818163"/>
              <a:gd name="connsiteX32" fmla="*/ 3481765 w 4578973"/>
              <a:gd name="connsiteY32" fmla="*/ 414384 h 818163"/>
              <a:gd name="connsiteX33" fmla="*/ 3621295 w 4578973"/>
              <a:gd name="connsiteY33" fmla="*/ 548715 h 818163"/>
              <a:gd name="connsiteX34" fmla="*/ 3642362 w 4578973"/>
              <a:gd name="connsiteY34" fmla="*/ 702348 h 818163"/>
              <a:gd name="connsiteX35" fmla="*/ 3789032 w 4578973"/>
              <a:gd name="connsiteY35" fmla="*/ 639942 h 818163"/>
              <a:gd name="connsiteX36" fmla="*/ 3867128 w 4578973"/>
              <a:gd name="connsiteY36" fmla="*/ 528441 h 818163"/>
              <a:gd name="connsiteX37" fmla="*/ 4016707 w 4578973"/>
              <a:gd name="connsiteY37" fmla="*/ 459424 h 818163"/>
              <a:gd name="connsiteX38" fmla="*/ 4115692 w 4578973"/>
              <a:gd name="connsiteY38" fmla="*/ 414384 h 818163"/>
              <a:gd name="connsiteX39" fmla="*/ 4203835 w 4578973"/>
              <a:gd name="connsiteY39" fmla="*/ 337082 h 818163"/>
              <a:gd name="connsiteX40" fmla="*/ 4400572 w 4578973"/>
              <a:gd name="connsiteY40" fmla="*/ 247792 h 818163"/>
              <a:gd name="connsiteX41" fmla="*/ 4510751 w 4578973"/>
              <a:gd name="connsiteY41" fmla="*/ 256077 h 818163"/>
              <a:gd name="connsiteX42" fmla="*/ 4578973 w 4578973"/>
              <a:gd name="connsiteY42" fmla="*/ 212006 h 818163"/>
              <a:gd name="connsiteX0" fmla="*/ 0 w 4578973"/>
              <a:gd name="connsiteY0" fmla="*/ 561944 h 947234"/>
              <a:gd name="connsiteX1" fmla="*/ 66413 w 4578973"/>
              <a:gd name="connsiteY1" fmla="*/ 677125 h 947234"/>
              <a:gd name="connsiteX2" fmla="*/ 57200 w 4578973"/>
              <a:gd name="connsiteY2" fmla="*/ 707965 h 947234"/>
              <a:gd name="connsiteX3" fmla="*/ 125001 w 4578973"/>
              <a:gd name="connsiteY3" fmla="*/ 827386 h 947234"/>
              <a:gd name="connsiteX4" fmla="*/ 363638 w 4578973"/>
              <a:gd name="connsiteY4" fmla="*/ 947216 h 947234"/>
              <a:gd name="connsiteX5" fmla="*/ 397026 w 4578973"/>
              <a:gd name="connsiteY5" fmla="*/ 818783 h 947234"/>
              <a:gd name="connsiteX6" fmla="*/ 589381 w 4578973"/>
              <a:gd name="connsiteY6" fmla="*/ 854577 h 947234"/>
              <a:gd name="connsiteX7" fmla="*/ 727054 w 4578973"/>
              <a:gd name="connsiteY7" fmla="*/ 782473 h 947234"/>
              <a:gd name="connsiteX8" fmla="*/ 792605 w 4578973"/>
              <a:gd name="connsiteY8" fmla="*/ 621470 h 947234"/>
              <a:gd name="connsiteX9" fmla="*/ 945345 w 4578973"/>
              <a:gd name="connsiteY9" fmla="*/ 641002 h 947234"/>
              <a:gd name="connsiteX10" fmla="*/ 1113054 w 4578973"/>
              <a:gd name="connsiteY10" fmla="*/ 543762 h 947234"/>
              <a:gd name="connsiteX11" fmla="*/ 1262050 w 4578973"/>
              <a:gd name="connsiteY11" fmla="*/ 529502 h 947234"/>
              <a:gd name="connsiteX12" fmla="*/ 1368057 w 4578973"/>
              <a:gd name="connsiteY12" fmla="*/ 678368 h 947234"/>
              <a:gd name="connsiteX13" fmla="*/ 1494138 w 4578973"/>
              <a:gd name="connsiteY13" fmla="*/ 575451 h 947234"/>
              <a:gd name="connsiteX14" fmla="*/ 1657956 w 4578973"/>
              <a:gd name="connsiteY14" fmla="*/ 486234 h 947234"/>
              <a:gd name="connsiteX15" fmla="*/ 1709966 w 4578973"/>
              <a:gd name="connsiteY15" fmla="*/ 387466 h 947234"/>
              <a:gd name="connsiteX16" fmla="*/ 1901199 w 4578973"/>
              <a:gd name="connsiteY16" fmla="*/ 431231 h 947234"/>
              <a:gd name="connsiteX17" fmla="*/ 2066820 w 4578973"/>
              <a:gd name="connsiteY17" fmla="*/ 433755 h 947234"/>
              <a:gd name="connsiteX18" fmla="*/ 2182698 w 4578973"/>
              <a:gd name="connsiteY18" fmla="*/ 321409 h 947234"/>
              <a:gd name="connsiteX19" fmla="*/ 2321661 w 4578973"/>
              <a:gd name="connsiteY19" fmla="*/ 331188 h 947234"/>
              <a:gd name="connsiteX20" fmla="*/ 2436714 w 4578973"/>
              <a:gd name="connsiteY20" fmla="*/ 224449 h 947234"/>
              <a:gd name="connsiteX21" fmla="*/ 2586374 w 4578973"/>
              <a:gd name="connsiteY21" fmla="*/ 272744 h 947234"/>
              <a:gd name="connsiteX22" fmla="*/ 2707839 w 4578973"/>
              <a:gd name="connsiteY22" fmla="*/ 129228 h 947234"/>
              <a:gd name="connsiteX23" fmla="*/ 2836672 w 4578973"/>
              <a:gd name="connsiteY23" fmla="*/ 296487 h 947234"/>
              <a:gd name="connsiteX24" fmla="*/ 3003149 w 4578973"/>
              <a:gd name="connsiteY24" fmla="*/ 274774 h 947234"/>
              <a:gd name="connsiteX25" fmla="*/ 3147610 w 4578973"/>
              <a:gd name="connsiteY25" fmla="*/ 201120 h 947234"/>
              <a:gd name="connsiteX26" fmla="*/ 3366232 w 4578973"/>
              <a:gd name="connsiteY26" fmla="*/ 25600 h 947234"/>
              <a:gd name="connsiteX27" fmla="*/ 3005525 w 4578973"/>
              <a:gd name="connsiteY27" fmla="*/ 817316 h 947234"/>
              <a:gd name="connsiteX28" fmla="*/ 3129014 w 4578973"/>
              <a:gd name="connsiteY28" fmla="*/ 831419 h 947234"/>
              <a:gd name="connsiteX29" fmla="*/ 3161099 w 4578973"/>
              <a:gd name="connsiteY29" fmla="*/ 799335 h 947234"/>
              <a:gd name="connsiteX30" fmla="*/ 3257351 w 4578973"/>
              <a:gd name="connsiteY30" fmla="*/ 767250 h 947234"/>
              <a:gd name="connsiteX31" fmla="*/ 3353604 w 4578973"/>
              <a:gd name="connsiteY31" fmla="*/ 687040 h 947234"/>
              <a:gd name="connsiteX32" fmla="*/ 3481765 w 4578973"/>
              <a:gd name="connsiteY32" fmla="*/ 543455 h 947234"/>
              <a:gd name="connsiteX33" fmla="*/ 3621295 w 4578973"/>
              <a:gd name="connsiteY33" fmla="*/ 677786 h 947234"/>
              <a:gd name="connsiteX34" fmla="*/ 3642362 w 4578973"/>
              <a:gd name="connsiteY34" fmla="*/ 831419 h 947234"/>
              <a:gd name="connsiteX35" fmla="*/ 3789032 w 4578973"/>
              <a:gd name="connsiteY35" fmla="*/ 769013 h 947234"/>
              <a:gd name="connsiteX36" fmla="*/ 3867128 w 4578973"/>
              <a:gd name="connsiteY36" fmla="*/ 657512 h 947234"/>
              <a:gd name="connsiteX37" fmla="*/ 4016707 w 4578973"/>
              <a:gd name="connsiteY37" fmla="*/ 588495 h 947234"/>
              <a:gd name="connsiteX38" fmla="*/ 4115692 w 4578973"/>
              <a:gd name="connsiteY38" fmla="*/ 543455 h 947234"/>
              <a:gd name="connsiteX39" fmla="*/ 4203835 w 4578973"/>
              <a:gd name="connsiteY39" fmla="*/ 466153 h 947234"/>
              <a:gd name="connsiteX40" fmla="*/ 4400572 w 4578973"/>
              <a:gd name="connsiteY40" fmla="*/ 376863 h 947234"/>
              <a:gd name="connsiteX41" fmla="*/ 4510751 w 4578973"/>
              <a:gd name="connsiteY41" fmla="*/ 385148 h 947234"/>
              <a:gd name="connsiteX42" fmla="*/ 4578973 w 4578973"/>
              <a:gd name="connsiteY42" fmla="*/ 341077 h 947234"/>
              <a:gd name="connsiteX0" fmla="*/ 0 w 4578973"/>
              <a:gd name="connsiteY0" fmla="*/ 537143 h 922433"/>
              <a:gd name="connsiteX1" fmla="*/ 66413 w 4578973"/>
              <a:gd name="connsiteY1" fmla="*/ 652324 h 922433"/>
              <a:gd name="connsiteX2" fmla="*/ 57200 w 4578973"/>
              <a:gd name="connsiteY2" fmla="*/ 683164 h 922433"/>
              <a:gd name="connsiteX3" fmla="*/ 125001 w 4578973"/>
              <a:gd name="connsiteY3" fmla="*/ 802585 h 922433"/>
              <a:gd name="connsiteX4" fmla="*/ 363638 w 4578973"/>
              <a:gd name="connsiteY4" fmla="*/ 922415 h 922433"/>
              <a:gd name="connsiteX5" fmla="*/ 397026 w 4578973"/>
              <a:gd name="connsiteY5" fmla="*/ 793982 h 922433"/>
              <a:gd name="connsiteX6" fmla="*/ 589381 w 4578973"/>
              <a:gd name="connsiteY6" fmla="*/ 829776 h 922433"/>
              <a:gd name="connsiteX7" fmla="*/ 727054 w 4578973"/>
              <a:gd name="connsiteY7" fmla="*/ 757672 h 922433"/>
              <a:gd name="connsiteX8" fmla="*/ 792605 w 4578973"/>
              <a:gd name="connsiteY8" fmla="*/ 596669 h 922433"/>
              <a:gd name="connsiteX9" fmla="*/ 945345 w 4578973"/>
              <a:gd name="connsiteY9" fmla="*/ 616201 h 922433"/>
              <a:gd name="connsiteX10" fmla="*/ 1113054 w 4578973"/>
              <a:gd name="connsiteY10" fmla="*/ 518961 h 922433"/>
              <a:gd name="connsiteX11" fmla="*/ 1262050 w 4578973"/>
              <a:gd name="connsiteY11" fmla="*/ 504701 h 922433"/>
              <a:gd name="connsiteX12" fmla="*/ 1368057 w 4578973"/>
              <a:gd name="connsiteY12" fmla="*/ 653567 h 922433"/>
              <a:gd name="connsiteX13" fmla="*/ 1494138 w 4578973"/>
              <a:gd name="connsiteY13" fmla="*/ 550650 h 922433"/>
              <a:gd name="connsiteX14" fmla="*/ 1657956 w 4578973"/>
              <a:gd name="connsiteY14" fmla="*/ 461433 h 922433"/>
              <a:gd name="connsiteX15" fmla="*/ 1709966 w 4578973"/>
              <a:gd name="connsiteY15" fmla="*/ 362665 h 922433"/>
              <a:gd name="connsiteX16" fmla="*/ 1901199 w 4578973"/>
              <a:gd name="connsiteY16" fmla="*/ 406430 h 922433"/>
              <a:gd name="connsiteX17" fmla="*/ 2066820 w 4578973"/>
              <a:gd name="connsiteY17" fmla="*/ 408954 h 922433"/>
              <a:gd name="connsiteX18" fmla="*/ 2182698 w 4578973"/>
              <a:gd name="connsiteY18" fmla="*/ 296608 h 922433"/>
              <a:gd name="connsiteX19" fmla="*/ 2321661 w 4578973"/>
              <a:gd name="connsiteY19" fmla="*/ 306387 h 922433"/>
              <a:gd name="connsiteX20" fmla="*/ 2436714 w 4578973"/>
              <a:gd name="connsiteY20" fmla="*/ 199648 h 922433"/>
              <a:gd name="connsiteX21" fmla="*/ 2586374 w 4578973"/>
              <a:gd name="connsiteY21" fmla="*/ 247943 h 922433"/>
              <a:gd name="connsiteX22" fmla="*/ 2707839 w 4578973"/>
              <a:gd name="connsiteY22" fmla="*/ 104427 h 922433"/>
              <a:gd name="connsiteX23" fmla="*/ 2836672 w 4578973"/>
              <a:gd name="connsiteY23" fmla="*/ 271686 h 922433"/>
              <a:gd name="connsiteX24" fmla="*/ 3003149 w 4578973"/>
              <a:gd name="connsiteY24" fmla="*/ 249973 h 922433"/>
              <a:gd name="connsiteX25" fmla="*/ 3147610 w 4578973"/>
              <a:gd name="connsiteY25" fmla="*/ 176319 h 922433"/>
              <a:gd name="connsiteX26" fmla="*/ 3366232 w 4578973"/>
              <a:gd name="connsiteY26" fmla="*/ 799 h 922433"/>
              <a:gd name="connsiteX27" fmla="*/ 3005525 w 4578973"/>
              <a:gd name="connsiteY27" fmla="*/ 792515 h 922433"/>
              <a:gd name="connsiteX28" fmla="*/ 3129014 w 4578973"/>
              <a:gd name="connsiteY28" fmla="*/ 806618 h 922433"/>
              <a:gd name="connsiteX29" fmla="*/ 3161099 w 4578973"/>
              <a:gd name="connsiteY29" fmla="*/ 774534 h 922433"/>
              <a:gd name="connsiteX30" fmla="*/ 3257351 w 4578973"/>
              <a:gd name="connsiteY30" fmla="*/ 742449 h 922433"/>
              <a:gd name="connsiteX31" fmla="*/ 3353604 w 4578973"/>
              <a:gd name="connsiteY31" fmla="*/ 662239 h 922433"/>
              <a:gd name="connsiteX32" fmla="*/ 3481765 w 4578973"/>
              <a:gd name="connsiteY32" fmla="*/ 518654 h 922433"/>
              <a:gd name="connsiteX33" fmla="*/ 3621295 w 4578973"/>
              <a:gd name="connsiteY33" fmla="*/ 652985 h 922433"/>
              <a:gd name="connsiteX34" fmla="*/ 3642362 w 4578973"/>
              <a:gd name="connsiteY34" fmla="*/ 806618 h 922433"/>
              <a:gd name="connsiteX35" fmla="*/ 3789032 w 4578973"/>
              <a:gd name="connsiteY35" fmla="*/ 744212 h 922433"/>
              <a:gd name="connsiteX36" fmla="*/ 3867128 w 4578973"/>
              <a:gd name="connsiteY36" fmla="*/ 632711 h 922433"/>
              <a:gd name="connsiteX37" fmla="*/ 4016707 w 4578973"/>
              <a:gd name="connsiteY37" fmla="*/ 563694 h 922433"/>
              <a:gd name="connsiteX38" fmla="*/ 4115692 w 4578973"/>
              <a:gd name="connsiteY38" fmla="*/ 518654 h 922433"/>
              <a:gd name="connsiteX39" fmla="*/ 4203835 w 4578973"/>
              <a:gd name="connsiteY39" fmla="*/ 441352 h 922433"/>
              <a:gd name="connsiteX40" fmla="*/ 4400572 w 4578973"/>
              <a:gd name="connsiteY40" fmla="*/ 352062 h 922433"/>
              <a:gd name="connsiteX41" fmla="*/ 4510751 w 4578973"/>
              <a:gd name="connsiteY41" fmla="*/ 360347 h 922433"/>
              <a:gd name="connsiteX42" fmla="*/ 4578973 w 4578973"/>
              <a:gd name="connsiteY42" fmla="*/ 316276 h 922433"/>
              <a:gd name="connsiteX0" fmla="*/ 0 w 4578973"/>
              <a:gd name="connsiteY0" fmla="*/ 585315 h 970605"/>
              <a:gd name="connsiteX1" fmla="*/ 66413 w 4578973"/>
              <a:gd name="connsiteY1" fmla="*/ 700496 h 970605"/>
              <a:gd name="connsiteX2" fmla="*/ 57200 w 4578973"/>
              <a:gd name="connsiteY2" fmla="*/ 731336 h 970605"/>
              <a:gd name="connsiteX3" fmla="*/ 125001 w 4578973"/>
              <a:gd name="connsiteY3" fmla="*/ 850757 h 970605"/>
              <a:gd name="connsiteX4" fmla="*/ 363638 w 4578973"/>
              <a:gd name="connsiteY4" fmla="*/ 970587 h 970605"/>
              <a:gd name="connsiteX5" fmla="*/ 397026 w 4578973"/>
              <a:gd name="connsiteY5" fmla="*/ 842154 h 970605"/>
              <a:gd name="connsiteX6" fmla="*/ 589381 w 4578973"/>
              <a:gd name="connsiteY6" fmla="*/ 877948 h 970605"/>
              <a:gd name="connsiteX7" fmla="*/ 727054 w 4578973"/>
              <a:gd name="connsiteY7" fmla="*/ 805844 h 970605"/>
              <a:gd name="connsiteX8" fmla="*/ 792605 w 4578973"/>
              <a:gd name="connsiteY8" fmla="*/ 644841 h 970605"/>
              <a:gd name="connsiteX9" fmla="*/ 945345 w 4578973"/>
              <a:gd name="connsiteY9" fmla="*/ 664373 h 970605"/>
              <a:gd name="connsiteX10" fmla="*/ 1113054 w 4578973"/>
              <a:gd name="connsiteY10" fmla="*/ 567133 h 970605"/>
              <a:gd name="connsiteX11" fmla="*/ 1262050 w 4578973"/>
              <a:gd name="connsiteY11" fmla="*/ 552873 h 970605"/>
              <a:gd name="connsiteX12" fmla="*/ 1368057 w 4578973"/>
              <a:gd name="connsiteY12" fmla="*/ 701739 h 970605"/>
              <a:gd name="connsiteX13" fmla="*/ 1494138 w 4578973"/>
              <a:gd name="connsiteY13" fmla="*/ 598822 h 970605"/>
              <a:gd name="connsiteX14" fmla="*/ 1657956 w 4578973"/>
              <a:gd name="connsiteY14" fmla="*/ 509605 h 970605"/>
              <a:gd name="connsiteX15" fmla="*/ 1709966 w 4578973"/>
              <a:gd name="connsiteY15" fmla="*/ 410837 h 970605"/>
              <a:gd name="connsiteX16" fmla="*/ 1901199 w 4578973"/>
              <a:gd name="connsiteY16" fmla="*/ 454602 h 970605"/>
              <a:gd name="connsiteX17" fmla="*/ 2066820 w 4578973"/>
              <a:gd name="connsiteY17" fmla="*/ 457126 h 970605"/>
              <a:gd name="connsiteX18" fmla="*/ 2182698 w 4578973"/>
              <a:gd name="connsiteY18" fmla="*/ 344780 h 970605"/>
              <a:gd name="connsiteX19" fmla="*/ 2321661 w 4578973"/>
              <a:gd name="connsiteY19" fmla="*/ 354559 h 970605"/>
              <a:gd name="connsiteX20" fmla="*/ 2436714 w 4578973"/>
              <a:gd name="connsiteY20" fmla="*/ 247820 h 970605"/>
              <a:gd name="connsiteX21" fmla="*/ 2586374 w 4578973"/>
              <a:gd name="connsiteY21" fmla="*/ 296115 h 970605"/>
              <a:gd name="connsiteX22" fmla="*/ 2707839 w 4578973"/>
              <a:gd name="connsiteY22" fmla="*/ 152599 h 970605"/>
              <a:gd name="connsiteX23" fmla="*/ 2836672 w 4578973"/>
              <a:gd name="connsiteY23" fmla="*/ 319858 h 970605"/>
              <a:gd name="connsiteX24" fmla="*/ 3003149 w 4578973"/>
              <a:gd name="connsiteY24" fmla="*/ 298145 h 970605"/>
              <a:gd name="connsiteX25" fmla="*/ 3147610 w 4578973"/>
              <a:gd name="connsiteY25" fmla="*/ 224491 h 970605"/>
              <a:gd name="connsiteX26" fmla="*/ 3366232 w 4578973"/>
              <a:gd name="connsiteY26" fmla="*/ 48971 h 970605"/>
              <a:gd name="connsiteX27" fmla="*/ 3514345 w 4578973"/>
              <a:gd name="connsiteY27" fmla="*/ 29 h 970605"/>
              <a:gd name="connsiteX28" fmla="*/ 3129014 w 4578973"/>
              <a:gd name="connsiteY28" fmla="*/ 854790 h 970605"/>
              <a:gd name="connsiteX29" fmla="*/ 3161099 w 4578973"/>
              <a:gd name="connsiteY29" fmla="*/ 822706 h 970605"/>
              <a:gd name="connsiteX30" fmla="*/ 3257351 w 4578973"/>
              <a:gd name="connsiteY30" fmla="*/ 790621 h 970605"/>
              <a:gd name="connsiteX31" fmla="*/ 3353604 w 4578973"/>
              <a:gd name="connsiteY31" fmla="*/ 710411 h 970605"/>
              <a:gd name="connsiteX32" fmla="*/ 3481765 w 4578973"/>
              <a:gd name="connsiteY32" fmla="*/ 566826 h 970605"/>
              <a:gd name="connsiteX33" fmla="*/ 3621295 w 4578973"/>
              <a:gd name="connsiteY33" fmla="*/ 701157 h 970605"/>
              <a:gd name="connsiteX34" fmla="*/ 3642362 w 4578973"/>
              <a:gd name="connsiteY34" fmla="*/ 854790 h 970605"/>
              <a:gd name="connsiteX35" fmla="*/ 3789032 w 4578973"/>
              <a:gd name="connsiteY35" fmla="*/ 792384 h 970605"/>
              <a:gd name="connsiteX36" fmla="*/ 3867128 w 4578973"/>
              <a:gd name="connsiteY36" fmla="*/ 680883 h 970605"/>
              <a:gd name="connsiteX37" fmla="*/ 4016707 w 4578973"/>
              <a:gd name="connsiteY37" fmla="*/ 611866 h 970605"/>
              <a:gd name="connsiteX38" fmla="*/ 4115692 w 4578973"/>
              <a:gd name="connsiteY38" fmla="*/ 566826 h 970605"/>
              <a:gd name="connsiteX39" fmla="*/ 4203835 w 4578973"/>
              <a:gd name="connsiteY39" fmla="*/ 489524 h 970605"/>
              <a:gd name="connsiteX40" fmla="*/ 4400572 w 4578973"/>
              <a:gd name="connsiteY40" fmla="*/ 400234 h 970605"/>
              <a:gd name="connsiteX41" fmla="*/ 4510751 w 4578973"/>
              <a:gd name="connsiteY41" fmla="*/ 408519 h 970605"/>
              <a:gd name="connsiteX42" fmla="*/ 4578973 w 4578973"/>
              <a:gd name="connsiteY42" fmla="*/ 364448 h 970605"/>
              <a:gd name="connsiteX0" fmla="*/ 0 w 4578973"/>
              <a:gd name="connsiteY0" fmla="*/ 632996 h 1018286"/>
              <a:gd name="connsiteX1" fmla="*/ 66413 w 4578973"/>
              <a:gd name="connsiteY1" fmla="*/ 748177 h 1018286"/>
              <a:gd name="connsiteX2" fmla="*/ 57200 w 4578973"/>
              <a:gd name="connsiteY2" fmla="*/ 779017 h 1018286"/>
              <a:gd name="connsiteX3" fmla="*/ 125001 w 4578973"/>
              <a:gd name="connsiteY3" fmla="*/ 898438 h 1018286"/>
              <a:gd name="connsiteX4" fmla="*/ 363638 w 4578973"/>
              <a:gd name="connsiteY4" fmla="*/ 1018268 h 1018286"/>
              <a:gd name="connsiteX5" fmla="*/ 397026 w 4578973"/>
              <a:gd name="connsiteY5" fmla="*/ 889835 h 1018286"/>
              <a:gd name="connsiteX6" fmla="*/ 589381 w 4578973"/>
              <a:gd name="connsiteY6" fmla="*/ 925629 h 1018286"/>
              <a:gd name="connsiteX7" fmla="*/ 727054 w 4578973"/>
              <a:gd name="connsiteY7" fmla="*/ 853525 h 1018286"/>
              <a:gd name="connsiteX8" fmla="*/ 792605 w 4578973"/>
              <a:gd name="connsiteY8" fmla="*/ 692522 h 1018286"/>
              <a:gd name="connsiteX9" fmla="*/ 945345 w 4578973"/>
              <a:gd name="connsiteY9" fmla="*/ 712054 h 1018286"/>
              <a:gd name="connsiteX10" fmla="*/ 1113054 w 4578973"/>
              <a:gd name="connsiteY10" fmla="*/ 614814 h 1018286"/>
              <a:gd name="connsiteX11" fmla="*/ 1262050 w 4578973"/>
              <a:gd name="connsiteY11" fmla="*/ 600554 h 1018286"/>
              <a:gd name="connsiteX12" fmla="*/ 1368057 w 4578973"/>
              <a:gd name="connsiteY12" fmla="*/ 749420 h 1018286"/>
              <a:gd name="connsiteX13" fmla="*/ 1494138 w 4578973"/>
              <a:gd name="connsiteY13" fmla="*/ 646503 h 1018286"/>
              <a:gd name="connsiteX14" fmla="*/ 1657956 w 4578973"/>
              <a:gd name="connsiteY14" fmla="*/ 557286 h 1018286"/>
              <a:gd name="connsiteX15" fmla="*/ 1709966 w 4578973"/>
              <a:gd name="connsiteY15" fmla="*/ 458518 h 1018286"/>
              <a:gd name="connsiteX16" fmla="*/ 1901199 w 4578973"/>
              <a:gd name="connsiteY16" fmla="*/ 502283 h 1018286"/>
              <a:gd name="connsiteX17" fmla="*/ 2066820 w 4578973"/>
              <a:gd name="connsiteY17" fmla="*/ 504807 h 1018286"/>
              <a:gd name="connsiteX18" fmla="*/ 2182698 w 4578973"/>
              <a:gd name="connsiteY18" fmla="*/ 392461 h 1018286"/>
              <a:gd name="connsiteX19" fmla="*/ 2321661 w 4578973"/>
              <a:gd name="connsiteY19" fmla="*/ 402240 h 1018286"/>
              <a:gd name="connsiteX20" fmla="*/ 2436714 w 4578973"/>
              <a:gd name="connsiteY20" fmla="*/ 295501 h 1018286"/>
              <a:gd name="connsiteX21" fmla="*/ 2586374 w 4578973"/>
              <a:gd name="connsiteY21" fmla="*/ 343796 h 1018286"/>
              <a:gd name="connsiteX22" fmla="*/ 2707839 w 4578973"/>
              <a:gd name="connsiteY22" fmla="*/ 200280 h 1018286"/>
              <a:gd name="connsiteX23" fmla="*/ 2836672 w 4578973"/>
              <a:gd name="connsiteY23" fmla="*/ 367539 h 1018286"/>
              <a:gd name="connsiteX24" fmla="*/ 3003149 w 4578973"/>
              <a:gd name="connsiteY24" fmla="*/ 345826 h 1018286"/>
              <a:gd name="connsiteX25" fmla="*/ 3147610 w 4578973"/>
              <a:gd name="connsiteY25" fmla="*/ 272172 h 1018286"/>
              <a:gd name="connsiteX26" fmla="*/ 3366232 w 4578973"/>
              <a:gd name="connsiteY26" fmla="*/ 96652 h 1018286"/>
              <a:gd name="connsiteX27" fmla="*/ 3514345 w 4578973"/>
              <a:gd name="connsiteY27" fmla="*/ 47710 h 1018286"/>
              <a:gd name="connsiteX28" fmla="*/ 3129014 w 4578973"/>
              <a:gd name="connsiteY28" fmla="*/ 902471 h 1018286"/>
              <a:gd name="connsiteX29" fmla="*/ 3810028 w 4578973"/>
              <a:gd name="connsiteY29" fmla="*/ 232 h 1018286"/>
              <a:gd name="connsiteX30" fmla="*/ 3257351 w 4578973"/>
              <a:gd name="connsiteY30" fmla="*/ 838302 h 1018286"/>
              <a:gd name="connsiteX31" fmla="*/ 3353604 w 4578973"/>
              <a:gd name="connsiteY31" fmla="*/ 758092 h 1018286"/>
              <a:gd name="connsiteX32" fmla="*/ 3481765 w 4578973"/>
              <a:gd name="connsiteY32" fmla="*/ 614507 h 1018286"/>
              <a:gd name="connsiteX33" fmla="*/ 3621295 w 4578973"/>
              <a:gd name="connsiteY33" fmla="*/ 748838 h 1018286"/>
              <a:gd name="connsiteX34" fmla="*/ 3642362 w 4578973"/>
              <a:gd name="connsiteY34" fmla="*/ 902471 h 1018286"/>
              <a:gd name="connsiteX35" fmla="*/ 3789032 w 4578973"/>
              <a:gd name="connsiteY35" fmla="*/ 840065 h 1018286"/>
              <a:gd name="connsiteX36" fmla="*/ 3867128 w 4578973"/>
              <a:gd name="connsiteY36" fmla="*/ 728564 h 1018286"/>
              <a:gd name="connsiteX37" fmla="*/ 4016707 w 4578973"/>
              <a:gd name="connsiteY37" fmla="*/ 659547 h 1018286"/>
              <a:gd name="connsiteX38" fmla="*/ 4115692 w 4578973"/>
              <a:gd name="connsiteY38" fmla="*/ 614507 h 1018286"/>
              <a:gd name="connsiteX39" fmla="*/ 4203835 w 4578973"/>
              <a:gd name="connsiteY39" fmla="*/ 537205 h 1018286"/>
              <a:gd name="connsiteX40" fmla="*/ 4400572 w 4578973"/>
              <a:gd name="connsiteY40" fmla="*/ 447915 h 1018286"/>
              <a:gd name="connsiteX41" fmla="*/ 4510751 w 4578973"/>
              <a:gd name="connsiteY41" fmla="*/ 456200 h 1018286"/>
              <a:gd name="connsiteX42" fmla="*/ 4578973 w 4578973"/>
              <a:gd name="connsiteY42" fmla="*/ 412129 h 1018286"/>
              <a:gd name="connsiteX0" fmla="*/ 0 w 4578973"/>
              <a:gd name="connsiteY0" fmla="*/ 686579 h 1071869"/>
              <a:gd name="connsiteX1" fmla="*/ 66413 w 4578973"/>
              <a:gd name="connsiteY1" fmla="*/ 801760 h 1071869"/>
              <a:gd name="connsiteX2" fmla="*/ 57200 w 4578973"/>
              <a:gd name="connsiteY2" fmla="*/ 832600 h 1071869"/>
              <a:gd name="connsiteX3" fmla="*/ 125001 w 4578973"/>
              <a:gd name="connsiteY3" fmla="*/ 952021 h 1071869"/>
              <a:gd name="connsiteX4" fmla="*/ 363638 w 4578973"/>
              <a:gd name="connsiteY4" fmla="*/ 1071851 h 1071869"/>
              <a:gd name="connsiteX5" fmla="*/ 397026 w 4578973"/>
              <a:gd name="connsiteY5" fmla="*/ 943418 h 1071869"/>
              <a:gd name="connsiteX6" fmla="*/ 589381 w 4578973"/>
              <a:gd name="connsiteY6" fmla="*/ 979212 h 1071869"/>
              <a:gd name="connsiteX7" fmla="*/ 727054 w 4578973"/>
              <a:gd name="connsiteY7" fmla="*/ 907108 h 1071869"/>
              <a:gd name="connsiteX8" fmla="*/ 792605 w 4578973"/>
              <a:gd name="connsiteY8" fmla="*/ 746105 h 1071869"/>
              <a:gd name="connsiteX9" fmla="*/ 945345 w 4578973"/>
              <a:gd name="connsiteY9" fmla="*/ 765637 h 1071869"/>
              <a:gd name="connsiteX10" fmla="*/ 1113054 w 4578973"/>
              <a:gd name="connsiteY10" fmla="*/ 668397 h 1071869"/>
              <a:gd name="connsiteX11" fmla="*/ 1262050 w 4578973"/>
              <a:gd name="connsiteY11" fmla="*/ 654137 h 1071869"/>
              <a:gd name="connsiteX12" fmla="*/ 1368057 w 4578973"/>
              <a:gd name="connsiteY12" fmla="*/ 803003 h 1071869"/>
              <a:gd name="connsiteX13" fmla="*/ 1494138 w 4578973"/>
              <a:gd name="connsiteY13" fmla="*/ 700086 h 1071869"/>
              <a:gd name="connsiteX14" fmla="*/ 1657956 w 4578973"/>
              <a:gd name="connsiteY14" fmla="*/ 610869 h 1071869"/>
              <a:gd name="connsiteX15" fmla="*/ 1709966 w 4578973"/>
              <a:gd name="connsiteY15" fmla="*/ 512101 h 1071869"/>
              <a:gd name="connsiteX16" fmla="*/ 1901199 w 4578973"/>
              <a:gd name="connsiteY16" fmla="*/ 555866 h 1071869"/>
              <a:gd name="connsiteX17" fmla="*/ 2066820 w 4578973"/>
              <a:gd name="connsiteY17" fmla="*/ 558390 h 1071869"/>
              <a:gd name="connsiteX18" fmla="*/ 2182698 w 4578973"/>
              <a:gd name="connsiteY18" fmla="*/ 446044 h 1071869"/>
              <a:gd name="connsiteX19" fmla="*/ 2321661 w 4578973"/>
              <a:gd name="connsiteY19" fmla="*/ 455823 h 1071869"/>
              <a:gd name="connsiteX20" fmla="*/ 2436714 w 4578973"/>
              <a:gd name="connsiteY20" fmla="*/ 349084 h 1071869"/>
              <a:gd name="connsiteX21" fmla="*/ 2586374 w 4578973"/>
              <a:gd name="connsiteY21" fmla="*/ 397379 h 1071869"/>
              <a:gd name="connsiteX22" fmla="*/ 2707839 w 4578973"/>
              <a:gd name="connsiteY22" fmla="*/ 253863 h 1071869"/>
              <a:gd name="connsiteX23" fmla="*/ 2836672 w 4578973"/>
              <a:gd name="connsiteY23" fmla="*/ 421122 h 1071869"/>
              <a:gd name="connsiteX24" fmla="*/ 3003149 w 4578973"/>
              <a:gd name="connsiteY24" fmla="*/ 399409 h 1071869"/>
              <a:gd name="connsiteX25" fmla="*/ 3147610 w 4578973"/>
              <a:gd name="connsiteY25" fmla="*/ 325755 h 1071869"/>
              <a:gd name="connsiteX26" fmla="*/ 3366232 w 4578973"/>
              <a:gd name="connsiteY26" fmla="*/ 150235 h 1071869"/>
              <a:gd name="connsiteX27" fmla="*/ 3514345 w 4578973"/>
              <a:gd name="connsiteY27" fmla="*/ 101293 h 1071869"/>
              <a:gd name="connsiteX28" fmla="*/ 3682079 w 4578973"/>
              <a:gd name="connsiteY28" fmla="*/ 85899 h 1071869"/>
              <a:gd name="connsiteX29" fmla="*/ 3810028 w 4578973"/>
              <a:gd name="connsiteY29" fmla="*/ 53815 h 1071869"/>
              <a:gd name="connsiteX30" fmla="*/ 3257351 w 4578973"/>
              <a:gd name="connsiteY30" fmla="*/ 891885 h 1071869"/>
              <a:gd name="connsiteX31" fmla="*/ 3353604 w 4578973"/>
              <a:gd name="connsiteY31" fmla="*/ 811675 h 1071869"/>
              <a:gd name="connsiteX32" fmla="*/ 3481765 w 4578973"/>
              <a:gd name="connsiteY32" fmla="*/ 668090 h 1071869"/>
              <a:gd name="connsiteX33" fmla="*/ 3621295 w 4578973"/>
              <a:gd name="connsiteY33" fmla="*/ 802421 h 1071869"/>
              <a:gd name="connsiteX34" fmla="*/ 3642362 w 4578973"/>
              <a:gd name="connsiteY34" fmla="*/ 956054 h 1071869"/>
              <a:gd name="connsiteX35" fmla="*/ 3789032 w 4578973"/>
              <a:gd name="connsiteY35" fmla="*/ 893648 h 1071869"/>
              <a:gd name="connsiteX36" fmla="*/ 3867128 w 4578973"/>
              <a:gd name="connsiteY36" fmla="*/ 782147 h 1071869"/>
              <a:gd name="connsiteX37" fmla="*/ 4016707 w 4578973"/>
              <a:gd name="connsiteY37" fmla="*/ 713130 h 1071869"/>
              <a:gd name="connsiteX38" fmla="*/ 4115692 w 4578973"/>
              <a:gd name="connsiteY38" fmla="*/ 668090 h 1071869"/>
              <a:gd name="connsiteX39" fmla="*/ 4203835 w 4578973"/>
              <a:gd name="connsiteY39" fmla="*/ 590788 h 1071869"/>
              <a:gd name="connsiteX40" fmla="*/ 4400572 w 4578973"/>
              <a:gd name="connsiteY40" fmla="*/ 501498 h 1071869"/>
              <a:gd name="connsiteX41" fmla="*/ 4510751 w 4578973"/>
              <a:gd name="connsiteY41" fmla="*/ 509783 h 1071869"/>
              <a:gd name="connsiteX42" fmla="*/ 4578973 w 4578973"/>
              <a:gd name="connsiteY42" fmla="*/ 465712 h 1071869"/>
              <a:gd name="connsiteX0" fmla="*/ 0 w 4578973"/>
              <a:gd name="connsiteY0" fmla="*/ 721725 h 1107015"/>
              <a:gd name="connsiteX1" fmla="*/ 66413 w 4578973"/>
              <a:gd name="connsiteY1" fmla="*/ 836906 h 1107015"/>
              <a:gd name="connsiteX2" fmla="*/ 57200 w 4578973"/>
              <a:gd name="connsiteY2" fmla="*/ 867746 h 1107015"/>
              <a:gd name="connsiteX3" fmla="*/ 125001 w 4578973"/>
              <a:gd name="connsiteY3" fmla="*/ 987167 h 1107015"/>
              <a:gd name="connsiteX4" fmla="*/ 363638 w 4578973"/>
              <a:gd name="connsiteY4" fmla="*/ 1106997 h 1107015"/>
              <a:gd name="connsiteX5" fmla="*/ 397026 w 4578973"/>
              <a:gd name="connsiteY5" fmla="*/ 978564 h 1107015"/>
              <a:gd name="connsiteX6" fmla="*/ 589381 w 4578973"/>
              <a:gd name="connsiteY6" fmla="*/ 1014358 h 1107015"/>
              <a:gd name="connsiteX7" fmla="*/ 727054 w 4578973"/>
              <a:gd name="connsiteY7" fmla="*/ 942254 h 1107015"/>
              <a:gd name="connsiteX8" fmla="*/ 792605 w 4578973"/>
              <a:gd name="connsiteY8" fmla="*/ 781251 h 1107015"/>
              <a:gd name="connsiteX9" fmla="*/ 945345 w 4578973"/>
              <a:gd name="connsiteY9" fmla="*/ 800783 h 1107015"/>
              <a:gd name="connsiteX10" fmla="*/ 1113054 w 4578973"/>
              <a:gd name="connsiteY10" fmla="*/ 703543 h 1107015"/>
              <a:gd name="connsiteX11" fmla="*/ 1262050 w 4578973"/>
              <a:gd name="connsiteY11" fmla="*/ 689283 h 1107015"/>
              <a:gd name="connsiteX12" fmla="*/ 1368057 w 4578973"/>
              <a:gd name="connsiteY12" fmla="*/ 838149 h 1107015"/>
              <a:gd name="connsiteX13" fmla="*/ 1494138 w 4578973"/>
              <a:gd name="connsiteY13" fmla="*/ 735232 h 1107015"/>
              <a:gd name="connsiteX14" fmla="*/ 1657956 w 4578973"/>
              <a:gd name="connsiteY14" fmla="*/ 646015 h 1107015"/>
              <a:gd name="connsiteX15" fmla="*/ 1709966 w 4578973"/>
              <a:gd name="connsiteY15" fmla="*/ 547247 h 1107015"/>
              <a:gd name="connsiteX16" fmla="*/ 1901199 w 4578973"/>
              <a:gd name="connsiteY16" fmla="*/ 591012 h 1107015"/>
              <a:gd name="connsiteX17" fmla="*/ 2066820 w 4578973"/>
              <a:gd name="connsiteY17" fmla="*/ 593536 h 1107015"/>
              <a:gd name="connsiteX18" fmla="*/ 2182698 w 4578973"/>
              <a:gd name="connsiteY18" fmla="*/ 481190 h 1107015"/>
              <a:gd name="connsiteX19" fmla="*/ 2321661 w 4578973"/>
              <a:gd name="connsiteY19" fmla="*/ 490969 h 1107015"/>
              <a:gd name="connsiteX20" fmla="*/ 2436714 w 4578973"/>
              <a:gd name="connsiteY20" fmla="*/ 384230 h 1107015"/>
              <a:gd name="connsiteX21" fmla="*/ 2586374 w 4578973"/>
              <a:gd name="connsiteY21" fmla="*/ 432525 h 1107015"/>
              <a:gd name="connsiteX22" fmla="*/ 2707839 w 4578973"/>
              <a:gd name="connsiteY22" fmla="*/ 289009 h 1107015"/>
              <a:gd name="connsiteX23" fmla="*/ 2836672 w 4578973"/>
              <a:gd name="connsiteY23" fmla="*/ 456268 h 1107015"/>
              <a:gd name="connsiteX24" fmla="*/ 3003149 w 4578973"/>
              <a:gd name="connsiteY24" fmla="*/ 434555 h 1107015"/>
              <a:gd name="connsiteX25" fmla="*/ 3147610 w 4578973"/>
              <a:gd name="connsiteY25" fmla="*/ 360901 h 1107015"/>
              <a:gd name="connsiteX26" fmla="*/ 3366232 w 4578973"/>
              <a:gd name="connsiteY26" fmla="*/ 185381 h 1107015"/>
              <a:gd name="connsiteX27" fmla="*/ 3514345 w 4578973"/>
              <a:gd name="connsiteY27" fmla="*/ 136439 h 1107015"/>
              <a:gd name="connsiteX28" fmla="*/ 3682079 w 4578973"/>
              <a:gd name="connsiteY28" fmla="*/ 121045 h 1107015"/>
              <a:gd name="connsiteX29" fmla="*/ 3810028 w 4578973"/>
              <a:gd name="connsiteY29" fmla="*/ 88961 h 1107015"/>
              <a:gd name="connsiteX30" fmla="*/ 3957900 w 4578973"/>
              <a:gd name="connsiteY30" fmla="*/ 49502 h 1107015"/>
              <a:gd name="connsiteX31" fmla="*/ 3353604 w 4578973"/>
              <a:gd name="connsiteY31" fmla="*/ 846821 h 1107015"/>
              <a:gd name="connsiteX32" fmla="*/ 3481765 w 4578973"/>
              <a:gd name="connsiteY32" fmla="*/ 703236 h 1107015"/>
              <a:gd name="connsiteX33" fmla="*/ 3621295 w 4578973"/>
              <a:gd name="connsiteY33" fmla="*/ 837567 h 1107015"/>
              <a:gd name="connsiteX34" fmla="*/ 3642362 w 4578973"/>
              <a:gd name="connsiteY34" fmla="*/ 991200 h 1107015"/>
              <a:gd name="connsiteX35" fmla="*/ 3789032 w 4578973"/>
              <a:gd name="connsiteY35" fmla="*/ 928794 h 1107015"/>
              <a:gd name="connsiteX36" fmla="*/ 3867128 w 4578973"/>
              <a:gd name="connsiteY36" fmla="*/ 817293 h 1107015"/>
              <a:gd name="connsiteX37" fmla="*/ 4016707 w 4578973"/>
              <a:gd name="connsiteY37" fmla="*/ 748276 h 1107015"/>
              <a:gd name="connsiteX38" fmla="*/ 4115692 w 4578973"/>
              <a:gd name="connsiteY38" fmla="*/ 703236 h 1107015"/>
              <a:gd name="connsiteX39" fmla="*/ 4203835 w 4578973"/>
              <a:gd name="connsiteY39" fmla="*/ 625934 h 1107015"/>
              <a:gd name="connsiteX40" fmla="*/ 4400572 w 4578973"/>
              <a:gd name="connsiteY40" fmla="*/ 536644 h 1107015"/>
              <a:gd name="connsiteX41" fmla="*/ 4510751 w 4578973"/>
              <a:gd name="connsiteY41" fmla="*/ 544929 h 1107015"/>
              <a:gd name="connsiteX42" fmla="*/ 4578973 w 4578973"/>
              <a:gd name="connsiteY42" fmla="*/ 500858 h 1107015"/>
              <a:gd name="connsiteX0" fmla="*/ 0 w 4578973"/>
              <a:gd name="connsiteY0" fmla="*/ 841652 h 1226942"/>
              <a:gd name="connsiteX1" fmla="*/ 66413 w 4578973"/>
              <a:gd name="connsiteY1" fmla="*/ 956833 h 1226942"/>
              <a:gd name="connsiteX2" fmla="*/ 57200 w 4578973"/>
              <a:gd name="connsiteY2" fmla="*/ 987673 h 1226942"/>
              <a:gd name="connsiteX3" fmla="*/ 125001 w 4578973"/>
              <a:gd name="connsiteY3" fmla="*/ 1107094 h 1226942"/>
              <a:gd name="connsiteX4" fmla="*/ 363638 w 4578973"/>
              <a:gd name="connsiteY4" fmla="*/ 1226924 h 1226942"/>
              <a:gd name="connsiteX5" fmla="*/ 397026 w 4578973"/>
              <a:gd name="connsiteY5" fmla="*/ 1098491 h 1226942"/>
              <a:gd name="connsiteX6" fmla="*/ 589381 w 4578973"/>
              <a:gd name="connsiteY6" fmla="*/ 1134285 h 1226942"/>
              <a:gd name="connsiteX7" fmla="*/ 727054 w 4578973"/>
              <a:gd name="connsiteY7" fmla="*/ 1062181 h 1226942"/>
              <a:gd name="connsiteX8" fmla="*/ 792605 w 4578973"/>
              <a:gd name="connsiteY8" fmla="*/ 901178 h 1226942"/>
              <a:gd name="connsiteX9" fmla="*/ 945345 w 4578973"/>
              <a:gd name="connsiteY9" fmla="*/ 920710 h 1226942"/>
              <a:gd name="connsiteX10" fmla="*/ 1113054 w 4578973"/>
              <a:gd name="connsiteY10" fmla="*/ 823470 h 1226942"/>
              <a:gd name="connsiteX11" fmla="*/ 1262050 w 4578973"/>
              <a:gd name="connsiteY11" fmla="*/ 809210 h 1226942"/>
              <a:gd name="connsiteX12" fmla="*/ 1368057 w 4578973"/>
              <a:gd name="connsiteY12" fmla="*/ 958076 h 1226942"/>
              <a:gd name="connsiteX13" fmla="*/ 1494138 w 4578973"/>
              <a:gd name="connsiteY13" fmla="*/ 855159 h 1226942"/>
              <a:gd name="connsiteX14" fmla="*/ 1657956 w 4578973"/>
              <a:gd name="connsiteY14" fmla="*/ 765942 h 1226942"/>
              <a:gd name="connsiteX15" fmla="*/ 1709966 w 4578973"/>
              <a:gd name="connsiteY15" fmla="*/ 667174 h 1226942"/>
              <a:gd name="connsiteX16" fmla="*/ 1901199 w 4578973"/>
              <a:gd name="connsiteY16" fmla="*/ 710939 h 1226942"/>
              <a:gd name="connsiteX17" fmla="*/ 2066820 w 4578973"/>
              <a:gd name="connsiteY17" fmla="*/ 713463 h 1226942"/>
              <a:gd name="connsiteX18" fmla="*/ 2182698 w 4578973"/>
              <a:gd name="connsiteY18" fmla="*/ 601117 h 1226942"/>
              <a:gd name="connsiteX19" fmla="*/ 2321661 w 4578973"/>
              <a:gd name="connsiteY19" fmla="*/ 610896 h 1226942"/>
              <a:gd name="connsiteX20" fmla="*/ 2436714 w 4578973"/>
              <a:gd name="connsiteY20" fmla="*/ 504157 h 1226942"/>
              <a:gd name="connsiteX21" fmla="*/ 2586374 w 4578973"/>
              <a:gd name="connsiteY21" fmla="*/ 552452 h 1226942"/>
              <a:gd name="connsiteX22" fmla="*/ 2707839 w 4578973"/>
              <a:gd name="connsiteY22" fmla="*/ 408936 h 1226942"/>
              <a:gd name="connsiteX23" fmla="*/ 2836672 w 4578973"/>
              <a:gd name="connsiteY23" fmla="*/ 576195 h 1226942"/>
              <a:gd name="connsiteX24" fmla="*/ 3003149 w 4578973"/>
              <a:gd name="connsiteY24" fmla="*/ 554482 h 1226942"/>
              <a:gd name="connsiteX25" fmla="*/ 3147610 w 4578973"/>
              <a:gd name="connsiteY25" fmla="*/ 480828 h 1226942"/>
              <a:gd name="connsiteX26" fmla="*/ 3366232 w 4578973"/>
              <a:gd name="connsiteY26" fmla="*/ 305308 h 1226942"/>
              <a:gd name="connsiteX27" fmla="*/ 3514345 w 4578973"/>
              <a:gd name="connsiteY27" fmla="*/ 256366 h 1226942"/>
              <a:gd name="connsiteX28" fmla="*/ 3682079 w 4578973"/>
              <a:gd name="connsiteY28" fmla="*/ 240972 h 1226942"/>
              <a:gd name="connsiteX29" fmla="*/ 3810028 w 4578973"/>
              <a:gd name="connsiteY29" fmla="*/ 208888 h 1226942"/>
              <a:gd name="connsiteX30" fmla="*/ 3957900 w 4578973"/>
              <a:gd name="connsiteY30" fmla="*/ 169429 h 1226942"/>
              <a:gd name="connsiteX31" fmla="*/ 4068900 w 4578973"/>
              <a:gd name="connsiteY31" fmla="*/ 30226 h 1226942"/>
              <a:gd name="connsiteX32" fmla="*/ 3481765 w 4578973"/>
              <a:gd name="connsiteY32" fmla="*/ 823163 h 1226942"/>
              <a:gd name="connsiteX33" fmla="*/ 3621295 w 4578973"/>
              <a:gd name="connsiteY33" fmla="*/ 957494 h 1226942"/>
              <a:gd name="connsiteX34" fmla="*/ 3642362 w 4578973"/>
              <a:gd name="connsiteY34" fmla="*/ 1111127 h 1226942"/>
              <a:gd name="connsiteX35" fmla="*/ 3789032 w 4578973"/>
              <a:gd name="connsiteY35" fmla="*/ 1048721 h 1226942"/>
              <a:gd name="connsiteX36" fmla="*/ 3867128 w 4578973"/>
              <a:gd name="connsiteY36" fmla="*/ 937220 h 1226942"/>
              <a:gd name="connsiteX37" fmla="*/ 4016707 w 4578973"/>
              <a:gd name="connsiteY37" fmla="*/ 868203 h 1226942"/>
              <a:gd name="connsiteX38" fmla="*/ 4115692 w 4578973"/>
              <a:gd name="connsiteY38" fmla="*/ 823163 h 1226942"/>
              <a:gd name="connsiteX39" fmla="*/ 4203835 w 4578973"/>
              <a:gd name="connsiteY39" fmla="*/ 745861 h 1226942"/>
              <a:gd name="connsiteX40" fmla="*/ 4400572 w 4578973"/>
              <a:gd name="connsiteY40" fmla="*/ 656571 h 1226942"/>
              <a:gd name="connsiteX41" fmla="*/ 4510751 w 4578973"/>
              <a:gd name="connsiteY41" fmla="*/ 664856 h 1226942"/>
              <a:gd name="connsiteX42" fmla="*/ 4578973 w 4578973"/>
              <a:gd name="connsiteY42" fmla="*/ 620785 h 1226942"/>
              <a:gd name="connsiteX0" fmla="*/ 0 w 4578973"/>
              <a:gd name="connsiteY0" fmla="*/ 910767 h 1296057"/>
              <a:gd name="connsiteX1" fmla="*/ 66413 w 4578973"/>
              <a:gd name="connsiteY1" fmla="*/ 1025948 h 1296057"/>
              <a:gd name="connsiteX2" fmla="*/ 57200 w 4578973"/>
              <a:gd name="connsiteY2" fmla="*/ 1056788 h 1296057"/>
              <a:gd name="connsiteX3" fmla="*/ 125001 w 4578973"/>
              <a:gd name="connsiteY3" fmla="*/ 1176209 h 1296057"/>
              <a:gd name="connsiteX4" fmla="*/ 363638 w 4578973"/>
              <a:gd name="connsiteY4" fmla="*/ 1296039 h 1296057"/>
              <a:gd name="connsiteX5" fmla="*/ 397026 w 4578973"/>
              <a:gd name="connsiteY5" fmla="*/ 1167606 h 1296057"/>
              <a:gd name="connsiteX6" fmla="*/ 589381 w 4578973"/>
              <a:gd name="connsiteY6" fmla="*/ 1203400 h 1296057"/>
              <a:gd name="connsiteX7" fmla="*/ 727054 w 4578973"/>
              <a:gd name="connsiteY7" fmla="*/ 1131296 h 1296057"/>
              <a:gd name="connsiteX8" fmla="*/ 792605 w 4578973"/>
              <a:gd name="connsiteY8" fmla="*/ 970293 h 1296057"/>
              <a:gd name="connsiteX9" fmla="*/ 945345 w 4578973"/>
              <a:gd name="connsiteY9" fmla="*/ 989825 h 1296057"/>
              <a:gd name="connsiteX10" fmla="*/ 1113054 w 4578973"/>
              <a:gd name="connsiteY10" fmla="*/ 892585 h 1296057"/>
              <a:gd name="connsiteX11" fmla="*/ 1262050 w 4578973"/>
              <a:gd name="connsiteY11" fmla="*/ 878325 h 1296057"/>
              <a:gd name="connsiteX12" fmla="*/ 1368057 w 4578973"/>
              <a:gd name="connsiteY12" fmla="*/ 1027191 h 1296057"/>
              <a:gd name="connsiteX13" fmla="*/ 1494138 w 4578973"/>
              <a:gd name="connsiteY13" fmla="*/ 924274 h 1296057"/>
              <a:gd name="connsiteX14" fmla="*/ 1657956 w 4578973"/>
              <a:gd name="connsiteY14" fmla="*/ 835057 h 1296057"/>
              <a:gd name="connsiteX15" fmla="*/ 1709966 w 4578973"/>
              <a:gd name="connsiteY15" fmla="*/ 736289 h 1296057"/>
              <a:gd name="connsiteX16" fmla="*/ 1901199 w 4578973"/>
              <a:gd name="connsiteY16" fmla="*/ 780054 h 1296057"/>
              <a:gd name="connsiteX17" fmla="*/ 2066820 w 4578973"/>
              <a:gd name="connsiteY17" fmla="*/ 782578 h 1296057"/>
              <a:gd name="connsiteX18" fmla="*/ 2182698 w 4578973"/>
              <a:gd name="connsiteY18" fmla="*/ 670232 h 1296057"/>
              <a:gd name="connsiteX19" fmla="*/ 2321661 w 4578973"/>
              <a:gd name="connsiteY19" fmla="*/ 680011 h 1296057"/>
              <a:gd name="connsiteX20" fmla="*/ 2436714 w 4578973"/>
              <a:gd name="connsiteY20" fmla="*/ 573272 h 1296057"/>
              <a:gd name="connsiteX21" fmla="*/ 2586374 w 4578973"/>
              <a:gd name="connsiteY21" fmla="*/ 621567 h 1296057"/>
              <a:gd name="connsiteX22" fmla="*/ 2707839 w 4578973"/>
              <a:gd name="connsiteY22" fmla="*/ 478051 h 1296057"/>
              <a:gd name="connsiteX23" fmla="*/ 2836672 w 4578973"/>
              <a:gd name="connsiteY23" fmla="*/ 645310 h 1296057"/>
              <a:gd name="connsiteX24" fmla="*/ 3003149 w 4578973"/>
              <a:gd name="connsiteY24" fmla="*/ 623597 h 1296057"/>
              <a:gd name="connsiteX25" fmla="*/ 3147610 w 4578973"/>
              <a:gd name="connsiteY25" fmla="*/ 549943 h 1296057"/>
              <a:gd name="connsiteX26" fmla="*/ 3366232 w 4578973"/>
              <a:gd name="connsiteY26" fmla="*/ 374423 h 1296057"/>
              <a:gd name="connsiteX27" fmla="*/ 3514345 w 4578973"/>
              <a:gd name="connsiteY27" fmla="*/ 325481 h 1296057"/>
              <a:gd name="connsiteX28" fmla="*/ 3682079 w 4578973"/>
              <a:gd name="connsiteY28" fmla="*/ 310087 h 1296057"/>
              <a:gd name="connsiteX29" fmla="*/ 3810028 w 4578973"/>
              <a:gd name="connsiteY29" fmla="*/ 278003 h 1296057"/>
              <a:gd name="connsiteX30" fmla="*/ 3957900 w 4578973"/>
              <a:gd name="connsiteY30" fmla="*/ 238544 h 1296057"/>
              <a:gd name="connsiteX31" fmla="*/ 4068900 w 4578973"/>
              <a:gd name="connsiteY31" fmla="*/ 99341 h 1296057"/>
              <a:gd name="connsiteX32" fmla="*/ 3990584 w 4578973"/>
              <a:gd name="connsiteY32" fmla="*/ 0 h 1296057"/>
              <a:gd name="connsiteX33" fmla="*/ 3621295 w 4578973"/>
              <a:gd name="connsiteY33" fmla="*/ 1026609 h 1296057"/>
              <a:gd name="connsiteX34" fmla="*/ 3642362 w 4578973"/>
              <a:gd name="connsiteY34" fmla="*/ 1180242 h 1296057"/>
              <a:gd name="connsiteX35" fmla="*/ 3789032 w 4578973"/>
              <a:gd name="connsiteY35" fmla="*/ 1117836 h 1296057"/>
              <a:gd name="connsiteX36" fmla="*/ 3867128 w 4578973"/>
              <a:gd name="connsiteY36" fmla="*/ 1006335 h 1296057"/>
              <a:gd name="connsiteX37" fmla="*/ 4016707 w 4578973"/>
              <a:gd name="connsiteY37" fmla="*/ 937318 h 1296057"/>
              <a:gd name="connsiteX38" fmla="*/ 4115692 w 4578973"/>
              <a:gd name="connsiteY38" fmla="*/ 892278 h 1296057"/>
              <a:gd name="connsiteX39" fmla="*/ 4203835 w 4578973"/>
              <a:gd name="connsiteY39" fmla="*/ 814976 h 1296057"/>
              <a:gd name="connsiteX40" fmla="*/ 4400572 w 4578973"/>
              <a:gd name="connsiteY40" fmla="*/ 725686 h 1296057"/>
              <a:gd name="connsiteX41" fmla="*/ 4510751 w 4578973"/>
              <a:gd name="connsiteY41" fmla="*/ 733971 h 1296057"/>
              <a:gd name="connsiteX42" fmla="*/ 4578973 w 4578973"/>
              <a:gd name="connsiteY42" fmla="*/ 689900 h 1296057"/>
              <a:gd name="connsiteX0" fmla="*/ 0 w 4578973"/>
              <a:gd name="connsiteY0" fmla="*/ 1109745 h 1495035"/>
              <a:gd name="connsiteX1" fmla="*/ 66413 w 4578973"/>
              <a:gd name="connsiteY1" fmla="*/ 1224926 h 1495035"/>
              <a:gd name="connsiteX2" fmla="*/ 57200 w 4578973"/>
              <a:gd name="connsiteY2" fmla="*/ 1255766 h 1495035"/>
              <a:gd name="connsiteX3" fmla="*/ 125001 w 4578973"/>
              <a:gd name="connsiteY3" fmla="*/ 1375187 h 1495035"/>
              <a:gd name="connsiteX4" fmla="*/ 363638 w 4578973"/>
              <a:gd name="connsiteY4" fmla="*/ 1495017 h 1495035"/>
              <a:gd name="connsiteX5" fmla="*/ 397026 w 4578973"/>
              <a:gd name="connsiteY5" fmla="*/ 1366584 h 1495035"/>
              <a:gd name="connsiteX6" fmla="*/ 589381 w 4578973"/>
              <a:gd name="connsiteY6" fmla="*/ 1402378 h 1495035"/>
              <a:gd name="connsiteX7" fmla="*/ 727054 w 4578973"/>
              <a:gd name="connsiteY7" fmla="*/ 1330274 h 1495035"/>
              <a:gd name="connsiteX8" fmla="*/ 792605 w 4578973"/>
              <a:gd name="connsiteY8" fmla="*/ 1169271 h 1495035"/>
              <a:gd name="connsiteX9" fmla="*/ 945345 w 4578973"/>
              <a:gd name="connsiteY9" fmla="*/ 1188803 h 1495035"/>
              <a:gd name="connsiteX10" fmla="*/ 1113054 w 4578973"/>
              <a:gd name="connsiteY10" fmla="*/ 1091563 h 1495035"/>
              <a:gd name="connsiteX11" fmla="*/ 1262050 w 4578973"/>
              <a:gd name="connsiteY11" fmla="*/ 1077303 h 1495035"/>
              <a:gd name="connsiteX12" fmla="*/ 1368057 w 4578973"/>
              <a:gd name="connsiteY12" fmla="*/ 1226169 h 1495035"/>
              <a:gd name="connsiteX13" fmla="*/ 1494138 w 4578973"/>
              <a:gd name="connsiteY13" fmla="*/ 1123252 h 1495035"/>
              <a:gd name="connsiteX14" fmla="*/ 1657956 w 4578973"/>
              <a:gd name="connsiteY14" fmla="*/ 1034035 h 1495035"/>
              <a:gd name="connsiteX15" fmla="*/ 1709966 w 4578973"/>
              <a:gd name="connsiteY15" fmla="*/ 935267 h 1495035"/>
              <a:gd name="connsiteX16" fmla="*/ 1901199 w 4578973"/>
              <a:gd name="connsiteY16" fmla="*/ 979032 h 1495035"/>
              <a:gd name="connsiteX17" fmla="*/ 2066820 w 4578973"/>
              <a:gd name="connsiteY17" fmla="*/ 981556 h 1495035"/>
              <a:gd name="connsiteX18" fmla="*/ 2182698 w 4578973"/>
              <a:gd name="connsiteY18" fmla="*/ 869210 h 1495035"/>
              <a:gd name="connsiteX19" fmla="*/ 2321661 w 4578973"/>
              <a:gd name="connsiteY19" fmla="*/ 878989 h 1495035"/>
              <a:gd name="connsiteX20" fmla="*/ 2436714 w 4578973"/>
              <a:gd name="connsiteY20" fmla="*/ 772250 h 1495035"/>
              <a:gd name="connsiteX21" fmla="*/ 2586374 w 4578973"/>
              <a:gd name="connsiteY21" fmla="*/ 820545 h 1495035"/>
              <a:gd name="connsiteX22" fmla="*/ 2707839 w 4578973"/>
              <a:gd name="connsiteY22" fmla="*/ 677029 h 1495035"/>
              <a:gd name="connsiteX23" fmla="*/ 2836672 w 4578973"/>
              <a:gd name="connsiteY23" fmla="*/ 844288 h 1495035"/>
              <a:gd name="connsiteX24" fmla="*/ 3003149 w 4578973"/>
              <a:gd name="connsiteY24" fmla="*/ 822575 h 1495035"/>
              <a:gd name="connsiteX25" fmla="*/ 3147610 w 4578973"/>
              <a:gd name="connsiteY25" fmla="*/ 748921 h 1495035"/>
              <a:gd name="connsiteX26" fmla="*/ 3366232 w 4578973"/>
              <a:gd name="connsiteY26" fmla="*/ 573401 h 1495035"/>
              <a:gd name="connsiteX27" fmla="*/ 3514345 w 4578973"/>
              <a:gd name="connsiteY27" fmla="*/ 524459 h 1495035"/>
              <a:gd name="connsiteX28" fmla="*/ 3682079 w 4578973"/>
              <a:gd name="connsiteY28" fmla="*/ 509065 h 1495035"/>
              <a:gd name="connsiteX29" fmla="*/ 3810028 w 4578973"/>
              <a:gd name="connsiteY29" fmla="*/ 476981 h 1495035"/>
              <a:gd name="connsiteX30" fmla="*/ 3957900 w 4578973"/>
              <a:gd name="connsiteY30" fmla="*/ 437522 h 1495035"/>
              <a:gd name="connsiteX31" fmla="*/ 4068900 w 4578973"/>
              <a:gd name="connsiteY31" fmla="*/ 298319 h 1495035"/>
              <a:gd name="connsiteX32" fmla="*/ 3990584 w 4578973"/>
              <a:gd name="connsiteY32" fmla="*/ 198978 h 1495035"/>
              <a:gd name="connsiteX33" fmla="*/ 4085869 w 4578973"/>
              <a:gd name="connsiteY33" fmla="*/ 53090 h 1495035"/>
              <a:gd name="connsiteX34" fmla="*/ 3642362 w 4578973"/>
              <a:gd name="connsiteY34" fmla="*/ 1379220 h 1495035"/>
              <a:gd name="connsiteX35" fmla="*/ 3789032 w 4578973"/>
              <a:gd name="connsiteY35" fmla="*/ 1316814 h 1495035"/>
              <a:gd name="connsiteX36" fmla="*/ 3867128 w 4578973"/>
              <a:gd name="connsiteY36" fmla="*/ 1205313 h 1495035"/>
              <a:gd name="connsiteX37" fmla="*/ 4016707 w 4578973"/>
              <a:gd name="connsiteY37" fmla="*/ 1136296 h 1495035"/>
              <a:gd name="connsiteX38" fmla="*/ 4115692 w 4578973"/>
              <a:gd name="connsiteY38" fmla="*/ 1091256 h 1495035"/>
              <a:gd name="connsiteX39" fmla="*/ 4203835 w 4578973"/>
              <a:gd name="connsiteY39" fmla="*/ 1013954 h 1495035"/>
              <a:gd name="connsiteX40" fmla="*/ 4400572 w 4578973"/>
              <a:gd name="connsiteY40" fmla="*/ 924664 h 1495035"/>
              <a:gd name="connsiteX41" fmla="*/ 4510751 w 4578973"/>
              <a:gd name="connsiteY41" fmla="*/ 932949 h 1495035"/>
              <a:gd name="connsiteX42" fmla="*/ 4578973 w 4578973"/>
              <a:gd name="connsiteY42" fmla="*/ 888878 h 1495035"/>
              <a:gd name="connsiteX0" fmla="*/ 0 w 4578973"/>
              <a:gd name="connsiteY0" fmla="*/ 1323305 h 1708595"/>
              <a:gd name="connsiteX1" fmla="*/ 66413 w 4578973"/>
              <a:gd name="connsiteY1" fmla="*/ 1438486 h 1708595"/>
              <a:gd name="connsiteX2" fmla="*/ 57200 w 4578973"/>
              <a:gd name="connsiteY2" fmla="*/ 1469326 h 1708595"/>
              <a:gd name="connsiteX3" fmla="*/ 125001 w 4578973"/>
              <a:gd name="connsiteY3" fmla="*/ 1588747 h 1708595"/>
              <a:gd name="connsiteX4" fmla="*/ 363638 w 4578973"/>
              <a:gd name="connsiteY4" fmla="*/ 1708577 h 1708595"/>
              <a:gd name="connsiteX5" fmla="*/ 397026 w 4578973"/>
              <a:gd name="connsiteY5" fmla="*/ 1580144 h 1708595"/>
              <a:gd name="connsiteX6" fmla="*/ 589381 w 4578973"/>
              <a:gd name="connsiteY6" fmla="*/ 1615938 h 1708595"/>
              <a:gd name="connsiteX7" fmla="*/ 727054 w 4578973"/>
              <a:gd name="connsiteY7" fmla="*/ 1543834 h 1708595"/>
              <a:gd name="connsiteX8" fmla="*/ 792605 w 4578973"/>
              <a:gd name="connsiteY8" fmla="*/ 1382831 h 1708595"/>
              <a:gd name="connsiteX9" fmla="*/ 945345 w 4578973"/>
              <a:gd name="connsiteY9" fmla="*/ 1402363 h 1708595"/>
              <a:gd name="connsiteX10" fmla="*/ 1113054 w 4578973"/>
              <a:gd name="connsiteY10" fmla="*/ 1305123 h 1708595"/>
              <a:gd name="connsiteX11" fmla="*/ 1262050 w 4578973"/>
              <a:gd name="connsiteY11" fmla="*/ 1290863 h 1708595"/>
              <a:gd name="connsiteX12" fmla="*/ 1368057 w 4578973"/>
              <a:gd name="connsiteY12" fmla="*/ 1439729 h 1708595"/>
              <a:gd name="connsiteX13" fmla="*/ 1494138 w 4578973"/>
              <a:gd name="connsiteY13" fmla="*/ 1336812 h 1708595"/>
              <a:gd name="connsiteX14" fmla="*/ 1657956 w 4578973"/>
              <a:gd name="connsiteY14" fmla="*/ 1247595 h 1708595"/>
              <a:gd name="connsiteX15" fmla="*/ 1709966 w 4578973"/>
              <a:gd name="connsiteY15" fmla="*/ 1148827 h 1708595"/>
              <a:gd name="connsiteX16" fmla="*/ 1901199 w 4578973"/>
              <a:gd name="connsiteY16" fmla="*/ 1192592 h 1708595"/>
              <a:gd name="connsiteX17" fmla="*/ 2066820 w 4578973"/>
              <a:gd name="connsiteY17" fmla="*/ 1195116 h 1708595"/>
              <a:gd name="connsiteX18" fmla="*/ 2182698 w 4578973"/>
              <a:gd name="connsiteY18" fmla="*/ 1082770 h 1708595"/>
              <a:gd name="connsiteX19" fmla="*/ 2321661 w 4578973"/>
              <a:gd name="connsiteY19" fmla="*/ 1092549 h 1708595"/>
              <a:gd name="connsiteX20" fmla="*/ 2436714 w 4578973"/>
              <a:gd name="connsiteY20" fmla="*/ 985810 h 1708595"/>
              <a:gd name="connsiteX21" fmla="*/ 2586374 w 4578973"/>
              <a:gd name="connsiteY21" fmla="*/ 1034105 h 1708595"/>
              <a:gd name="connsiteX22" fmla="*/ 2707839 w 4578973"/>
              <a:gd name="connsiteY22" fmla="*/ 890589 h 1708595"/>
              <a:gd name="connsiteX23" fmla="*/ 2836672 w 4578973"/>
              <a:gd name="connsiteY23" fmla="*/ 1057848 h 1708595"/>
              <a:gd name="connsiteX24" fmla="*/ 3003149 w 4578973"/>
              <a:gd name="connsiteY24" fmla="*/ 1036135 h 1708595"/>
              <a:gd name="connsiteX25" fmla="*/ 3147610 w 4578973"/>
              <a:gd name="connsiteY25" fmla="*/ 962481 h 1708595"/>
              <a:gd name="connsiteX26" fmla="*/ 3366232 w 4578973"/>
              <a:gd name="connsiteY26" fmla="*/ 786961 h 1708595"/>
              <a:gd name="connsiteX27" fmla="*/ 3514345 w 4578973"/>
              <a:gd name="connsiteY27" fmla="*/ 738019 h 1708595"/>
              <a:gd name="connsiteX28" fmla="*/ 3682079 w 4578973"/>
              <a:gd name="connsiteY28" fmla="*/ 722625 h 1708595"/>
              <a:gd name="connsiteX29" fmla="*/ 3810028 w 4578973"/>
              <a:gd name="connsiteY29" fmla="*/ 690541 h 1708595"/>
              <a:gd name="connsiteX30" fmla="*/ 3957900 w 4578973"/>
              <a:gd name="connsiteY30" fmla="*/ 651082 h 1708595"/>
              <a:gd name="connsiteX31" fmla="*/ 4068900 w 4578973"/>
              <a:gd name="connsiteY31" fmla="*/ 511879 h 1708595"/>
              <a:gd name="connsiteX32" fmla="*/ 3990584 w 4578973"/>
              <a:gd name="connsiteY32" fmla="*/ 412538 h 1708595"/>
              <a:gd name="connsiteX33" fmla="*/ 4085869 w 4578973"/>
              <a:gd name="connsiteY33" fmla="*/ 266650 h 1708595"/>
              <a:gd name="connsiteX34" fmla="*/ 4099562 w 4578973"/>
              <a:gd name="connsiteY34" fmla="*/ 66321 h 1708595"/>
              <a:gd name="connsiteX35" fmla="*/ 3789032 w 4578973"/>
              <a:gd name="connsiteY35" fmla="*/ 1530374 h 1708595"/>
              <a:gd name="connsiteX36" fmla="*/ 3867128 w 4578973"/>
              <a:gd name="connsiteY36" fmla="*/ 1418873 h 1708595"/>
              <a:gd name="connsiteX37" fmla="*/ 4016707 w 4578973"/>
              <a:gd name="connsiteY37" fmla="*/ 1349856 h 1708595"/>
              <a:gd name="connsiteX38" fmla="*/ 4115692 w 4578973"/>
              <a:gd name="connsiteY38" fmla="*/ 1304816 h 1708595"/>
              <a:gd name="connsiteX39" fmla="*/ 4203835 w 4578973"/>
              <a:gd name="connsiteY39" fmla="*/ 1227514 h 1708595"/>
              <a:gd name="connsiteX40" fmla="*/ 4400572 w 4578973"/>
              <a:gd name="connsiteY40" fmla="*/ 1138224 h 1708595"/>
              <a:gd name="connsiteX41" fmla="*/ 4510751 w 4578973"/>
              <a:gd name="connsiteY41" fmla="*/ 1146509 h 1708595"/>
              <a:gd name="connsiteX42" fmla="*/ 4578973 w 4578973"/>
              <a:gd name="connsiteY42" fmla="*/ 1102438 h 1708595"/>
              <a:gd name="connsiteX0" fmla="*/ 0 w 4578973"/>
              <a:gd name="connsiteY0" fmla="*/ 1494035 h 1879325"/>
              <a:gd name="connsiteX1" fmla="*/ 66413 w 4578973"/>
              <a:gd name="connsiteY1" fmla="*/ 1609216 h 1879325"/>
              <a:gd name="connsiteX2" fmla="*/ 57200 w 4578973"/>
              <a:gd name="connsiteY2" fmla="*/ 1640056 h 1879325"/>
              <a:gd name="connsiteX3" fmla="*/ 125001 w 4578973"/>
              <a:gd name="connsiteY3" fmla="*/ 1759477 h 1879325"/>
              <a:gd name="connsiteX4" fmla="*/ 363638 w 4578973"/>
              <a:gd name="connsiteY4" fmla="*/ 1879307 h 1879325"/>
              <a:gd name="connsiteX5" fmla="*/ 397026 w 4578973"/>
              <a:gd name="connsiteY5" fmla="*/ 1750874 h 1879325"/>
              <a:gd name="connsiteX6" fmla="*/ 589381 w 4578973"/>
              <a:gd name="connsiteY6" fmla="*/ 1786668 h 1879325"/>
              <a:gd name="connsiteX7" fmla="*/ 727054 w 4578973"/>
              <a:gd name="connsiteY7" fmla="*/ 1714564 h 1879325"/>
              <a:gd name="connsiteX8" fmla="*/ 792605 w 4578973"/>
              <a:gd name="connsiteY8" fmla="*/ 1553561 h 1879325"/>
              <a:gd name="connsiteX9" fmla="*/ 945345 w 4578973"/>
              <a:gd name="connsiteY9" fmla="*/ 1573093 h 1879325"/>
              <a:gd name="connsiteX10" fmla="*/ 1113054 w 4578973"/>
              <a:gd name="connsiteY10" fmla="*/ 1475853 h 1879325"/>
              <a:gd name="connsiteX11" fmla="*/ 1262050 w 4578973"/>
              <a:gd name="connsiteY11" fmla="*/ 1461593 h 1879325"/>
              <a:gd name="connsiteX12" fmla="*/ 1368057 w 4578973"/>
              <a:gd name="connsiteY12" fmla="*/ 1610459 h 1879325"/>
              <a:gd name="connsiteX13" fmla="*/ 1494138 w 4578973"/>
              <a:gd name="connsiteY13" fmla="*/ 1507542 h 1879325"/>
              <a:gd name="connsiteX14" fmla="*/ 1657956 w 4578973"/>
              <a:gd name="connsiteY14" fmla="*/ 1418325 h 1879325"/>
              <a:gd name="connsiteX15" fmla="*/ 1709966 w 4578973"/>
              <a:gd name="connsiteY15" fmla="*/ 1319557 h 1879325"/>
              <a:gd name="connsiteX16" fmla="*/ 1901199 w 4578973"/>
              <a:gd name="connsiteY16" fmla="*/ 1363322 h 1879325"/>
              <a:gd name="connsiteX17" fmla="*/ 2066820 w 4578973"/>
              <a:gd name="connsiteY17" fmla="*/ 1365846 h 1879325"/>
              <a:gd name="connsiteX18" fmla="*/ 2182698 w 4578973"/>
              <a:gd name="connsiteY18" fmla="*/ 1253500 h 1879325"/>
              <a:gd name="connsiteX19" fmla="*/ 2321661 w 4578973"/>
              <a:gd name="connsiteY19" fmla="*/ 1263279 h 1879325"/>
              <a:gd name="connsiteX20" fmla="*/ 2436714 w 4578973"/>
              <a:gd name="connsiteY20" fmla="*/ 1156540 h 1879325"/>
              <a:gd name="connsiteX21" fmla="*/ 2586374 w 4578973"/>
              <a:gd name="connsiteY21" fmla="*/ 1204835 h 1879325"/>
              <a:gd name="connsiteX22" fmla="*/ 2707839 w 4578973"/>
              <a:gd name="connsiteY22" fmla="*/ 1061319 h 1879325"/>
              <a:gd name="connsiteX23" fmla="*/ 2836672 w 4578973"/>
              <a:gd name="connsiteY23" fmla="*/ 1228578 h 1879325"/>
              <a:gd name="connsiteX24" fmla="*/ 3003149 w 4578973"/>
              <a:gd name="connsiteY24" fmla="*/ 1206865 h 1879325"/>
              <a:gd name="connsiteX25" fmla="*/ 3147610 w 4578973"/>
              <a:gd name="connsiteY25" fmla="*/ 1133211 h 1879325"/>
              <a:gd name="connsiteX26" fmla="*/ 3366232 w 4578973"/>
              <a:gd name="connsiteY26" fmla="*/ 957691 h 1879325"/>
              <a:gd name="connsiteX27" fmla="*/ 3514345 w 4578973"/>
              <a:gd name="connsiteY27" fmla="*/ 908749 h 1879325"/>
              <a:gd name="connsiteX28" fmla="*/ 3682079 w 4578973"/>
              <a:gd name="connsiteY28" fmla="*/ 893355 h 1879325"/>
              <a:gd name="connsiteX29" fmla="*/ 3810028 w 4578973"/>
              <a:gd name="connsiteY29" fmla="*/ 861271 h 1879325"/>
              <a:gd name="connsiteX30" fmla="*/ 3957900 w 4578973"/>
              <a:gd name="connsiteY30" fmla="*/ 821812 h 1879325"/>
              <a:gd name="connsiteX31" fmla="*/ 4068900 w 4578973"/>
              <a:gd name="connsiteY31" fmla="*/ 682609 h 1879325"/>
              <a:gd name="connsiteX32" fmla="*/ 3990584 w 4578973"/>
              <a:gd name="connsiteY32" fmla="*/ 583268 h 1879325"/>
              <a:gd name="connsiteX33" fmla="*/ 4085869 w 4578973"/>
              <a:gd name="connsiteY33" fmla="*/ 437380 h 1879325"/>
              <a:gd name="connsiteX34" fmla="*/ 4099562 w 4578973"/>
              <a:gd name="connsiteY34" fmla="*/ 237051 h 1879325"/>
              <a:gd name="connsiteX35" fmla="*/ 4091374 w 4578973"/>
              <a:gd name="connsiteY35" fmla="*/ 78781 h 1879325"/>
              <a:gd name="connsiteX36" fmla="*/ 3867128 w 4578973"/>
              <a:gd name="connsiteY36" fmla="*/ 1589603 h 1879325"/>
              <a:gd name="connsiteX37" fmla="*/ 4016707 w 4578973"/>
              <a:gd name="connsiteY37" fmla="*/ 1520586 h 1879325"/>
              <a:gd name="connsiteX38" fmla="*/ 4115692 w 4578973"/>
              <a:gd name="connsiteY38" fmla="*/ 1475546 h 1879325"/>
              <a:gd name="connsiteX39" fmla="*/ 4203835 w 4578973"/>
              <a:gd name="connsiteY39" fmla="*/ 1398244 h 1879325"/>
              <a:gd name="connsiteX40" fmla="*/ 4400572 w 4578973"/>
              <a:gd name="connsiteY40" fmla="*/ 1308954 h 1879325"/>
              <a:gd name="connsiteX41" fmla="*/ 4510751 w 4578973"/>
              <a:gd name="connsiteY41" fmla="*/ 1317239 h 1879325"/>
              <a:gd name="connsiteX42" fmla="*/ 4578973 w 4578973"/>
              <a:gd name="connsiteY42" fmla="*/ 1273168 h 1879325"/>
              <a:gd name="connsiteX0" fmla="*/ 0 w 4578973"/>
              <a:gd name="connsiteY0" fmla="*/ 1661796 h 2047086"/>
              <a:gd name="connsiteX1" fmla="*/ 66413 w 4578973"/>
              <a:gd name="connsiteY1" fmla="*/ 1776977 h 2047086"/>
              <a:gd name="connsiteX2" fmla="*/ 57200 w 4578973"/>
              <a:gd name="connsiteY2" fmla="*/ 1807817 h 2047086"/>
              <a:gd name="connsiteX3" fmla="*/ 125001 w 4578973"/>
              <a:gd name="connsiteY3" fmla="*/ 1927238 h 2047086"/>
              <a:gd name="connsiteX4" fmla="*/ 363638 w 4578973"/>
              <a:gd name="connsiteY4" fmla="*/ 2047068 h 2047086"/>
              <a:gd name="connsiteX5" fmla="*/ 397026 w 4578973"/>
              <a:gd name="connsiteY5" fmla="*/ 1918635 h 2047086"/>
              <a:gd name="connsiteX6" fmla="*/ 589381 w 4578973"/>
              <a:gd name="connsiteY6" fmla="*/ 1954429 h 2047086"/>
              <a:gd name="connsiteX7" fmla="*/ 727054 w 4578973"/>
              <a:gd name="connsiteY7" fmla="*/ 1882325 h 2047086"/>
              <a:gd name="connsiteX8" fmla="*/ 792605 w 4578973"/>
              <a:gd name="connsiteY8" fmla="*/ 1721322 h 2047086"/>
              <a:gd name="connsiteX9" fmla="*/ 945345 w 4578973"/>
              <a:gd name="connsiteY9" fmla="*/ 1740854 h 2047086"/>
              <a:gd name="connsiteX10" fmla="*/ 1113054 w 4578973"/>
              <a:gd name="connsiteY10" fmla="*/ 1643614 h 2047086"/>
              <a:gd name="connsiteX11" fmla="*/ 1262050 w 4578973"/>
              <a:gd name="connsiteY11" fmla="*/ 1629354 h 2047086"/>
              <a:gd name="connsiteX12" fmla="*/ 1368057 w 4578973"/>
              <a:gd name="connsiteY12" fmla="*/ 1778220 h 2047086"/>
              <a:gd name="connsiteX13" fmla="*/ 1494138 w 4578973"/>
              <a:gd name="connsiteY13" fmla="*/ 1675303 h 2047086"/>
              <a:gd name="connsiteX14" fmla="*/ 1657956 w 4578973"/>
              <a:gd name="connsiteY14" fmla="*/ 1586086 h 2047086"/>
              <a:gd name="connsiteX15" fmla="*/ 1709966 w 4578973"/>
              <a:gd name="connsiteY15" fmla="*/ 1487318 h 2047086"/>
              <a:gd name="connsiteX16" fmla="*/ 1901199 w 4578973"/>
              <a:gd name="connsiteY16" fmla="*/ 1531083 h 2047086"/>
              <a:gd name="connsiteX17" fmla="*/ 2066820 w 4578973"/>
              <a:gd name="connsiteY17" fmla="*/ 1533607 h 2047086"/>
              <a:gd name="connsiteX18" fmla="*/ 2182698 w 4578973"/>
              <a:gd name="connsiteY18" fmla="*/ 1421261 h 2047086"/>
              <a:gd name="connsiteX19" fmla="*/ 2321661 w 4578973"/>
              <a:gd name="connsiteY19" fmla="*/ 1431040 h 2047086"/>
              <a:gd name="connsiteX20" fmla="*/ 2436714 w 4578973"/>
              <a:gd name="connsiteY20" fmla="*/ 1324301 h 2047086"/>
              <a:gd name="connsiteX21" fmla="*/ 2586374 w 4578973"/>
              <a:gd name="connsiteY21" fmla="*/ 1372596 h 2047086"/>
              <a:gd name="connsiteX22" fmla="*/ 2707839 w 4578973"/>
              <a:gd name="connsiteY22" fmla="*/ 1229080 h 2047086"/>
              <a:gd name="connsiteX23" fmla="*/ 2836672 w 4578973"/>
              <a:gd name="connsiteY23" fmla="*/ 1396339 h 2047086"/>
              <a:gd name="connsiteX24" fmla="*/ 3003149 w 4578973"/>
              <a:gd name="connsiteY24" fmla="*/ 1374626 h 2047086"/>
              <a:gd name="connsiteX25" fmla="*/ 3147610 w 4578973"/>
              <a:gd name="connsiteY25" fmla="*/ 1300972 h 2047086"/>
              <a:gd name="connsiteX26" fmla="*/ 3366232 w 4578973"/>
              <a:gd name="connsiteY26" fmla="*/ 1125452 h 2047086"/>
              <a:gd name="connsiteX27" fmla="*/ 3514345 w 4578973"/>
              <a:gd name="connsiteY27" fmla="*/ 1076510 h 2047086"/>
              <a:gd name="connsiteX28" fmla="*/ 3682079 w 4578973"/>
              <a:gd name="connsiteY28" fmla="*/ 1061116 h 2047086"/>
              <a:gd name="connsiteX29" fmla="*/ 3810028 w 4578973"/>
              <a:gd name="connsiteY29" fmla="*/ 1029032 h 2047086"/>
              <a:gd name="connsiteX30" fmla="*/ 3957900 w 4578973"/>
              <a:gd name="connsiteY30" fmla="*/ 989573 h 2047086"/>
              <a:gd name="connsiteX31" fmla="*/ 4068900 w 4578973"/>
              <a:gd name="connsiteY31" fmla="*/ 850370 h 2047086"/>
              <a:gd name="connsiteX32" fmla="*/ 3990584 w 4578973"/>
              <a:gd name="connsiteY32" fmla="*/ 751029 h 2047086"/>
              <a:gd name="connsiteX33" fmla="*/ 4085869 w 4578973"/>
              <a:gd name="connsiteY33" fmla="*/ 605141 h 2047086"/>
              <a:gd name="connsiteX34" fmla="*/ 4099562 w 4578973"/>
              <a:gd name="connsiteY34" fmla="*/ 404812 h 2047086"/>
              <a:gd name="connsiteX35" fmla="*/ 4091374 w 4578973"/>
              <a:gd name="connsiteY35" fmla="*/ 246542 h 2047086"/>
              <a:gd name="connsiteX36" fmla="*/ 4021986 w 4578973"/>
              <a:gd name="connsiteY36" fmla="*/ 83422 h 2047086"/>
              <a:gd name="connsiteX37" fmla="*/ 4016707 w 4578973"/>
              <a:gd name="connsiteY37" fmla="*/ 1688347 h 2047086"/>
              <a:gd name="connsiteX38" fmla="*/ 4115692 w 4578973"/>
              <a:gd name="connsiteY38" fmla="*/ 1643307 h 2047086"/>
              <a:gd name="connsiteX39" fmla="*/ 4203835 w 4578973"/>
              <a:gd name="connsiteY39" fmla="*/ 1566005 h 2047086"/>
              <a:gd name="connsiteX40" fmla="*/ 4400572 w 4578973"/>
              <a:gd name="connsiteY40" fmla="*/ 1476715 h 2047086"/>
              <a:gd name="connsiteX41" fmla="*/ 4510751 w 4578973"/>
              <a:gd name="connsiteY41" fmla="*/ 1485000 h 2047086"/>
              <a:gd name="connsiteX42" fmla="*/ 4578973 w 4578973"/>
              <a:gd name="connsiteY42" fmla="*/ 1440929 h 2047086"/>
              <a:gd name="connsiteX0" fmla="*/ 0 w 4578973"/>
              <a:gd name="connsiteY0" fmla="*/ 1879908 h 2265198"/>
              <a:gd name="connsiteX1" fmla="*/ 66413 w 4578973"/>
              <a:gd name="connsiteY1" fmla="*/ 1995089 h 2265198"/>
              <a:gd name="connsiteX2" fmla="*/ 57200 w 4578973"/>
              <a:gd name="connsiteY2" fmla="*/ 2025929 h 2265198"/>
              <a:gd name="connsiteX3" fmla="*/ 125001 w 4578973"/>
              <a:gd name="connsiteY3" fmla="*/ 2145350 h 2265198"/>
              <a:gd name="connsiteX4" fmla="*/ 363638 w 4578973"/>
              <a:gd name="connsiteY4" fmla="*/ 2265180 h 2265198"/>
              <a:gd name="connsiteX5" fmla="*/ 397026 w 4578973"/>
              <a:gd name="connsiteY5" fmla="*/ 2136747 h 2265198"/>
              <a:gd name="connsiteX6" fmla="*/ 589381 w 4578973"/>
              <a:gd name="connsiteY6" fmla="*/ 2172541 h 2265198"/>
              <a:gd name="connsiteX7" fmla="*/ 727054 w 4578973"/>
              <a:gd name="connsiteY7" fmla="*/ 2100437 h 2265198"/>
              <a:gd name="connsiteX8" fmla="*/ 792605 w 4578973"/>
              <a:gd name="connsiteY8" fmla="*/ 1939434 h 2265198"/>
              <a:gd name="connsiteX9" fmla="*/ 945345 w 4578973"/>
              <a:gd name="connsiteY9" fmla="*/ 1958966 h 2265198"/>
              <a:gd name="connsiteX10" fmla="*/ 1113054 w 4578973"/>
              <a:gd name="connsiteY10" fmla="*/ 1861726 h 2265198"/>
              <a:gd name="connsiteX11" fmla="*/ 1262050 w 4578973"/>
              <a:gd name="connsiteY11" fmla="*/ 1847466 h 2265198"/>
              <a:gd name="connsiteX12" fmla="*/ 1368057 w 4578973"/>
              <a:gd name="connsiteY12" fmla="*/ 1996332 h 2265198"/>
              <a:gd name="connsiteX13" fmla="*/ 1494138 w 4578973"/>
              <a:gd name="connsiteY13" fmla="*/ 1893415 h 2265198"/>
              <a:gd name="connsiteX14" fmla="*/ 1657956 w 4578973"/>
              <a:gd name="connsiteY14" fmla="*/ 1804198 h 2265198"/>
              <a:gd name="connsiteX15" fmla="*/ 1709966 w 4578973"/>
              <a:gd name="connsiteY15" fmla="*/ 1705430 h 2265198"/>
              <a:gd name="connsiteX16" fmla="*/ 1901199 w 4578973"/>
              <a:gd name="connsiteY16" fmla="*/ 1749195 h 2265198"/>
              <a:gd name="connsiteX17" fmla="*/ 2066820 w 4578973"/>
              <a:gd name="connsiteY17" fmla="*/ 1751719 h 2265198"/>
              <a:gd name="connsiteX18" fmla="*/ 2182698 w 4578973"/>
              <a:gd name="connsiteY18" fmla="*/ 1639373 h 2265198"/>
              <a:gd name="connsiteX19" fmla="*/ 2321661 w 4578973"/>
              <a:gd name="connsiteY19" fmla="*/ 1649152 h 2265198"/>
              <a:gd name="connsiteX20" fmla="*/ 2436714 w 4578973"/>
              <a:gd name="connsiteY20" fmla="*/ 1542413 h 2265198"/>
              <a:gd name="connsiteX21" fmla="*/ 2586374 w 4578973"/>
              <a:gd name="connsiteY21" fmla="*/ 1590708 h 2265198"/>
              <a:gd name="connsiteX22" fmla="*/ 2707839 w 4578973"/>
              <a:gd name="connsiteY22" fmla="*/ 1447192 h 2265198"/>
              <a:gd name="connsiteX23" fmla="*/ 2836672 w 4578973"/>
              <a:gd name="connsiteY23" fmla="*/ 1614451 h 2265198"/>
              <a:gd name="connsiteX24" fmla="*/ 3003149 w 4578973"/>
              <a:gd name="connsiteY24" fmla="*/ 1592738 h 2265198"/>
              <a:gd name="connsiteX25" fmla="*/ 3147610 w 4578973"/>
              <a:gd name="connsiteY25" fmla="*/ 1519084 h 2265198"/>
              <a:gd name="connsiteX26" fmla="*/ 3366232 w 4578973"/>
              <a:gd name="connsiteY26" fmla="*/ 1343564 h 2265198"/>
              <a:gd name="connsiteX27" fmla="*/ 3514345 w 4578973"/>
              <a:gd name="connsiteY27" fmla="*/ 1294622 h 2265198"/>
              <a:gd name="connsiteX28" fmla="*/ 3682079 w 4578973"/>
              <a:gd name="connsiteY28" fmla="*/ 1279228 h 2265198"/>
              <a:gd name="connsiteX29" fmla="*/ 3810028 w 4578973"/>
              <a:gd name="connsiteY29" fmla="*/ 1247144 h 2265198"/>
              <a:gd name="connsiteX30" fmla="*/ 3957900 w 4578973"/>
              <a:gd name="connsiteY30" fmla="*/ 1207685 h 2265198"/>
              <a:gd name="connsiteX31" fmla="*/ 4068900 w 4578973"/>
              <a:gd name="connsiteY31" fmla="*/ 1068482 h 2265198"/>
              <a:gd name="connsiteX32" fmla="*/ 3990584 w 4578973"/>
              <a:gd name="connsiteY32" fmla="*/ 969141 h 2265198"/>
              <a:gd name="connsiteX33" fmla="*/ 4085869 w 4578973"/>
              <a:gd name="connsiteY33" fmla="*/ 823253 h 2265198"/>
              <a:gd name="connsiteX34" fmla="*/ 4099562 w 4578973"/>
              <a:gd name="connsiteY34" fmla="*/ 622924 h 2265198"/>
              <a:gd name="connsiteX35" fmla="*/ 4091374 w 4578973"/>
              <a:gd name="connsiteY35" fmla="*/ 464654 h 2265198"/>
              <a:gd name="connsiteX36" fmla="*/ 4021986 w 4578973"/>
              <a:gd name="connsiteY36" fmla="*/ 301534 h 2265198"/>
              <a:gd name="connsiteX37" fmla="*/ 3957713 w 4578973"/>
              <a:gd name="connsiteY37" fmla="*/ 85033 h 2265198"/>
              <a:gd name="connsiteX38" fmla="*/ 4115692 w 4578973"/>
              <a:gd name="connsiteY38" fmla="*/ 1861419 h 2265198"/>
              <a:gd name="connsiteX39" fmla="*/ 4203835 w 4578973"/>
              <a:gd name="connsiteY39" fmla="*/ 1784117 h 2265198"/>
              <a:gd name="connsiteX40" fmla="*/ 4400572 w 4578973"/>
              <a:gd name="connsiteY40" fmla="*/ 1694827 h 2265198"/>
              <a:gd name="connsiteX41" fmla="*/ 4510751 w 4578973"/>
              <a:gd name="connsiteY41" fmla="*/ 1703112 h 2265198"/>
              <a:gd name="connsiteX42" fmla="*/ 4578973 w 4578973"/>
              <a:gd name="connsiteY42" fmla="*/ 1659041 h 2265198"/>
              <a:gd name="connsiteX0" fmla="*/ 0 w 4578973"/>
              <a:gd name="connsiteY0" fmla="*/ 2124978 h 2510268"/>
              <a:gd name="connsiteX1" fmla="*/ 66413 w 4578973"/>
              <a:gd name="connsiteY1" fmla="*/ 2240159 h 2510268"/>
              <a:gd name="connsiteX2" fmla="*/ 57200 w 4578973"/>
              <a:gd name="connsiteY2" fmla="*/ 2270999 h 2510268"/>
              <a:gd name="connsiteX3" fmla="*/ 125001 w 4578973"/>
              <a:gd name="connsiteY3" fmla="*/ 2390420 h 2510268"/>
              <a:gd name="connsiteX4" fmla="*/ 363638 w 4578973"/>
              <a:gd name="connsiteY4" fmla="*/ 2510250 h 2510268"/>
              <a:gd name="connsiteX5" fmla="*/ 397026 w 4578973"/>
              <a:gd name="connsiteY5" fmla="*/ 2381817 h 2510268"/>
              <a:gd name="connsiteX6" fmla="*/ 589381 w 4578973"/>
              <a:gd name="connsiteY6" fmla="*/ 2417611 h 2510268"/>
              <a:gd name="connsiteX7" fmla="*/ 727054 w 4578973"/>
              <a:gd name="connsiteY7" fmla="*/ 2345507 h 2510268"/>
              <a:gd name="connsiteX8" fmla="*/ 792605 w 4578973"/>
              <a:gd name="connsiteY8" fmla="*/ 2184504 h 2510268"/>
              <a:gd name="connsiteX9" fmla="*/ 945345 w 4578973"/>
              <a:gd name="connsiteY9" fmla="*/ 2204036 h 2510268"/>
              <a:gd name="connsiteX10" fmla="*/ 1113054 w 4578973"/>
              <a:gd name="connsiteY10" fmla="*/ 2106796 h 2510268"/>
              <a:gd name="connsiteX11" fmla="*/ 1262050 w 4578973"/>
              <a:gd name="connsiteY11" fmla="*/ 2092536 h 2510268"/>
              <a:gd name="connsiteX12" fmla="*/ 1368057 w 4578973"/>
              <a:gd name="connsiteY12" fmla="*/ 2241402 h 2510268"/>
              <a:gd name="connsiteX13" fmla="*/ 1494138 w 4578973"/>
              <a:gd name="connsiteY13" fmla="*/ 2138485 h 2510268"/>
              <a:gd name="connsiteX14" fmla="*/ 1657956 w 4578973"/>
              <a:gd name="connsiteY14" fmla="*/ 2049268 h 2510268"/>
              <a:gd name="connsiteX15" fmla="*/ 1709966 w 4578973"/>
              <a:gd name="connsiteY15" fmla="*/ 1950500 h 2510268"/>
              <a:gd name="connsiteX16" fmla="*/ 1901199 w 4578973"/>
              <a:gd name="connsiteY16" fmla="*/ 1994265 h 2510268"/>
              <a:gd name="connsiteX17" fmla="*/ 2066820 w 4578973"/>
              <a:gd name="connsiteY17" fmla="*/ 1996789 h 2510268"/>
              <a:gd name="connsiteX18" fmla="*/ 2182698 w 4578973"/>
              <a:gd name="connsiteY18" fmla="*/ 1884443 h 2510268"/>
              <a:gd name="connsiteX19" fmla="*/ 2321661 w 4578973"/>
              <a:gd name="connsiteY19" fmla="*/ 1894222 h 2510268"/>
              <a:gd name="connsiteX20" fmla="*/ 2436714 w 4578973"/>
              <a:gd name="connsiteY20" fmla="*/ 1787483 h 2510268"/>
              <a:gd name="connsiteX21" fmla="*/ 2586374 w 4578973"/>
              <a:gd name="connsiteY21" fmla="*/ 1835778 h 2510268"/>
              <a:gd name="connsiteX22" fmla="*/ 2707839 w 4578973"/>
              <a:gd name="connsiteY22" fmla="*/ 1692262 h 2510268"/>
              <a:gd name="connsiteX23" fmla="*/ 2836672 w 4578973"/>
              <a:gd name="connsiteY23" fmla="*/ 1859521 h 2510268"/>
              <a:gd name="connsiteX24" fmla="*/ 3003149 w 4578973"/>
              <a:gd name="connsiteY24" fmla="*/ 1837808 h 2510268"/>
              <a:gd name="connsiteX25" fmla="*/ 3147610 w 4578973"/>
              <a:gd name="connsiteY25" fmla="*/ 1764154 h 2510268"/>
              <a:gd name="connsiteX26" fmla="*/ 3366232 w 4578973"/>
              <a:gd name="connsiteY26" fmla="*/ 1588634 h 2510268"/>
              <a:gd name="connsiteX27" fmla="*/ 3514345 w 4578973"/>
              <a:gd name="connsiteY27" fmla="*/ 1539692 h 2510268"/>
              <a:gd name="connsiteX28" fmla="*/ 3682079 w 4578973"/>
              <a:gd name="connsiteY28" fmla="*/ 1524298 h 2510268"/>
              <a:gd name="connsiteX29" fmla="*/ 3810028 w 4578973"/>
              <a:gd name="connsiteY29" fmla="*/ 1492214 h 2510268"/>
              <a:gd name="connsiteX30" fmla="*/ 3957900 w 4578973"/>
              <a:gd name="connsiteY30" fmla="*/ 1452755 h 2510268"/>
              <a:gd name="connsiteX31" fmla="*/ 4068900 w 4578973"/>
              <a:gd name="connsiteY31" fmla="*/ 1313552 h 2510268"/>
              <a:gd name="connsiteX32" fmla="*/ 3990584 w 4578973"/>
              <a:gd name="connsiteY32" fmla="*/ 1214211 h 2510268"/>
              <a:gd name="connsiteX33" fmla="*/ 4085869 w 4578973"/>
              <a:gd name="connsiteY33" fmla="*/ 1068323 h 2510268"/>
              <a:gd name="connsiteX34" fmla="*/ 4099562 w 4578973"/>
              <a:gd name="connsiteY34" fmla="*/ 867994 h 2510268"/>
              <a:gd name="connsiteX35" fmla="*/ 4091374 w 4578973"/>
              <a:gd name="connsiteY35" fmla="*/ 709724 h 2510268"/>
              <a:gd name="connsiteX36" fmla="*/ 4021986 w 4578973"/>
              <a:gd name="connsiteY36" fmla="*/ 546604 h 2510268"/>
              <a:gd name="connsiteX37" fmla="*/ 3957713 w 4578973"/>
              <a:gd name="connsiteY37" fmla="*/ 330103 h 2510268"/>
              <a:gd name="connsiteX38" fmla="*/ 3909215 w 4578973"/>
              <a:gd name="connsiteY38" fmla="*/ 93334 h 2510268"/>
              <a:gd name="connsiteX39" fmla="*/ 4203835 w 4578973"/>
              <a:gd name="connsiteY39" fmla="*/ 2029187 h 2510268"/>
              <a:gd name="connsiteX40" fmla="*/ 4400572 w 4578973"/>
              <a:gd name="connsiteY40" fmla="*/ 1939897 h 2510268"/>
              <a:gd name="connsiteX41" fmla="*/ 4510751 w 4578973"/>
              <a:gd name="connsiteY41" fmla="*/ 1948182 h 2510268"/>
              <a:gd name="connsiteX42" fmla="*/ 4578973 w 4578973"/>
              <a:gd name="connsiteY42" fmla="*/ 1904111 h 2510268"/>
              <a:gd name="connsiteX0" fmla="*/ 0 w 4578973"/>
              <a:gd name="connsiteY0" fmla="*/ 2342810 h 2728100"/>
              <a:gd name="connsiteX1" fmla="*/ 66413 w 4578973"/>
              <a:gd name="connsiteY1" fmla="*/ 2457991 h 2728100"/>
              <a:gd name="connsiteX2" fmla="*/ 57200 w 4578973"/>
              <a:gd name="connsiteY2" fmla="*/ 2488831 h 2728100"/>
              <a:gd name="connsiteX3" fmla="*/ 125001 w 4578973"/>
              <a:gd name="connsiteY3" fmla="*/ 2608252 h 2728100"/>
              <a:gd name="connsiteX4" fmla="*/ 363638 w 4578973"/>
              <a:gd name="connsiteY4" fmla="*/ 2728082 h 2728100"/>
              <a:gd name="connsiteX5" fmla="*/ 397026 w 4578973"/>
              <a:gd name="connsiteY5" fmla="*/ 2599649 h 2728100"/>
              <a:gd name="connsiteX6" fmla="*/ 589381 w 4578973"/>
              <a:gd name="connsiteY6" fmla="*/ 2635443 h 2728100"/>
              <a:gd name="connsiteX7" fmla="*/ 727054 w 4578973"/>
              <a:gd name="connsiteY7" fmla="*/ 2563339 h 2728100"/>
              <a:gd name="connsiteX8" fmla="*/ 792605 w 4578973"/>
              <a:gd name="connsiteY8" fmla="*/ 2402336 h 2728100"/>
              <a:gd name="connsiteX9" fmla="*/ 945345 w 4578973"/>
              <a:gd name="connsiteY9" fmla="*/ 2421868 h 2728100"/>
              <a:gd name="connsiteX10" fmla="*/ 1113054 w 4578973"/>
              <a:gd name="connsiteY10" fmla="*/ 2324628 h 2728100"/>
              <a:gd name="connsiteX11" fmla="*/ 1262050 w 4578973"/>
              <a:gd name="connsiteY11" fmla="*/ 2310368 h 2728100"/>
              <a:gd name="connsiteX12" fmla="*/ 1368057 w 4578973"/>
              <a:gd name="connsiteY12" fmla="*/ 2459234 h 2728100"/>
              <a:gd name="connsiteX13" fmla="*/ 1494138 w 4578973"/>
              <a:gd name="connsiteY13" fmla="*/ 2356317 h 2728100"/>
              <a:gd name="connsiteX14" fmla="*/ 1657956 w 4578973"/>
              <a:gd name="connsiteY14" fmla="*/ 2267100 h 2728100"/>
              <a:gd name="connsiteX15" fmla="*/ 1709966 w 4578973"/>
              <a:gd name="connsiteY15" fmla="*/ 2168332 h 2728100"/>
              <a:gd name="connsiteX16" fmla="*/ 1901199 w 4578973"/>
              <a:gd name="connsiteY16" fmla="*/ 2212097 h 2728100"/>
              <a:gd name="connsiteX17" fmla="*/ 2066820 w 4578973"/>
              <a:gd name="connsiteY17" fmla="*/ 2214621 h 2728100"/>
              <a:gd name="connsiteX18" fmla="*/ 2182698 w 4578973"/>
              <a:gd name="connsiteY18" fmla="*/ 2102275 h 2728100"/>
              <a:gd name="connsiteX19" fmla="*/ 2321661 w 4578973"/>
              <a:gd name="connsiteY19" fmla="*/ 2112054 h 2728100"/>
              <a:gd name="connsiteX20" fmla="*/ 2436714 w 4578973"/>
              <a:gd name="connsiteY20" fmla="*/ 2005315 h 2728100"/>
              <a:gd name="connsiteX21" fmla="*/ 2586374 w 4578973"/>
              <a:gd name="connsiteY21" fmla="*/ 2053610 h 2728100"/>
              <a:gd name="connsiteX22" fmla="*/ 2707839 w 4578973"/>
              <a:gd name="connsiteY22" fmla="*/ 1910094 h 2728100"/>
              <a:gd name="connsiteX23" fmla="*/ 2836672 w 4578973"/>
              <a:gd name="connsiteY23" fmla="*/ 2077353 h 2728100"/>
              <a:gd name="connsiteX24" fmla="*/ 3003149 w 4578973"/>
              <a:gd name="connsiteY24" fmla="*/ 2055640 h 2728100"/>
              <a:gd name="connsiteX25" fmla="*/ 3147610 w 4578973"/>
              <a:gd name="connsiteY25" fmla="*/ 1981986 h 2728100"/>
              <a:gd name="connsiteX26" fmla="*/ 3366232 w 4578973"/>
              <a:gd name="connsiteY26" fmla="*/ 1806466 h 2728100"/>
              <a:gd name="connsiteX27" fmla="*/ 3514345 w 4578973"/>
              <a:gd name="connsiteY27" fmla="*/ 1757524 h 2728100"/>
              <a:gd name="connsiteX28" fmla="*/ 3682079 w 4578973"/>
              <a:gd name="connsiteY28" fmla="*/ 1742130 h 2728100"/>
              <a:gd name="connsiteX29" fmla="*/ 3810028 w 4578973"/>
              <a:gd name="connsiteY29" fmla="*/ 1710046 h 2728100"/>
              <a:gd name="connsiteX30" fmla="*/ 3957900 w 4578973"/>
              <a:gd name="connsiteY30" fmla="*/ 1670587 h 2728100"/>
              <a:gd name="connsiteX31" fmla="*/ 4068900 w 4578973"/>
              <a:gd name="connsiteY31" fmla="*/ 1531384 h 2728100"/>
              <a:gd name="connsiteX32" fmla="*/ 3990584 w 4578973"/>
              <a:gd name="connsiteY32" fmla="*/ 1432043 h 2728100"/>
              <a:gd name="connsiteX33" fmla="*/ 4085869 w 4578973"/>
              <a:gd name="connsiteY33" fmla="*/ 1286155 h 2728100"/>
              <a:gd name="connsiteX34" fmla="*/ 4099562 w 4578973"/>
              <a:gd name="connsiteY34" fmla="*/ 1085826 h 2728100"/>
              <a:gd name="connsiteX35" fmla="*/ 4091374 w 4578973"/>
              <a:gd name="connsiteY35" fmla="*/ 927556 h 2728100"/>
              <a:gd name="connsiteX36" fmla="*/ 4021986 w 4578973"/>
              <a:gd name="connsiteY36" fmla="*/ 764436 h 2728100"/>
              <a:gd name="connsiteX37" fmla="*/ 3957713 w 4578973"/>
              <a:gd name="connsiteY37" fmla="*/ 547935 h 2728100"/>
              <a:gd name="connsiteX38" fmla="*/ 3909215 w 4578973"/>
              <a:gd name="connsiteY38" fmla="*/ 311166 h 2728100"/>
              <a:gd name="connsiteX39" fmla="*/ 3989984 w 4578973"/>
              <a:gd name="connsiteY39" fmla="*/ 108503 h 2728100"/>
              <a:gd name="connsiteX40" fmla="*/ 4400572 w 4578973"/>
              <a:gd name="connsiteY40" fmla="*/ 2157729 h 2728100"/>
              <a:gd name="connsiteX41" fmla="*/ 4510751 w 4578973"/>
              <a:gd name="connsiteY41" fmla="*/ 2166014 h 2728100"/>
              <a:gd name="connsiteX42" fmla="*/ 4578973 w 4578973"/>
              <a:gd name="connsiteY42" fmla="*/ 2121943 h 2728100"/>
              <a:gd name="connsiteX0" fmla="*/ 0 w 4578973"/>
              <a:gd name="connsiteY0" fmla="*/ 2239316 h 2624606"/>
              <a:gd name="connsiteX1" fmla="*/ 66413 w 4578973"/>
              <a:gd name="connsiteY1" fmla="*/ 2354497 h 2624606"/>
              <a:gd name="connsiteX2" fmla="*/ 57200 w 4578973"/>
              <a:gd name="connsiteY2" fmla="*/ 2385337 h 2624606"/>
              <a:gd name="connsiteX3" fmla="*/ 125001 w 4578973"/>
              <a:gd name="connsiteY3" fmla="*/ 2504758 h 2624606"/>
              <a:gd name="connsiteX4" fmla="*/ 363638 w 4578973"/>
              <a:gd name="connsiteY4" fmla="*/ 2624588 h 2624606"/>
              <a:gd name="connsiteX5" fmla="*/ 397026 w 4578973"/>
              <a:gd name="connsiteY5" fmla="*/ 2496155 h 2624606"/>
              <a:gd name="connsiteX6" fmla="*/ 589381 w 4578973"/>
              <a:gd name="connsiteY6" fmla="*/ 2531949 h 2624606"/>
              <a:gd name="connsiteX7" fmla="*/ 727054 w 4578973"/>
              <a:gd name="connsiteY7" fmla="*/ 2459845 h 2624606"/>
              <a:gd name="connsiteX8" fmla="*/ 792605 w 4578973"/>
              <a:gd name="connsiteY8" fmla="*/ 2298842 h 2624606"/>
              <a:gd name="connsiteX9" fmla="*/ 945345 w 4578973"/>
              <a:gd name="connsiteY9" fmla="*/ 2318374 h 2624606"/>
              <a:gd name="connsiteX10" fmla="*/ 1113054 w 4578973"/>
              <a:gd name="connsiteY10" fmla="*/ 2221134 h 2624606"/>
              <a:gd name="connsiteX11" fmla="*/ 1262050 w 4578973"/>
              <a:gd name="connsiteY11" fmla="*/ 2206874 h 2624606"/>
              <a:gd name="connsiteX12" fmla="*/ 1368057 w 4578973"/>
              <a:gd name="connsiteY12" fmla="*/ 2355740 h 2624606"/>
              <a:gd name="connsiteX13" fmla="*/ 1494138 w 4578973"/>
              <a:gd name="connsiteY13" fmla="*/ 2252823 h 2624606"/>
              <a:gd name="connsiteX14" fmla="*/ 1657956 w 4578973"/>
              <a:gd name="connsiteY14" fmla="*/ 2163606 h 2624606"/>
              <a:gd name="connsiteX15" fmla="*/ 1709966 w 4578973"/>
              <a:gd name="connsiteY15" fmla="*/ 2064838 h 2624606"/>
              <a:gd name="connsiteX16" fmla="*/ 1901199 w 4578973"/>
              <a:gd name="connsiteY16" fmla="*/ 2108603 h 2624606"/>
              <a:gd name="connsiteX17" fmla="*/ 2066820 w 4578973"/>
              <a:gd name="connsiteY17" fmla="*/ 2111127 h 2624606"/>
              <a:gd name="connsiteX18" fmla="*/ 2182698 w 4578973"/>
              <a:gd name="connsiteY18" fmla="*/ 1998781 h 2624606"/>
              <a:gd name="connsiteX19" fmla="*/ 2321661 w 4578973"/>
              <a:gd name="connsiteY19" fmla="*/ 2008560 h 2624606"/>
              <a:gd name="connsiteX20" fmla="*/ 2436714 w 4578973"/>
              <a:gd name="connsiteY20" fmla="*/ 1901821 h 2624606"/>
              <a:gd name="connsiteX21" fmla="*/ 2586374 w 4578973"/>
              <a:gd name="connsiteY21" fmla="*/ 1950116 h 2624606"/>
              <a:gd name="connsiteX22" fmla="*/ 2707839 w 4578973"/>
              <a:gd name="connsiteY22" fmla="*/ 1806600 h 2624606"/>
              <a:gd name="connsiteX23" fmla="*/ 2836672 w 4578973"/>
              <a:gd name="connsiteY23" fmla="*/ 1973859 h 2624606"/>
              <a:gd name="connsiteX24" fmla="*/ 3003149 w 4578973"/>
              <a:gd name="connsiteY24" fmla="*/ 1952146 h 2624606"/>
              <a:gd name="connsiteX25" fmla="*/ 3147610 w 4578973"/>
              <a:gd name="connsiteY25" fmla="*/ 1878492 h 2624606"/>
              <a:gd name="connsiteX26" fmla="*/ 3366232 w 4578973"/>
              <a:gd name="connsiteY26" fmla="*/ 1702972 h 2624606"/>
              <a:gd name="connsiteX27" fmla="*/ 3514345 w 4578973"/>
              <a:gd name="connsiteY27" fmla="*/ 1654030 h 2624606"/>
              <a:gd name="connsiteX28" fmla="*/ 3682079 w 4578973"/>
              <a:gd name="connsiteY28" fmla="*/ 1638636 h 2624606"/>
              <a:gd name="connsiteX29" fmla="*/ 3810028 w 4578973"/>
              <a:gd name="connsiteY29" fmla="*/ 1606552 h 2624606"/>
              <a:gd name="connsiteX30" fmla="*/ 3957900 w 4578973"/>
              <a:gd name="connsiteY30" fmla="*/ 1567093 h 2624606"/>
              <a:gd name="connsiteX31" fmla="*/ 4068900 w 4578973"/>
              <a:gd name="connsiteY31" fmla="*/ 1427890 h 2624606"/>
              <a:gd name="connsiteX32" fmla="*/ 3990584 w 4578973"/>
              <a:gd name="connsiteY32" fmla="*/ 1328549 h 2624606"/>
              <a:gd name="connsiteX33" fmla="*/ 4085869 w 4578973"/>
              <a:gd name="connsiteY33" fmla="*/ 1182661 h 2624606"/>
              <a:gd name="connsiteX34" fmla="*/ 4099562 w 4578973"/>
              <a:gd name="connsiteY34" fmla="*/ 982332 h 2624606"/>
              <a:gd name="connsiteX35" fmla="*/ 4091374 w 4578973"/>
              <a:gd name="connsiteY35" fmla="*/ 824062 h 2624606"/>
              <a:gd name="connsiteX36" fmla="*/ 4021986 w 4578973"/>
              <a:gd name="connsiteY36" fmla="*/ 660942 h 2624606"/>
              <a:gd name="connsiteX37" fmla="*/ 3957713 w 4578973"/>
              <a:gd name="connsiteY37" fmla="*/ 444441 h 2624606"/>
              <a:gd name="connsiteX38" fmla="*/ 3909215 w 4578973"/>
              <a:gd name="connsiteY38" fmla="*/ 207672 h 2624606"/>
              <a:gd name="connsiteX39" fmla="*/ 3989984 w 4578973"/>
              <a:gd name="connsiteY39" fmla="*/ 5009 h 2624606"/>
              <a:gd name="connsiteX40" fmla="*/ 4400572 w 4578973"/>
              <a:gd name="connsiteY40" fmla="*/ 2054235 h 2624606"/>
              <a:gd name="connsiteX41" fmla="*/ 4510751 w 4578973"/>
              <a:gd name="connsiteY41" fmla="*/ 2062520 h 2624606"/>
              <a:gd name="connsiteX42" fmla="*/ 4578973 w 4578973"/>
              <a:gd name="connsiteY42" fmla="*/ 2018449 h 2624606"/>
              <a:gd name="connsiteX0" fmla="*/ 0 w 4578973"/>
              <a:gd name="connsiteY0" fmla="*/ 2446907 h 2832197"/>
              <a:gd name="connsiteX1" fmla="*/ 66413 w 4578973"/>
              <a:gd name="connsiteY1" fmla="*/ 2562088 h 2832197"/>
              <a:gd name="connsiteX2" fmla="*/ 57200 w 4578973"/>
              <a:gd name="connsiteY2" fmla="*/ 2592928 h 2832197"/>
              <a:gd name="connsiteX3" fmla="*/ 125001 w 4578973"/>
              <a:gd name="connsiteY3" fmla="*/ 2712349 h 2832197"/>
              <a:gd name="connsiteX4" fmla="*/ 363638 w 4578973"/>
              <a:gd name="connsiteY4" fmla="*/ 2832179 h 2832197"/>
              <a:gd name="connsiteX5" fmla="*/ 397026 w 4578973"/>
              <a:gd name="connsiteY5" fmla="*/ 2703746 h 2832197"/>
              <a:gd name="connsiteX6" fmla="*/ 589381 w 4578973"/>
              <a:gd name="connsiteY6" fmla="*/ 2739540 h 2832197"/>
              <a:gd name="connsiteX7" fmla="*/ 727054 w 4578973"/>
              <a:gd name="connsiteY7" fmla="*/ 2667436 h 2832197"/>
              <a:gd name="connsiteX8" fmla="*/ 792605 w 4578973"/>
              <a:gd name="connsiteY8" fmla="*/ 2506433 h 2832197"/>
              <a:gd name="connsiteX9" fmla="*/ 945345 w 4578973"/>
              <a:gd name="connsiteY9" fmla="*/ 2525965 h 2832197"/>
              <a:gd name="connsiteX10" fmla="*/ 1113054 w 4578973"/>
              <a:gd name="connsiteY10" fmla="*/ 2428725 h 2832197"/>
              <a:gd name="connsiteX11" fmla="*/ 1262050 w 4578973"/>
              <a:gd name="connsiteY11" fmla="*/ 2414465 h 2832197"/>
              <a:gd name="connsiteX12" fmla="*/ 1368057 w 4578973"/>
              <a:gd name="connsiteY12" fmla="*/ 2563331 h 2832197"/>
              <a:gd name="connsiteX13" fmla="*/ 1494138 w 4578973"/>
              <a:gd name="connsiteY13" fmla="*/ 2460414 h 2832197"/>
              <a:gd name="connsiteX14" fmla="*/ 1657956 w 4578973"/>
              <a:gd name="connsiteY14" fmla="*/ 2371197 h 2832197"/>
              <a:gd name="connsiteX15" fmla="*/ 1709966 w 4578973"/>
              <a:gd name="connsiteY15" fmla="*/ 2272429 h 2832197"/>
              <a:gd name="connsiteX16" fmla="*/ 1901199 w 4578973"/>
              <a:gd name="connsiteY16" fmla="*/ 2316194 h 2832197"/>
              <a:gd name="connsiteX17" fmla="*/ 2066820 w 4578973"/>
              <a:gd name="connsiteY17" fmla="*/ 2318718 h 2832197"/>
              <a:gd name="connsiteX18" fmla="*/ 2182698 w 4578973"/>
              <a:gd name="connsiteY18" fmla="*/ 2206372 h 2832197"/>
              <a:gd name="connsiteX19" fmla="*/ 2321661 w 4578973"/>
              <a:gd name="connsiteY19" fmla="*/ 2216151 h 2832197"/>
              <a:gd name="connsiteX20" fmla="*/ 2436714 w 4578973"/>
              <a:gd name="connsiteY20" fmla="*/ 2109412 h 2832197"/>
              <a:gd name="connsiteX21" fmla="*/ 2586374 w 4578973"/>
              <a:gd name="connsiteY21" fmla="*/ 2157707 h 2832197"/>
              <a:gd name="connsiteX22" fmla="*/ 2707839 w 4578973"/>
              <a:gd name="connsiteY22" fmla="*/ 2014191 h 2832197"/>
              <a:gd name="connsiteX23" fmla="*/ 2836672 w 4578973"/>
              <a:gd name="connsiteY23" fmla="*/ 2181450 h 2832197"/>
              <a:gd name="connsiteX24" fmla="*/ 3003149 w 4578973"/>
              <a:gd name="connsiteY24" fmla="*/ 2159737 h 2832197"/>
              <a:gd name="connsiteX25" fmla="*/ 3147610 w 4578973"/>
              <a:gd name="connsiteY25" fmla="*/ 2086083 h 2832197"/>
              <a:gd name="connsiteX26" fmla="*/ 3366232 w 4578973"/>
              <a:gd name="connsiteY26" fmla="*/ 1910563 h 2832197"/>
              <a:gd name="connsiteX27" fmla="*/ 3514345 w 4578973"/>
              <a:gd name="connsiteY27" fmla="*/ 1861621 h 2832197"/>
              <a:gd name="connsiteX28" fmla="*/ 3682079 w 4578973"/>
              <a:gd name="connsiteY28" fmla="*/ 1846227 h 2832197"/>
              <a:gd name="connsiteX29" fmla="*/ 3810028 w 4578973"/>
              <a:gd name="connsiteY29" fmla="*/ 1814143 h 2832197"/>
              <a:gd name="connsiteX30" fmla="*/ 3957900 w 4578973"/>
              <a:gd name="connsiteY30" fmla="*/ 1774684 h 2832197"/>
              <a:gd name="connsiteX31" fmla="*/ 4068900 w 4578973"/>
              <a:gd name="connsiteY31" fmla="*/ 1635481 h 2832197"/>
              <a:gd name="connsiteX32" fmla="*/ 3990584 w 4578973"/>
              <a:gd name="connsiteY32" fmla="*/ 1536140 h 2832197"/>
              <a:gd name="connsiteX33" fmla="*/ 4085869 w 4578973"/>
              <a:gd name="connsiteY33" fmla="*/ 1390252 h 2832197"/>
              <a:gd name="connsiteX34" fmla="*/ 4099562 w 4578973"/>
              <a:gd name="connsiteY34" fmla="*/ 1189923 h 2832197"/>
              <a:gd name="connsiteX35" fmla="*/ 4091374 w 4578973"/>
              <a:gd name="connsiteY35" fmla="*/ 1031653 h 2832197"/>
              <a:gd name="connsiteX36" fmla="*/ 4021986 w 4578973"/>
              <a:gd name="connsiteY36" fmla="*/ 868533 h 2832197"/>
              <a:gd name="connsiteX37" fmla="*/ 3957713 w 4578973"/>
              <a:gd name="connsiteY37" fmla="*/ 652032 h 2832197"/>
              <a:gd name="connsiteX38" fmla="*/ 3909215 w 4578973"/>
              <a:gd name="connsiteY38" fmla="*/ 415263 h 2832197"/>
              <a:gd name="connsiteX39" fmla="*/ 3989984 w 4578973"/>
              <a:gd name="connsiteY39" fmla="*/ 212600 h 2832197"/>
              <a:gd name="connsiteX40" fmla="*/ 4083482 w 4578973"/>
              <a:gd name="connsiteY40" fmla="*/ 145433 h 2832197"/>
              <a:gd name="connsiteX41" fmla="*/ 4510751 w 4578973"/>
              <a:gd name="connsiteY41" fmla="*/ 2270111 h 2832197"/>
              <a:gd name="connsiteX42" fmla="*/ 4578973 w 4578973"/>
              <a:gd name="connsiteY42" fmla="*/ 2226040 h 2832197"/>
              <a:gd name="connsiteX0" fmla="*/ 0 w 4578973"/>
              <a:gd name="connsiteY0" fmla="*/ 2317542 h 2702832"/>
              <a:gd name="connsiteX1" fmla="*/ 66413 w 4578973"/>
              <a:gd name="connsiteY1" fmla="*/ 2432723 h 2702832"/>
              <a:gd name="connsiteX2" fmla="*/ 57200 w 4578973"/>
              <a:gd name="connsiteY2" fmla="*/ 2463563 h 2702832"/>
              <a:gd name="connsiteX3" fmla="*/ 125001 w 4578973"/>
              <a:gd name="connsiteY3" fmla="*/ 2582984 h 2702832"/>
              <a:gd name="connsiteX4" fmla="*/ 363638 w 4578973"/>
              <a:gd name="connsiteY4" fmla="*/ 2702814 h 2702832"/>
              <a:gd name="connsiteX5" fmla="*/ 397026 w 4578973"/>
              <a:gd name="connsiteY5" fmla="*/ 2574381 h 2702832"/>
              <a:gd name="connsiteX6" fmla="*/ 589381 w 4578973"/>
              <a:gd name="connsiteY6" fmla="*/ 2610175 h 2702832"/>
              <a:gd name="connsiteX7" fmla="*/ 727054 w 4578973"/>
              <a:gd name="connsiteY7" fmla="*/ 2538071 h 2702832"/>
              <a:gd name="connsiteX8" fmla="*/ 792605 w 4578973"/>
              <a:gd name="connsiteY8" fmla="*/ 2377068 h 2702832"/>
              <a:gd name="connsiteX9" fmla="*/ 945345 w 4578973"/>
              <a:gd name="connsiteY9" fmla="*/ 2396600 h 2702832"/>
              <a:gd name="connsiteX10" fmla="*/ 1113054 w 4578973"/>
              <a:gd name="connsiteY10" fmla="*/ 2299360 h 2702832"/>
              <a:gd name="connsiteX11" fmla="*/ 1262050 w 4578973"/>
              <a:gd name="connsiteY11" fmla="*/ 2285100 h 2702832"/>
              <a:gd name="connsiteX12" fmla="*/ 1368057 w 4578973"/>
              <a:gd name="connsiteY12" fmla="*/ 2433966 h 2702832"/>
              <a:gd name="connsiteX13" fmla="*/ 1494138 w 4578973"/>
              <a:gd name="connsiteY13" fmla="*/ 2331049 h 2702832"/>
              <a:gd name="connsiteX14" fmla="*/ 1657956 w 4578973"/>
              <a:gd name="connsiteY14" fmla="*/ 2241832 h 2702832"/>
              <a:gd name="connsiteX15" fmla="*/ 1709966 w 4578973"/>
              <a:gd name="connsiteY15" fmla="*/ 2143064 h 2702832"/>
              <a:gd name="connsiteX16" fmla="*/ 1901199 w 4578973"/>
              <a:gd name="connsiteY16" fmla="*/ 2186829 h 2702832"/>
              <a:gd name="connsiteX17" fmla="*/ 2066820 w 4578973"/>
              <a:gd name="connsiteY17" fmla="*/ 2189353 h 2702832"/>
              <a:gd name="connsiteX18" fmla="*/ 2182698 w 4578973"/>
              <a:gd name="connsiteY18" fmla="*/ 2077007 h 2702832"/>
              <a:gd name="connsiteX19" fmla="*/ 2321661 w 4578973"/>
              <a:gd name="connsiteY19" fmla="*/ 2086786 h 2702832"/>
              <a:gd name="connsiteX20" fmla="*/ 2436714 w 4578973"/>
              <a:gd name="connsiteY20" fmla="*/ 1980047 h 2702832"/>
              <a:gd name="connsiteX21" fmla="*/ 2586374 w 4578973"/>
              <a:gd name="connsiteY21" fmla="*/ 2028342 h 2702832"/>
              <a:gd name="connsiteX22" fmla="*/ 2707839 w 4578973"/>
              <a:gd name="connsiteY22" fmla="*/ 1884826 h 2702832"/>
              <a:gd name="connsiteX23" fmla="*/ 2836672 w 4578973"/>
              <a:gd name="connsiteY23" fmla="*/ 2052085 h 2702832"/>
              <a:gd name="connsiteX24" fmla="*/ 3003149 w 4578973"/>
              <a:gd name="connsiteY24" fmla="*/ 2030372 h 2702832"/>
              <a:gd name="connsiteX25" fmla="*/ 3147610 w 4578973"/>
              <a:gd name="connsiteY25" fmla="*/ 1956718 h 2702832"/>
              <a:gd name="connsiteX26" fmla="*/ 3366232 w 4578973"/>
              <a:gd name="connsiteY26" fmla="*/ 1781198 h 2702832"/>
              <a:gd name="connsiteX27" fmla="*/ 3514345 w 4578973"/>
              <a:gd name="connsiteY27" fmla="*/ 1732256 h 2702832"/>
              <a:gd name="connsiteX28" fmla="*/ 3682079 w 4578973"/>
              <a:gd name="connsiteY28" fmla="*/ 1716862 h 2702832"/>
              <a:gd name="connsiteX29" fmla="*/ 3810028 w 4578973"/>
              <a:gd name="connsiteY29" fmla="*/ 1684778 h 2702832"/>
              <a:gd name="connsiteX30" fmla="*/ 3957900 w 4578973"/>
              <a:gd name="connsiteY30" fmla="*/ 1645319 h 2702832"/>
              <a:gd name="connsiteX31" fmla="*/ 4068900 w 4578973"/>
              <a:gd name="connsiteY31" fmla="*/ 1506116 h 2702832"/>
              <a:gd name="connsiteX32" fmla="*/ 3990584 w 4578973"/>
              <a:gd name="connsiteY32" fmla="*/ 1406775 h 2702832"/>
              <a:gd name="connsiteX33" fmla="*/ 4085869 w 4578973"/>
              <a:gd name="connsiteY33" fmla="*/ 1260887 h 2702832"/>
              <a:gd name="connsiteX34" fmla="*/ 4099562 w 4578973"/>
              <a:gd name="connsiteY34" fmla="*/ 1060558 h 2702832"/>
              <a:gd name="connsiteX35" fmla="*/ 4091374 w 4578973"/>
              <a:gd name="connsiteY35" fmla="*/ 902288 h 2702832"/>
              <a:gd name="connsiteX36" fmla="*/ 4021986 w 4578973"/>
              <a:gd name="connsiteY36" fmla="*/ 739168 h 2702832"/>
              <a:gd name="connsiteX37" fmla="*/ 3957713 w 4578973"/>
              <a:gd name="connsiteY37" fmla="*/ 522667 h 2702832"/>
              <a:gd name="connsiteX38" fmla="*/ 3909215 w 4578973"/>
              <a:gd name="connsiteY38" fmla="*/ 285898 h 2702832"/>
              <a:gd name="connsiteX39" fmla="*/ 3989984 w 4578973"/>
              <a:gd name="connsiteY39" fmla="*/ 83235 h 2702832"/>
              <a:gd name="connsiteX40" fmla="*/ 4083482 w 4578973"/>
              <a:gd name="connsiteY40" fmla="*/ 16068 h 2702832"/>
              <a:gd name="connsiteX41" fmla="*/ 4510751 w 4578973"/>
              <a:gd name="connsiteY41" fmla="*/ 2140746 h 2702832"/>
              <a:gd name="connsiteX42" fmla="*/ 4578973 w 4578973"/>
              <a:gd name="connsiteY42" fmla="*/ 2096675 h 2702832"/>
              <a:gd name="connsiteX0" fmla="*/ 0 w 4578973"/>
              <a:gd name="connsiteY0" fmla="*/ 2440290 h 2825580"/>
              <a:gd name="connsiteX1" fmla="*/ 66413 w 4578973"/>
              <a:gd name="connsiteY1" fmla="*/ 2555471 h 2825580"/>
              <a:gd name="connsiteX2" fmla="*/ 57200 w 4578973"/>
              <a:gd name="connsiteY2" fmla="*/ 2586311 h 2825580"/>
              <a:gd name="connsiteX3" fmla="*/ 125001 w 4578973"/>
              <a:gd name="connsiteY3" fmla="*/ 2705732 h 2825580"/>
              <a:gd name="connsiteX4" fmla="*/ 363638 w 4578973"/>
              <a:gd name="connsiteY4" fmla="*/ 2825562 h 2825580"/>
              <a:gd name="connsiteX5" fmla="*/ 397026 w 4578973"/>
              <a:gd name="connsiteY5" fmla="*/ 2697129 h 2825580"/>
              <a:gd name="connsiteX6" fmla="*/ 589381 w 4578973"/>
              <a:gd name="connsiteY6" fmla="*/ 2732923 h 2825580"/>
              <a:gd name="connsiteX7" fmla="*/ 727054 w 4578973"/>
              <a:gd name="connsiteY7" fmla="*/ 2660819 h 2825580"/>
              <a:gd name="connsiteX8" fmla="*/ 792605 w 4578973"/>
              <a:gd name="connsiteY8" fmla="*/ 2499816 h 2825580"/>
              <a:gd name="connsiteX9" fmla="*/ 945345 w 4578973"/>
              <a:gd name="connsiteY9" fmla="*/ 2519348 h 2825580"/>
              <a:gd name="connsiteX10" fmla="*/ 1113054 w 4578973"/>
              <a:gd name="connsiteY10" fmla="*/ 2422108 h 2825580"/>
              <a:gd name="connsiteX11" fmla="*/ 1262050 w 4578973"/>
              <a:gd name="connsiteY11" fmla="*/ 2407848 h 2825580"/>
              <a:gd name="connsiteX12" fmla="*/ 1368057 w 4578973"/>
              <a:gd name="connsiteY12" fmla="*/ 2556714 h 2825580"/>
              <a:gd name="connsiteX13" fmla="*/ 1494138 w 4578973"/>
              <a:gd name="connsiteY13" fmla="*/ 2453797 h 2825580"/>
              <a:gd name="connsiteX14" fmla="*/ 1657956 w 4578973"/>
              <a:gd name="connsiteY14" fmla="*/ 2364580 h 2825580"/>
              <a:gd name="connsiteX15" fmla="*/ 1709966 w 4578973"/>
              <a:gd name="connsiteY15" fmla="*/ 2265812 h 2825580"/>
              <a:gd name="connsiteX16" fmla="*/ 1901199 w 4578973"/>
              <a:gd name="connsiteY16" fmla="*/ 2309577 h 2825580"/>
              <a:gd name="connsiteX17" fmla="*/ 2066820 w 4578973"/>
              <a:gd name="connsiteY17" fmla="*/ 2312101 h 2825580"/>
              <a:gd name="connsiteX18" fmla="*/ 2182698 w 4578973"/>
              <a:gd name="connsiteY18" fmla="*/ 2199755 h 2825580"/>
              <a:gd name="connsiteX19" fmla="*/ 2321661 w 4578973"/>
              <a:gd name="connsiteY19" fmla="*/ 2209534 h 2825580"/>
              <a:gd name="connsiteX20" fmla="*/ 2436714 w 4578973"/>
              <a:gd name="connsiteY20" fmla="*/ 2102795 h 2825580"/>
              <a:gd name="connsiteX21" fmla="*/ 2586374 w 4578973"/>
              <a:gd name="connsiteY21" fmla="*/ 2151090 h 2825580"/>
              <a:gd name="connsiteX22" fmla="*/ 2707839 w 4578973"/>
              <a:gd name="connsiteY22" fmla="*/ 2007574 h 2825580"/>
              <a:gd name="connsiteX23" fmla="*/ 2836672 w 4578973"/>
              <a:gd name="connsiteY23" fmla="*/ 2174833 h 2825580"/>
              <a:gd name="connsiteX24" fmla="*/ 3003149 w 4578973"/>
              <a:gd name="connsiteY24" fmla="*/ 2153120 h 2825580"/>
              <a:gd name="connsiteX25" fmla="*/ 3147610 w 4578973"/>
              <a:gd name="connsiteY25" fmla="*/ 2079466 h 2825580"/>
              <a:gd name="connsiteX26" fmla="*/ 3366232 w 4578973"/>
              <a:gd name="connsiteY26" fmla="*/ 1903946 h 2825580"/>
              <a:gd name="connsiteX27" fmla="*/ 3514345 w 4578973"/>
              <a:gd name="connsiteY27" fmla="*/ 1855004 h 2825580"/>
              <a:gd name="connsiteX28" fmla="*/ 3682079 w 4578973"/>
              <a:gd name="connsiteY28" fmla="*/ 1839610 h 2825580"/>
              <a:gd name="connsiteX29" fmla="*/ 3810028 w 4578973"/>
              <a:gd name="connsiteY29" fmla="*/ 1807526 h 2825580"/>
              <a:gd name="connsiteX30" fmla="*/ 3957900 w 4578973"/>
              <a:gd name="connsiteY30" fmla="*/ 1768067 h 2825580"/>
              <a:gd name="connsiteX31" fmla="*/ 4068900 w 4578973"/>
              <a:gd name="connsiteY31" fmla="*/ 1628864 h 2825580"/>
              <a:gd name="connsiteX32" fmla="*/ 3990584 w 4578973"/>
              <a:gd name="connsiteY32" fmla="*/ 1529523 h 2825580"/>
              <a:gd name="connsiteX33" fmla="*/ 4085869 w 4578973"/>
              <a:gd name="connsiteY33" fmla="*/ 1383635 h 2825580"/>
              <a:gd name="connsiteX34" fmla="*/ 4099562 w 4578973"/>
              <a:gd name="connsiteY34" fmla="*/ 1183306 h 2825580"/>
              <a:gd name="connsiteX35" fmla="*/ 4091374 w 4578973"/>
              <a:gd name="connsiteY35" fmla="*/ 1025036 h 2825580"/>
              <a:gd name="connsiteX36" fmla="*/ 4021986 w 4578973"/>
              <a:gd name="connsiteY36" fmla="*/ 861916 h 2825580"/>
              <a:gd name="connsiteX37" fmla="*/ 3957713 w 4578973"/>
              <a:gd name="connsiteY37" fmla="*/ 645415 h 2825580"/>
              <a:gd name="connsiteX38" fmla="*/ 3909215 w 4578973"/>
              <a:gd name="connsiteY38" fmla="*/ 408646 h 2825580"/>
              <a:gd name="connsiteX39" fmla="*/ 3953113 w 4578973"/>
              <a:gd name="connsiteY39" fmla="*/ 228105 h 2825580"/>
              <a:gd name="connsiteX40" fmla="*/ 4083482 w 4578973"/>
              <a:gd name="connsiteY40" fmla="*/ 138816 h 2825580"/>
              <a:gd name="connsiteX41" fmla="*/ 4510751 w 4578973"/>
              <a:gd name="connsiteY41" fmla="*/ 2263494 h 2825580"/>
              <a:gd name="connsiteX42" fmla="*/ 4578973 w 4578973"/>
              <a:gd name="connsiteY42" fmla="*/ 2219423 h 2825580"/>
              <a:gd name="connsiteX0" fmla="*/ 0 w 4578973"/>
              <a:gd name="connsiteY0" fmla="*/ 2623230 h 3008520"/>
              <a:gd name="connsiteX1" fmla="*/ 66413 w 4578973"/>
              <a:gd name="connsiteY1" fmla="*/ 2738411 h 3008520"/>
              <a:gd name="connsiteX2" fmla="*/ 57200 w 4578973"/>
              <a:gd name="connsiteY2" fmla="*/ 2769251 h 3008520"/>
              <a:gd name="connsiteX3" fmla="*/ 125001 w 4578973"/>
              <a:gd name="connsiteY3" fmla="*/ 2888672 h 3008520"/>
              <a:gd name="connsiteX4" fmla="*/ 363638 w 4578973"/>
              <a:gd name="connsiteY4" fmla="*/ 3008502 h 3008520"/>
              <a:gd name="connsiteX5" fmla="*/ 397026 w 4578973"/>
              <a:gd name="connsiteY5" fmla="*/ 2880069 h 3008520"/>
              <a:gd name="connsiteX6" fmla="*/ 589381 w 4578973"/>
              <a:gd name="connsiteY6" fmla="*/ 2915863 h 3008520"/>
              <a:gd name="connsiteX7" fmla="*/ 727054 w 4578973"/>
              <a:gd name="connsiteY7" fmla="*/ 2843759 h 3008520"/>
              <a:gd name="connsiteX8" fmla="*/ 792605 w 4578973"/>
              <a:gd name="connsiteY8" fmla="*/ 2682756 h 3008520"/>
              <a:gd name="connsiteX9" fmla="*/ 945345 w 4578973"/>
              <a:gd name="connsiteY9" fmla="*/ 2702288 h 3008520"/>
              <a:gd name="connsiteX10" fmla="*/ 1113054 w 4578973"/>
              <a:gd name="connsiteY10" fmla="*/ 2605048 h 3008520"/>
              <a:gd name="connsiteX11" fmla="*/ 1262050 w 4578973"/>
              <a:gd name="connsiteY11" fmla="*/ 2590788 h 3008520"/>
              <a:gd name="connsiteX12" fmla="*/ 1368057 w 4578973"/>
              <a:gd name="connsiteY12" fmla="*/ 2739654 h 3008520"/>
              <a:gd name="connsiteX13" fmla="*/ 1494138 w 4578973"/>
              <a:gd name="connsiteY13" fmla="*/ 2636737 h 3008520"/>
              <a:gd name="connsiteX14" fmla="*/ 1657956 w 4578973"/>
              <a:gd name="connsiteY14" fmla="*/ 2547520 h 3008520"/>
              <a:gd name="connsiteX15" fmla="*/ 1709966 w 4578973"/>
              <a:gd name="connsiteY15" fmla="*/ 2448752 h 3008520"/>
              <a:gd name="connsiteX16" fmla="*/ 1901199 w 4578973"/>
              <a:gd name="connsiteY16" fmla="*/ 2492517 h 3008520"/>
              <a:gd name="connsiteX17" fmla="*/ 2066820 w 4578973"/>
              <a:gd name="connsiteY17" fmla="*/ 2495041 h 3008520"/>
              <a:gd name="connsiteX18" fmla="*/ 2182698 w 4578973"/>
              <a:gd name="connsiteY18" fmla="*/ 2382695 h 3008520"/>
              <a:gd name="connsiteX19" fmla="*/ 2321661 w 4578973"/>
              <a:gd name="connsiteY19" fmla="*/ 2392474 h 3008520"/>
              <a:gd name="connsiteX20" fmla="*/ 2436714 w 4578973"/>
              <a:gd name="connsiteY20" fmla="*/ 2285735 h 3008520"/>
              <a:gd name="connsiteX21" fmla="*/ 2586374 w 4578973"/>
              <a:gd name="connsiteY21" fmla="*/ 2334030 h 3008520"/>
              <a:gd name="connsiteX22" fmla="*/ 2707839 w 4578973"/>
              <a:gd name="connsiteY22" fmla="*/ 2190514 h 3008520"/>
              <a:gd name="connsiteX23" fmla="*/ 2836672 w 4578973"/>
              <a:gd name="connsiteY23" fmla="*/ 2357773 h 3008520"/>
              <a:gd name="connsiteX24" fmla="*/ 3003149 w 4578973"/>
              <a:gd name="connsiteY24" fmla="*/ 2336060 h 3008520"/>
              <a:gd name="connsiteX25" fmla="*/ 3147610 w 4578973"/>
              <a:gd name="connsiteY25" fmla="*/ 2262406 h 3008520"/>
              <a:gd name="connsiteX26" fmla="*/ 3366232 w 4578973"/>
              <a:gd name="connsiteY26" fmla="*/ 2086886 h 3008520"/>
              <a:gd name="connsiteX27" fmla="*/ 3514345 w 4578973"/>
              <a:gd name="connsiteY27" fmla="*/ 2037944 h 3008520"/>
              <a:gd name="connsiteX28" fmla="*/ 3682079 w 4578973"/>
              <a:gd name="connsiteY28" fmla="*/ 2022550 h 3008520"/>
              <a:gd name="connsiteX29" fmla="*/ 3810028 w 4578973"/>
              <a:gd name="connsiteY29" fmla="*/ 1990466 h 3008520"/>
              <a:gd name="connsiteX30" fmla="*/ 3957900 w 4578973"/>
              <a:gd name="connsiteY30" fmla="*/ 1951007 h 3008520"/>
              <a:gd name="connsiteX31" fmla="*/ 4068900 w 4578973"/>
              <a:gd name="connsiteY31" fmla="*/ 1811804 h 3008520"/>
              <a:gd name="connsiteX32" fmla="*/ 3990584 w 4578973"/>
              <a:gd name="connsiteY32" fmla="*/ 1712463 h 3008520"/>
              <a:gd name="connsiteX33" fmla="*/ 4085869 w 4578973"/>
              <a:gd name="connsiteY33" fmla="*/ 1566575 h 3008520"/>
              <a:gd name="connsiteX34" fmla="*/ 4099562 w 4578973"/>
              <a:gd name="connsiteY34" fmla="*/ 1366246 h 3008520"/>
              <a:gd name="connsiteX35" fmla="*/ 4091374 w 4578973"/>
              <a:gd name="connsiteY35" fmla="*/ 1207976 h 3008520"/>
              <a:gd name="connsiteX36" fmla="*/ 4021986 w 4578973"/>
              <a:gd name="connsiteY36" fmla="*/ 1044856 h 3008520"/>
              <a:gd name="connsiteX37" fmla="*/ 3957713 w 4578973"/>
              <a:gd name="connsiteY37" fmla="*/ 828355 h 3008520"/>
              <a:gd name="connsiteX38" fmla="*/ 3909215 w 4578973"/>
              <a:gd name="connsiteY38" fmla="*/ 591586 h 3008520"/>
              <a:gd name="connsiteX39" fmla="*/ 3953113 w 4578973"/>
              <a:gd name="connsiteY39" fmla="*/ 411045 h 3008520"/>
              <a:gd name="connsiteX40" fmla="*/ 3891752 w 4578973"/>
              <a:gd name="connsiteY40" fmla="*/ 107904 h 3008520"/>
              <a:gd name="connsiteX41" fmla="*/ 4510751 w 4578973"/>
              <a:gd name="connsiteY41" fmla="*/ 2446434 h 3008520"/>
              <a:gd name="connsiteX42" fmla="*/ 4578973 w 4578973"/>
              <a:gd name="connsiteY42" fmla="*/ 2402363 h 3008520"/>
              <a:gd name="connsiteX0" fmla="*/ 0 w 4578973"/>
              <a:gd name="connsiteY0" fmla="*/ 2586625 h 2971915"/>
              <a:gd name="connsiteX1" fmla="*/ 66413 w 4578973"/>
              <a:gd name="connsiteY1" fmla="*/ 2701806 h 2971915"/>
              <a:gd name="connsiteX2" fmla="*/ 57200 w 4578973"/>
              <a:gd name="connsiteY2" fmla="*/ 2732646 h 2971915"/>
              <a:gd name="connsiteX3" fmla="*/ 125001 w 4578973"/>
              <a:gd name="connsiteY3" fmla="*/ 2852067 h 2971915"/>
              <a:gd name="connsiteX4" fmla="*/ 363638 w 4578973"/>
              <a:gd name="connsiteY4" fmla="*/ 2971897 h 2971915"/>
              <a:gd name="connsiteX5" fmla="*/ 397026 w 4578973"/>
              <a:gd name="connsiteY5" fmla="*/ 2843464 h 2971915"/>
              <a:gd name="connsiteX6" fmla="*/ 589381 w 4578973"/>
              <a:gd name="connsiteY6" fmla="*/ 2879258 h 2971915"/>
              <a:gd name="connsiteX7" fmla="*/ 727054 w 4578973"/>
              <a:gd name="connsiteY7" fmla="*/ 2807154 h 2971915"/>
              <a:gd name="connsiteX8" fmla="*/ 792605 w 4578973"/>
              <a:gd name="connsiteY8" fmla="*/ 2646151 h 2971915"/>
              <a:gd name="connsiteX9" fmla="*/ 945345 w 4578973"/>
              <a:gd name="connsiteY9" fmla="*/ 2665683 h 2971915"/>
              <a:gd name="connsiteX10" fmla="*/ 1113054 w 4578973"/>
              <a:gd name="connsiteY10" fmla="*/ 2568443 h 2971915"/>
              <a:gd name="connsiteX11" fmla="*/ 1262050 w 4578973"/>
              <a:gd name="connsiteY11" fmla="*/ 2554183 h 2971915"/>
              <a:gd name="connsiteX12" fmla="*/ 1368057 w 4578973"/>
              <a:gd name="connsiteY12" fmla="*/ 2703049 h 2971915"/>
              <a:gd name="connsiteX13" fmla="*/ 1494138 w 4578973"/>
              <a:gd name="connsiteY13" fmla="*/ 2600132 h 2971915"/>
              <a:gd name="connsiteX14" fmla="*/ 1657956 w 4578973"/>
              <a:gd name="connsiteY14" fmla="*/ 2510915 h 2971915"/>
              <a:gd name="connsiteX15" fmla="*/ 1709966 w 4578973"/>
              <a:gd name="connsiteY15" fmla="*/ 2412147 h 2971915"/>
              <a:gd name="connsiteX16" fmla="*/ 1901199 w 4578973"/>
              <a:gd name="connsiteY16" fmla="*/ 2455912 h 2971915"/>
              <a:gd name="connsiteX17" fmla="*/ 2066820 w 4578973"/>
              <a:gd name="connsiteY17" fmla="*/ 2458436 h 2971915"/>
              <a:gd name="connsiteX18" fmla="*/ 2182698 w 4578973"/>
              <a:gd name="connsiteY18" fmla="*/ 2346090 h 2971915"/>
              <a:gd name="connsiteX19" fmla="*/ 2321661 w 4578973"/>
              <a:gd name="connsiteY19" fmla="*/ 2355869 h 2971915"/>
              <a:gd name="connsiteX20" fmla="*/ 2436714 w 4578973"/>
              <a:gd name="connsiteY20" fmla="*/ 2249130 h 2971915"/>
              <a:gd name="connsiteX21" fmla="*/ 2586374 w 4578973"/>
              <a:gd name="connsiteY21" fmla="*/ 2297425 h 2971915"/>
              <a:gd name="connsiteX22" fmla="*/ 2707839 w 4578973"/>
              <a:gd name="connsiteY22" fmla="*/ 2153909 h 2971915"/>
              <a:gd name="connsiteX23" fmla="*/ 2836672 w 4578973"/>
              <a:gd name="connsiteY23" fmla="*/ 2321168 h 2971915"/>
              <a:gd name="connsiteX24" fmla="*/ 3003149 w 4578973"/>
              <a:gd name="connsiteY24" fmla="*/ 2299455 h 2971915"/>
              <a:gd name="connsiteX25" fmla="*/ 3147610 w 4578973"/>
              <a:gd name="connsiteY25" fmla="*/ 2225801 h 2971915"/>
              <a:gd name="connsiteX26" fmla="*/ 3366232 w 4578973"/>
              <a:gd name="connsiteY26" fmla="*/ 2050281 h 2971915"/>
              <a:gd name="connsiteX27" fmla="*/ 3514345 w 4578973"/>
              <a:gd name="connsiteY27" fmla="*/ 2001339 h 2971915"/>
              <a:gd name="connsiteX28" fmla="*/ 3682079 w 4578973"/>
              <a:gd name="connsiteY28" fmla="*/ 1985945 h 2971915"/>
              <a:gd name="connsiteX29" fmla="*/ 3810028 w 4578973"/>
              <a:gd name="connsiteY29" fmla="*/ 1953861 h 2971915"/>
              <a:gd name="connsiteX30" fmla="*/ 3957900 w 4578973"/>
              <a:gd name="connsiteY30" fmla="*/ 1914402 h 2971915"/>
              <a:gd name="connsiteX31" fmla="*/ 4068900 w 4578973"/>
              <a:gd name="connsiteY31" fmla="*/ 1775199 h 2971915"/>
              <a:gd name="connsiteX32" fmla="*/ 3990584 w 4578973"/>
              <a:gd name="connsiteY32" fmla="*/ 1675858 h 2971915"/>
              <a:gd name="connsiteX33" fmla="*/ 4085869 w 4578973"/>
              <a:gd name="connsiteY33" fmla="*/ 1529970 h 2971915"/>
              <a:gd name="connsiteX34" fmla="*/ 4099562 w 4578973"/>
              <a:gd name="connsiteY34" fmla="*/ 1329641 h 2971915"/>
              <a:gd name="connsiteX35" fmla="*/ 4091374 w 4578973"/>
              <a:gd name="connsiteY35" fmla="*/ 1171371 h 2971915"/>
              <a:gd name="connsiteX36" fmla="*/ 4021986 w 4578973"/>
              <a:gd name="connsiteY36" fmla="*/ 1008251 h 2971915"/>
              <a:gd name="connsiteX37" fmla="*/ 3957713 w 4578973"/>
              <a:gd name="connsiteY37" fmla="*/ 791750 h 2971915"/>
              <a:gd name="connsiteX38" fmla="*/ 3909215 w 4578973"/>
              <a:gd name="connsiteY38" fmla="*/ 554981 h 2971915"/>
              <a:gd name="connsiteX39" fmla="*/ 3953113 w 4578973"/>
              <a:gd name="connsiteY39" fmla="*/ 374440 h 2971915"/>
              <a:gd name="connsiteX40" fmla="*/ 3891752 w 4578973"/>
              <a:gd name="connsiteY40" fmla="*/ 71299 h 2971915"/>
              <a:gd name="connsiteX41" fmla="*/ 3946597 w 4578973"/>
              <a:gd name="connsiteY41" fmla="*/ 238488 h 2971915"/>
              <a:gd name="connsiteX42" fmla="*/ 4510751 w 4578973"/>
              <a:gd name="connsiteY42" fmla="*/ 2409829 h 2971915"/>
              <a:gd name="connsiteX43" fmla="*/ 4578973 w 4578973"/>
              <a:gd name="connsiteY43" fmla="*/ 2365758 h 2971915"/>
              <a:gd name="connsiteX0" fmla="*/ 0 w 4578973"/>
              <a:gd name="connsiteY0" fmla="*/ 2551036 h 2936326"/>
              <a:gd name="connsiteX1" fmla="*/ 66413 w 4578973"/>
              <a:gd name="connsiteY1" fmla="*/ 2666217 h 2936326"/>
              <a:gd name="connsiteX2" fmla="*/ 57200 w 4578973"/>
              <a:gd name="connsiteY2" fmla="*/ 2697057 h 2936326"/>
              <a:gd name="connsiteX3" fmla="*/ 125001 w 4578973"/>
              <a:gd name="connsiteY3" fmla="*/ 2816478 h 2936326"/>
              <a:gd name="connsiteX4" fmla="*/ 363638 w 4578973"/>
              <a:gd name="connsiteY4" fmla="*/ 2936308 h 2936326"/>
              <a:gd name="connsiteX5" fmla="*/ 397026 w 4578973"/>
              <a:gd name="connsiteY5" fmla="*/ 2807875 h 2936326"/>
              <a:gd name="connsiteX6" fmla="*/ 589381 w 4578973"/>
              <a:gd name="connsiteY6" fmla="*/ 2843669 h 2936326"/>
              <a:gd name="connsiteX7" fmla="*/ 727054 w 4578973"/>
              <a:gd name="connsiteY7" fmla="*/ 2771565 h 2936326"/>
              <a:gd name="connsiteX8" fmla="*/ 792605 w 4578973"/>
              <a:gd name="connsiteY8" fmla="*/ 2610562 h 2936326"/>
              <a:gd name="connsiteX9" fmla="*/ 945345 w 4578973"/>
              <a:gd name="connsiteY9" fmla="*/ 2630094 h 2936326"/>
              <a:gd name="connsiteX10" fmla="*/ 1113054 w 4578973"/>
              <a:gd name="connsiteY10" fmla="*/ 2532854 h 2936326"/>
              <a:gd name="connsiteX11" fmla="*/ 1262050 w 4578973"/>
              <a:gd name="connsiteY11" fmla="*/ 2518594 h 2936326"/>
              <a:gd name="connsiteX12" fmla="*/ 1368057 w 4578973"/>
              <a:gd name="connsiteY12" fmla="*/ 2667460 h 2936326"/>
              <a:gd name="connsiteX13" fmla="*/ 1494138 w 4578973"/>
              <a:gd name="connsiteY13" fmla="*/ 2564543 h 2936326"/>
              <a:gd name="connsiteX14" fmla="*/ 1657956 w 4578973"/>
              <a:gd name="connsiteY14" fmla="*/ 2475326 h 2936326"/>
              <a:gd name="connsiteX15" fmla="*/ 1709966 w 4578973"/>
              <a:gd name="connsiteY15" fmla="*/ 2376558 h 2936326"/>
              <a:gd name="connsiteX16" fmla="*/ 1901199 w 4578973"/>
              <a:gd name="connsiteY16" fmla="*/ 2420323 h 2936326"/>
              <a:gd name="connsiteX17" fmla="*/ 2066820 w 4578973"/>
              <a:gd name="connsiteY17" fmla="*/ 2422847 h 2936326"/>
              <a:gd name="connsiteX18" fmla="*/ 2182698 w 4578973"/>
              <a:gd name="connsiteY18" fmla="*/ 2310501 h 2936326"/>
              <a:gd name="connsiteX19" fmla="*/ 2321661 w 4578973"/>
              <a:gd name="connsiteY19" fmla="*/ 2320280 h 2936326"/>
              <a:gd name="connsiteX20" fmla="*/ 2436714 w 4578973"/>
              <a:gd name="connsiteY20" fmla="*/ 2213541 h 2936326"/>
              <a:gd name="connsiteX21" fmla="*/ 2586374 w 4578973"/>
              <a:gd name="connsiteY21" fmla="*/ 2261836 h 2936326"/>
              <a:gd name="connsiteX22" fmla="*/ 2707839 w 4578973"/>
              <a:gd name="connsiteY22" fmla="*/ 2118320 h 2936326"/>
              <a:gd name="connsiteX23" fmla="*/ 2836672 w 4578973"/>
              <a:gd name="connsiteY23" fmla="*/ 2285579 h 2936326"/>
              <a:gd name="connsiteX24" fmla="*/ 3003149 w 4578973"/>
              <a:gd name="connsiteY24" fmla="*/ 2263866 h 2936326"/>
              <a:gd name="connsiteX25" fmla="*/ 3147610 w 4578973"/>
              <a:gd name="connsiteY25" fmla="*/ 2190212 h 2936326"/>
              <a:gd name="connsiteX26" fmla="*/ 3366232 w 4578973"/>
              <a:gd name="connsiteY26" fmla="*/ 2014692 h 2936326"/>
              <a:gd name="connsiteX27" fmla="*/ 3514345 w 4578973"/>
              <a:gd name="connsiteY27" fmla="*/ 1965750 h 2936326"/>
              <a:gd name="connsiteX28" fmla="*/ 3682079 w 4578973"/>
              <a:gd name="connsiteY28" fmla="*/ 1950356 h 2936326"/>
              <a:gd name="connsiteX29" fmla="*/ 3810028 w 4578973"/>
              <a:gd name="connsiteY29" fmla="*/ 1918272 h 2936326"/>
              <a:gd name="connsiteX30" fmla="*/ 3957900 w 4578973"/>
              <a:gd name="connsiteY30" fmla="*/ 1878813 h 2936326"/>
              <a:gd name="connsiteX31" fmla="*/ 4068900 w 4578973"/>
              <a:gd name="connsiteY31" fmla="*/ 1739610 h 2936326"/>
              <a:gd name="connsiteX32" fmla="*/ 3990584 w 4578973"/>
              <a:gd name="connsiteY32" fmla="*/ 1640269 h 2936326"/>
              <a:gd name="connsiteX33" fmla="*/ 4085869 w 4578973"/>
              <a:gd name="connsiteY33" fmla="*/ 1494381 h 2936326"/>
              <a:gd name="connsiteX34" fmla="*/ 4099562 w 4578973"/>
              <a:gd name="connsiteY34" fmla="*/ 1294052 h 2936326"/>
              <a:gd name="connsiteX35" fmla="*/ 4091374 w 4578973"/>
              <a:gd name="connsiteY35" fmla="*/ 1135782 h 2936326"/>
              <a:gd name="connsiteX36" fmla="*/ 4021986 w 4578973"/>
              <a:gd name="connsiteY36" fmla="*/ 972662 h 2936326"/>
              <a:gd name="connsiteX37" fmla="*/ 3957713 w 4578973"/>
              <a:gd name="connsiteY37" fmla="*/ 756161 h 2936326"/>
              <a:gd name="connsiteX38" fmla="*/ 3909215 w 4578973"/>
              <a:gd name="connsiteY38" fmla="*/ 519392 h 2936326"/>
              <a:gd name="connsiteX39" fmla="*/ 3953113 w 4578973"/>
              <a:gd name="connsiteY39" fmla="*/ 338851 h 2936326"/>
              <a:gd name="connsiteX40" fmla="*/ 3891752 w 4578973"/>
              <a:gd name="connsiteY40" fmla="*/ 35710 h 2936326"/>
              <a:gd name="connsiteX41" fmla="*/ 4101455 w 4578973"/>
              <a:gd name="connsiteY41" fmla="*/ 269267 h 2936326"/>
              <a:gd name="connsiteX42" fmla="*/ 4510751 w 4578973"/>
              <a:gd name="connsiteY42" fmla="*/ 2374240 h 2936326"/>
              <a:gd name="connsiteX43" fmla="*/ 4578973 w 4578973"/>
              <a:gd name="connsiteY43" fmla="*/ 2330169 h 2936326"/>
              <a:gd name="connsiteX0" fmla="*/ 0 w 4578973"/>
              <a:gd name="connsiteY0" fmla="*/ 3109238 h 3494528"/>
              <a:gd name="connsiteX1" fmla="*/ 66413 w 4578973"/>
              <a:gd name="connsiteY1" fmla="*/ 3224419 h 3494528"/>
              <a:gd name="connsiteX2" fmla="*/ 57200 w 4578973"/>
              <a:gd name="connsiteY2" fmla="*/ 3255259 h 3494528"/>
              <a:gd name="connsiteX3" fmla="*/ 125001 w 4578973"/>
              <a:gd name="connsiteY3" fmla="*/ 3374680 h 3494528"/>
              <a:gd name="connsiteX4" fmla="*/ 363638 w 4578973"/>
              <a:gd name="connsiteY4" fmla="*/ 3494510 h 3494528"/>
              <a:gd name="connsiteX5" fmla="*/ 397026 w 4578973"/>
              <a:gd name="connsiteY5" fmla="*/ 3366077 h 3494528"/>
              <a:gd name="connsiteX6" fmla="*/ 589381 w 4578973"/>
              <a:gd name="connsiteY6" fmla="*/ 3401871 h 3494528"/>
              <a:gd name="connsiteX7" fmla="*/ 727054 w 4578973"/>
              <a:gd name="connsiteY7" fmla="*/ 3329767 h 3494528"/>
              <a:gd name="connsiteX8" fmla="*/ 792605 w 4578973"/>
              <a:gd name="connsiteY8" fmla="*/ 3168764 h 3494528"/>
              <a:gd name="connsiteX9" fmla="*/ 945345 w 4578973"/>
              <a:gd name="connsiteY9" fmla="*/ 3188296 h 3494528"/>
              <a:gd name="connsiteX10" fmla="*/ 1113054 w 4578973"/>
              <a:gd name="connsiteY10" fmla="*/ 3091056 h 3494528"/>
              <a:gd name="connsiteX11" fmla="*/ 1262050 w 4578973"/>
              <a:gd name="connsiteY11" fmla="*/ 3076796 h 3494528"/>
              <a:gd name="connsiteX12" fmla="*/ 1368057 w 4578973"/>
              <a:gd name="connsiteY12" fmla="*/ 3225662 h 3494528"/>
              <a:gd name="connsiteX13" fmla="*/ 1494138 w 4578973"/>
              <a:gd name="connsiteY13" fmla="*/ 3122745 h 3494528"/>
              <a:gd name="connsiteX14" fmla="*/ 1657956 w 4578973"/>
              <a:gd name="connsiteY14" fmla="*/ 3033528 h 3494528"/>
              <a:gd name="connsiteX15" fmla="*/ 1709966 w 4578973"/>
              <a:gd name="connsiteY15" fmla="*/ 2934760 h 3494528"/>
              <a:gd name="connsiteX16" fmla="*/ 1901199 w 4578973"/>
              <a:gd name="connsiteY16" fmla="*/ 2978525 h 3494528"/>
              <a:gd name="connsiteX17" fmla="*/ 2066820 w 4578973"/>
              <a:gd name="connsiteY17" fmla="*/ 2981049 h 3494528"/>
              <a:gd name="connsiteX18" fmla="*/ 2182698 w 4578973"/>
              <a:gd name="connsiteY18" fmla="*/ 2868703 h 3494528"/>
              <a:gd name="connsiteX19" fmla="*/ 2321661 w 4578973"/>
              <a:gd name="connsiteY19" fmla="*/ 2878482 h 3494528"/>
              <a:gd name="connsiteX20" fmla="*/ 2436714 w 4578973"/>
              <a:gd name="connsiteY20" fmla="*/ 2771743 h 3494528"/>
              <a:gd name="connsiteX21" fmla="*/ 2586374 w 4578973"/>
              <a:gd name="connsiteY21" fmla="*/ 2820038 h 3494528"/>
              <a:gd name="connsiteX22" fmla="*/ 2707839 w 4578973"/>
              <a:gd name="connsiteY22" fmla="*/ 2676522 h 3494528"/>
              <a:gd name="connsiteX23" fmla="*/ 2836672 w 4578973"/>
              <a:gd name="connsiteY23" fmla="*/ 2843781 h 3494528"/>
              <a:gd name="connsiteX24" fmla="*/ 3003149 w 4578973"/>
              <a:gd name="connsiteY24" fmla="*/ 2822068 h 3494528"/>
              <a:gd name="connsiteX25" fmla="*/ 3147610 w 4578973"/>
              <a:gd name="connsiteY25" fmla="*/ 2748414 h 3494528"/>
              <a:gd name="connsiteX26" fmla="*/ 3366232 w 4578973"/>
              <a:gd name="connsiteY26" fmla="*/ 2572894 h 3494528"/>
              <a:gd name="connsiteX27" fmla="*/ 3514345 w 4578973"/>
              <a:gd name="connsiteY27" fmla="*/ 2523952 h 3494528"/>
              <a:gd name="connsiteX28" fmla="*/ 3682079 w 4578973"/>
              <a:gd name="connsiteY28" fmla="*/ 2508558 h 3494528"/>
              <a:gd name="connsiteX29" fmla="*/ 3810028 w 4578973"/>
              <a:gd name="connsiteY29" fmla="*/ 2476474 h 3494528"/>
              <a:gd name="connsiteX30" fmla="*/ 3957900 w 4578973"/>
              <a:gd name="connsiteY30" fmla="*/ 2437015 h 3494528"/>
              <a:gd name="connsiteX31" fmla="*/ 4068900 w 4578973"/>
              <a:gd name="connsiteY31" fmla="*/ 2297812 h 3494528"/>
              <a:gd name="connsiteX32" fmla="*/ 3990584 w 4578973"/>
              <a:gd name="connsiteY32" fmla="*/ 2198471 h 3494528"/>
              <a:gd name="connsiteX33" fmla="*/ 4085869 w 4578973"/>
              <a:gd name="connsiteY33" fmla="*/ 2052583 h 3494528"/>
              <a:gd name="connsiteX34" fmla="*/ 4099562 w 4578973"/>
              <a:gd name="connsiteY34" fmla="*/ 1852254 h 3494528"/>
              <a:gd name="connsiteX35" fmla="*/ 4091374 w 4578973"/>
              <a:gd name="connsiteY35" fmla="*/ 1693984 h 3494528"/>
              <a:gd name="connsiteX36" fmla="*/ 4021986 w 4578973"/>
              <a:gd name="connsiteY36" fmla="*/ 1530864 h 3494528"/>
              <a:gd name="connsiteX37" fmla="*/ 3957713 w 4578973"/>
              <a:gd name="connsiteY37" fmla="*/ 1314363 h 3494528"/>
              <a:gd name="connsiteX38" fmla="*/ 3909215 w 4578973"/>
              <a:gd name="connsiteY38" fmla="*/ 1077594 h 3494528"/>
              <a:gd name="connsiteX39" fmla="*/ 3953113 w 4578973"/>
              <a:gd name="connsiteY39" fmla="*/ 897053 h 3494528"/>
              <a:gd name="connsiteX40" fmla="*/ 3891752 w 4578973"/>
              <a:gd name="connsiteY40" fmla="*/ 593912 h 3494528"/>
              <a:gd name="connsiteX41" fmla="*/ 4064585 w 4578973"/>
              <a:gd name="connsiteY41" fmla="*/ 112172 h 3494528"/>
              <a:gd name="connsiteX42" fmla="*/ 4510751 w 4578973"/>
              <a:gd name="connsiteY42" fmla="*/ 2932442 h 3494528"/>
              <a:gd name="connsiteX43" fmla="*/ 4578973 w 4578973"/>
              <a:gd name="connsiteY43" fmla="*/ 2888371 h 3494528"/>
              <a:gd name="connsiteX0" fmla="*/ 0 w 4578973"/>
              <a:gd name="connsiteY0" fmla="*/ 3089411 h 3474701"/>
              <a:gd name="connsiteX1" fmla="*/ 66413 w 4578973"/>
              <a:gd name="connsiteY1" fmla="*/ 3204592 h 3474701"/>
              <a:gd name="connsiteX2" fmla="*/ 57200 w 4578973"/>
              <a:gd name="connsiteY2" fmla="*/ 3235432 h 3474701"/>
              <a:gd name="connsiteX3" fmla="*/ 125001 w 4578973"/>
              <a:gd name="connsiteY3" fmla="*/ 3354853 h 3474701"/>
              <a:gd name="connsiteX4" fmla="*/ 363638 w 4578973"/>
              <a:gd name="connsiteY4" fmla="*/ 3474683 h 3474701"/>
              <a:gd name="connsiteX5" fmla="*/ 397026 w 4578973"/>
              <a:gd name="connsiteY5" fmla="*/ 3346250 h 3474701"/>
              <a:gd name="connsiteX6" fmla="*/ 589381 w 4578973"/>
              <a:gd name="connsiteY6" fmla="*/ 3382044 h 3474701"/>
              <a:gd name="connsiteX7" fmla="*/ 727054 w 4578973"/>
              <a:gd name="connsiteY7" fmla="*/ 3309940 h 3474701"/>
              <a:gd name="connsiteX8" fmla="*/ 792605 w 4578973"/>
              <a:gd name="connsiteY8" fmla="*/ 3148937 h 3474701"/>
              <a:gd name="connsiteX9" fmla="*/ 945345 w 4578973"/>
              <a:gd name="connsiteY9" fmla="*/ 3168469 h 3474701"/>
              <a:gd name="connsiteX10" fmla="*/ 1113054 w 4578973"/>
              <a:gd name="connsiteY10" fmla="*/ 3071229 h 3474701"/>
              <a:gd name="connsiteX11" fmla="*/ 1262050 w 4578973"/>
              <a:gd name="connsiteY11" fmla="*/ 3056969 h 3474701"/>
              <a:gd name="connsiteX12" fmla="*/ 1368057 w 4578973"/>
              <a:gd name="connsiteY12" fmla="*/ 3205835 h 3474701"/>
              <a:gd name="connsiteX13" fmla="*/ 1494138 w 4578973"/>
              <a:gd name="connsiteY13" fmla="*/ 3102918 h 3474701"/>
              <a:gd name="connsiteX14" fmla="*/ 1657956 w 4578973"/>
              <a:gd name="connsiteY14" fmla="*/ 3013701 h 3474701"/>
              <a:gd name="connsiteX15" fmla="*/ 1709966 w 4578973"/>
              <a:gd name="connsiteY15" fmla="*/ 2914933 h 3474701"/>
              <a:gd name="connsiteX16" fmla="*/ 1901199 w 4578973"/>
              <a:gd name="connsiteY16" fmla="*/ 2958698 h 3474701"/>
              <a:gd name="connsiteX17" fmla="*/ 2066820 w 4578973"/>
              <a:gd name="connsiteY17" fmla="*/ 2961222 h 3474701"/>
              <a:gd name="connsiteX18" fmla="*/ 2182698 w 4578973"/>
              <a:gd name="connsiteY18" fmla="*/ 2848876 h 3474701"/>
              <a:gd name="connsiteX19" fmla="*/ 2321661 w 4578973"/>
              <a:gd name="connsiteY19" fmla="*/ 2858655 h 3474701"/>
              <a:gd name="connsiteX20" fmla="*/ 2436714 w 4578973"/>
              <a:gd name="connsiteY20" fmla="*/ 2751916 h 3474701"/>
              <a:gd name="connsiteX21" fmla="*/ 2586374 w 4578973"/>
              <a:gd name="connsiteY21" fmla="*/ 2800211 h 3474701"/>
              <a:gd name="connsiteX22" fmla="*/ 2707839 w 4578973"/>
              <a:gd name="connsiteY22" fmla="*/ 2656695 h 3474701"/>
              <a:gd name="connsiteX23" fmla="*/ 2836672 w 4578973"/>
              <a:gd name="connsiteY23" fmla="*/ 2823954 h 3474701"/>
              <a:gd name="connsiteX24" fmla="*/ 3003149 w 4578973"/>
              <a:gd name="connsiteY24" fmla="*/ 2802241 h 3474701"/>
              <a:gd name="connsiteX25" fmla="*/ 3147610 w 4578973"/>
              <a:gd name="connsiteY25" fmla="*/ 2728587 h 3474701"/>
              <a:gd name="connsiteX26" fmla="*/ 3366232 w 4578973"/>
              <a:gd name="connsiteY26" fmla="*/ 2553067 h 3474701"/>
              <a:gd name="connsiteX27" fmla="*/ 3514345 w 4578973"/>
              <a:gd name="connsiteY27" fmla="*/ 2504125 h 3474701"/>
              <a:gd name="connsiteX28" fmla="*/ 3682079 w 4578973"/>
              <a:gd name="connsiteY28" fmla="*/ 2488731 h 3474701"/>
              <a:gd name="connsiteX29" fmla="*/ 3810028 w 4578973"/>
              <a:gd name="connsiteY29" fmla="*/ 2456647 h 3474701"/>
              <a:gd name="connsiteX30" fmla="*/ 3957900 w 4578973"/>
              <a:gd name="connsiteY30" fmla="*/ 2417188 h 3474701"/>
              <a:gd name="connsiteX31" fmla="*/ 4068900 w 4578973"/>
              <a:gd name="connsiteY31" fmla="*/ 2277985 h 3474701"/>
              <a:gd name="connsiteX32" fmla="*/ 3990584 w 4578973"/>
              <a:gd name="connsiteY32" fmla="*/ 2178644 h 3474701"/>
              <a:gd name="connsiteX33" fmla="*/ 4085869 w 4578973"/>
              <a:gd name="connsiteY33" fmla="*/ 2032756 h 3474701"/>
              <a:gd name="connsiteX34" fmla="*/ 4099562 w 4578973"/>
              <a:gd name="connsiteY34" fmla="*/ 1832427 h 3474701"/>
              <a:gd name="connsiteX35" fmla="*/ 4091374 w 4578973"/>
              <a:gd name="connsiteY35" fmla="*/ 1674157 h 3474701"/>
              <a:gd name="connsiteX36" fmla="*/ 4021986 w 4578973"/>
              <a:gd name="connsiteY36" fmla="*/ 1511037 h 3474701"/>
              <a:gd name="connsiteX37" fmla="*/ 3957713 w 4578973"/>
              <a:gd name="connsiteY37" fmla="*/ 1294536 h 3474701"/>
              <a:gd name="connsiteX38" fmla="*/ 3909215 w 4578973"/>
              <a:gd name="connsiteY38" fmla="*/ 1057767 h 3474701"/>
              <a:gd name="connsiteX39" fmla="*/ 3953113 w 4578973"/>
              <a:gd name="connsiteY39" fmla="*/ 877226 h 3474701"/>
              <a:gd name="connsiteX40" fmla="*/ 4076107 w 4578973"/>
              <a:gd name="connsiteY40" fmla="*/ 795310 h 3474701"/>
              <a:gd name="connsiteX41" fmla="*/ 4064585 w 4578973"/>
              <a:gd name="connsiteY41" fmla="*/ 92345 h 3474701"/>
              <a:gd name="connsiteX42" fmla="*/ 4510751 w 4578973"/>
              <a:gd name="connsiteY42" fmla="*/ 2912615 h 3474701"/>
              <a:gd name="connsiteX43" fmla="*/ 4578973 w 4578973"/>
              <a:gd name="connsiteY43" fmla="*/ 2868544 h 3474701"/>
              <a:gd name="connsiteX0" fmla="*/ 0 w 4578973"/>
              <a:gd name="connsiteY0" fmla="*/ 2629094 h 3014384"/>
              <a:gd name="connsiteX1" fmla="*/ 66413 w 4578973"/>
              <a:gd name="connsiteY1" fmla="*/ 2744275 h 3014384"/>
              <a:gd name="connsiteX2" fmla="*/ 57200 w 4578973"/>
              <a:gd name="connsiteY2" fmla="*/ 2775115 h 3014384"/>
              <a:gd name="connsiteX3" fmla="*/ 125001 w 4578973"/>
              <a:gd name="connsiteY3" fmla="*/ 2894536 h 3014384"/>
              <a:gd name="connsiteX4" fmla="*/ 363638 w 4578973"/>
              <a:gd name="connsiteY4" fmla="*/ 3014366 h 3014384"/>
              <a:gd name="connsiteX5" fmla="*/ 397026 w 4578973"/>
              <a:gd name="connsiteY5" fmla="*/ 2885933 h 3014384"/>
              <a:gd name="connsiteX6" fmla="*/ 589381 w 4578973"/>
              <a:gd name="connsiteY6" fmla="*/ 2921727 h 3014384"/>
              <a:gd name="connsiteX7" fmla="*/ 727054 w 4578973"/>
              <a:gd name="connsiteY7" fmla="*/ 2849623 h 3014384"/>
              <a:gd name="connsiteX8" fmla="*/ 792605 w 4578973"/>
              <a:gd name="connsiteY8" fmla="*/ 2688620 h 3014384"/>
              <a:gd name="connsiteX9" fmla="*/ 945345 w 4578973"/>
              <a:gd name="connsiteY9" fmla="*/ 2708152 h 3014384"/>
              <a:gd name="connsiteX10" fmla="*/ 1113054 w 4578973"/>
              <a:gd name="connsiteY10" fmla="*/ 2610912 h 3014384"/>
              <a:gd name="connsiteX11" fmla="*/ 1262050 w 4578973"/>
              <a:gd name="connsiteY11" fmla="*/ 2596652 h 3014384"/>
              <a:gd name="connsiteX12" fmla="*/ 1368057 w 4578973"/>
              <a:gd name="connsiteY12" fmla="*/ 2745518 h 3014384"/>
              <a:gd name="connsiteX13" fmla="*/ 1494138 w 4578973"/>
              <a:gd name="connsiteY13" fmla="*/ 2642601 h 3014384"/>
              <a:gd name="connsiteX14" fmla="*/ 1657956 w 4578973"/>
              <a:gd name="connsiteY14" fmla="*/ 2553384 h 3014384"/>
              <a:gd name="connsiteX15" fmla="*/ 1709966 w 4578973"/>
              <a:gd name="connsiteY15" fmla="*/ 2454616 h 3014384"/>
              <a:gd name="connsiteX16" fmla="*/ 1901199 w 4578973"/>
              <a:gd name="connsiteY16" fmla="*/ 2498381 h 3014384"/>
              <a:gd name="connsiteX17" fmla="*/ 2066820 w 4578973"/>
              <a:gd name="connsiteY17" fmla="*/ 2500905 h 3014384"/>
              <a:gd name="connsiteX18" fmla="*/ 2182698 w 4578973"/>
              <a:gd name="connsiteY18" fmla="*/ 2388559 h 3014384"/>
              <a:gd name="connsiteX19" fmla="*/ 2321661 w 4578973"/>
              <a:gd name="connsiteY19" fmla="*/ 2398338 h 3014384"/>
              <a:gd name="connsiteX20" fmla="*/ 2436714 w 4578973"/>
              <a:gd name="connsiteY20" fmla="*/ 2291599 h 3014384"/>
              <a:gd name="connsiteX21" fmla="*/ 2586374 w 4578973"/>
              <a:gd name="connsiteY21" fmla="*/ 2339894 h 3014384"/>
              <a:gd name="connsiteX22" fmla="*/ 2707839 w 4578973"/>
              <a:gd name="connsiteY22" fmla="*/ 2196378 h 3014384"/>
              <a:gd name="connsiteX23" fmla="*/ 2836672 w 4578973"/>
              <a:gd name="connsiteY23" fmla="*/ 2363637 h 3014384"/>
              <a:gd name="connsiteX24" fmla="*/ 3003149 w 4578973"/>
              <a:gd name="connsiteY24" fmla="*/ 2341924 h 3014384"/>
              <a:gd name="connsiteX25" fmla="*/ 3147610 w 4578973"/>
              <a:gd name="connsiteY25" fmla="*/ 2268270 h 3014384"/>
              <a:gd name="connsiteX26" fmla="*/ 3366232 w 4578973"/>
              <a:gd name="connsiteY26" fmla="*/ 2092750 h 3014384"/>
              <a:gd name="connsiteX27" fmla="*/ 3514345 w 4578973"/>
              <a:gd name="connsiteY27" fmla="*/ 2043808 h 3014384"/>
              <a:gd name="connsiteX28" fmla="*/ 3682079 w 4578973"/>
              <a:gd name="connsiteY28" fmla="*/ 2028414 h 3014384"/>
              <a:gd name="connsiteX29" fmla="*/ 3810028 w 4578973"/>
              <a:gd name="connsiteY29" fmla="*/ 1996330 h 3014384"/>
              <a:gd name="connsiteX30" fmla="*/ 3957900 w 4578973"/>
              <a:gd name="connsiteY30" fmla="*/ 1956871 h 3014384"/>
              <a:gd name="connsiteX31" fmla="*/ 4068900 w 4578973"/>
              <a:gd name="connsiteY31" fmla="*/ 1817668 h 3014384"/>
              <a:gd name="connsiteX32" fmla="*/ 3990584 w 4578973"/>
              <a:gd name="connsiteY32" fmla="*/ 1718327 h 3014384"/>
              <a:gd name="connsiteX33" fmla="*/ 4085869 w 4578973"/>
              <a:gd name="connsiteY33" fmla="*/ 1572439 h 3014384"/>
              <a:gd name="connsiteX34" fmla="*/ 4099562 w 4578973"/>
              <a:gd name="connsiteY34" fmla="*/ 1372110 h 3014384"/>
              <a:gd name="connsiteX35" fmla="*/ 4091374 w 4578973"/>
              <a:gd name="connsiteY35" fmla="*/ 1213840 h 3014384"/>
              <a:gd name="connsiteX36" fmla="*/ 4021986 w 4578973"/>
              <a:gd name="connsiteY36" fmla="*/ 1050720 h 3014384"/>
              <a:gd name="connsiteX37" fmla="*/ 3957713 w 4578973"/>
              <a:gd name="connsiteY37" fmla="*/ 834219 h 3014384"/>
              <a:gd name="connsiteX38" fmla="*/ 3909215 w 4578973"/>
              <a:gd name="connsiteY38" fmla="*/ 597450 h 3014384"/>
              <a:gd name="connsiteX39" fmla="*/ 3953113 w 4578973"/>
              <a:gd name="connsiteY39" fmla="*/ 416909 h 3014384"/>
              <a:gd name="connsiteX40" fmla="*/ 4076107 w 4578973"/>
              <a:gd name="connsiteY40" fmla="*/ 334993 h 3014384"/>
              <a:gd name="connsiteX41" fmla="*/ 3858107 w 4578973"/>
              <a:gd name="connsiteY41" fmla="*/ 140847 h 3014384"/>
              <a:gd name="connsiteX42" fmla="*/ 4510751 w 4578973"/>
              <a:gd name="connsiteY42" fmla="*/ 2452298 h 3014384"/>
              <a:gd name="connsiteX43" fmla="*/ 4578973 w 4578973"/>
              <a:gd name="connsiteY43" fmla="*/ 2408227 h 3014384"/>
              <a:gd name="connsiteX0" fmla="*/ 0 w 4578973"/>
              <a:gd name="connsiteY0" fmla="*/ 3071940 h 3457230"/>
              <a:gd name="connsiteX1" fmla="*/ 66413 w 4578973"/>
              <a:gd name="connsiteY1" fmla="*/ 3187121 h 3457230"/>
              <a:gd name="connsiteX2" fmla="*/ 57200 w 4578973"/>
              <a:gd name="connsiteY2" fmla="*/ 3217961 h 3457230"/>
              <a:gd name="connsiteX3" fmla="*/ 125001 w 4578973"/>
              <a:gd name="connsiteY3" fmla="*/ 3337382 h 3457230"/>
              <a:gd name="connsiteX4" fmla="*/ 363638 w 4578973"/>
              <a:gd name="connsiteY4" fmla="*/ 3457212 h 3457230"/>
              <a:gd name="connsiteX5" fmla="*/ 397026 w 4578973"/>
              <a:gd name="connsiteY5" fmla="*/ 3328779 h 3457230"/>
              <a:gd name="connsiteX6" fmla="*/ 589381 w 4578973"/>
              <a:gd name="connsiteY6" fmla="*/ 3364573 h 3457230"/>
              <a:gd name="connsiteX7" fmla="*/ 727054 w 4578973"/>
              <a:gd name="connsiteY7" fmla="*/ 3292469 h 3457230"/>
              <a:gd name="connsiteX8" fmla="*/ 792605 w 4578973"/>
              <a:gd name="connsiteY8" fmla="*/ 3131466 h 3457230"/>
              <a:gd name="connsiteX9" fmla="*/ 945345 w 4578973"/>
              <a:gd name="connsiteY9" fmla="*/ 3150998 h 3457230"/>
              <a:gd name="connsiteX10" fmla="*/ 1113054 w 4578973"/>
              <a:gd name="connsiteY10" fmla="*/ 3053758 h 3457230"/>
              <a:gd name="connsiteX11" fmla="*/ 1262050 w 4578973"/>
              <a:gd name="connsiteY11" fmla="*/ 3039498 h 3457230"/>
              <a:gd name="connsiteX12" fmla="*/ 1368057 w 4578973"/>
              <a:gd name="connsiteY12" fmla="*/ 3188364 h 3457230"/>
              <a:gd name="connsiteX13" fmla="*/ 1494138 w 4578973"/>
              <a:gd name="connsiteY13" fmla="*/ 3085447 h 3457230"/>
              <a:gd name="connsiteX14" fmla="*/ 1657956 w 4578973"/>
              <a:gd name="connsiteY14" fmla="*/ 2996230 h 3457230"/>
              <a:gd name="connsiteX15" fmla="*/ 1709966 w 4578973"/>
              <a:gd name="connsiteY15" fmla="*/ 2897462 h 3457230"/>
              <a:gd name="connsiteX16" fmla="*/ 1901199 w 4578973"/>
              <a:gd name="connsiteY16" fmla="*/ 2941227 h 3457230"/>
              <a:gd name="connsiteX17" fmla="*/ 2066820 w 4578973"/>
              <a:gd name="connsiteY17" fmla="*/ 2943751 h 3457230"/>
              <a:gd name="connsiteX18" fmla="*/ 2182698 w 4578973"/>
              <a:gd name="connsiteY18" fmla="*/ 2831405 h 3457230"/>
              <a:gd name="connsiteX19" fmla="*/ 2321661 w 4578973"/>
              <a:gd name="connsiteY19" fmla="*/ 2841184 h 3457230"/>
              <a:gd name="connsiteX20" fmla="*/ 2436714 w 4578973"/>
              <a:gd name="connsiteY20" fmla="*/ 2734445 h 3457230"/>
              <a:gd name="connsiteX21" fmla="*/ 2586374 w 4578973"/>
              <a:gd name="connsiteY21" fmla="*/ 2782740 h 3457230"/>
              <a:gd name="connsiteX22" fmla="*/ 2707839 w 4578973"/>
              <a:gd name="connsiteY22" fmla="*/ 2639224 h 3457230"/>
              <a:gd name="connsiteX23" fmla="*/ 2836672 w 4578973"/>
              <a:gd name="connsiteY23" fmla="*/ 2806483 h 3457230"/>
              <a:gd name="connsiteX24" fmla="*/ 3003149 w 4578973"/>
              <a:gd name="connsiteY24" fmla="*/ 2784770 h 3457230"/>
              <a:gd name="connsiteX25" fmla="*/ 3147610 w 4578973"/>
              <a:gd name="connsiteY25" fmla="*/ 2711116 h 3457230"/>
              <a:gd name="connsiteX26" fmla="*/ 3366232 w 4578973"/>
              <a:gd name="connsiteY26" fmla="*/ 2535596 h 3457230"/>
              <a:gd name="connsiteX27" fmla="*/ 3514345 w 4578973"/>
              <a:gd name="connsiteY27" fmla="*/ 2486654 h 3457230"/>
              <a:gd name="connsiteX28" fmla="*/ 3682079 w 4578973"/>
              <a:gd name="connsiteY28" fmla="*/ 2471260 h 3457230"/>
              <a:gd name="connsiteX29" fmla="*/ 3810028 w 4578973"/>
              <a:gd name="connsiteY29" fmla="*/ 2439176 h 3457230"/>
              <a:gd name="connsiteX30" fmla="*/ 3957900 w 4578973"/>
              <a:gd name="connsiteY30" fmla="*/ 2399717 h 3457230"/>
              <a:gd name="connsiteX31" fmla="*/ 4068900 w 4578973"/>
              <a:gd name="connsiteY31" fmla="*/ 2260514 h 3457230"/>
              <a:gd name="connsiteX32" fmla="*/ 3990584 w 4578973"/>
              <a:gd name="connsiteY32" fmla="*/ 2161173 h 3457230"/>
              <a:gd name="connsiteX33" fmla="*/ 4085869 w 4578973"/>
              <a:gd name="connsiteY33" fmla="*/ 2015285 h 3457230"/>
              <a:gd name="connsiteX34" fmla="*/ 4099562 w 4578973"/>
              <a:gd name="connsiteY34" fmla="*/ 1814956 h 3457230"/>
              <a:gd name="connsiteX35" fmla="*/ 4091374 w 4578973"/>
              <a:gd name="connsiteY35" fmla="*/ 1656686 h 3457230"/>
              <a:gd name="connsiteX36" fmla="*/ 4021986 w 4578973"/>
              <a:gd name="connsiteY36" fmla="*/ 1493566 h 3457230"/>
              <a:gd name="connsiteX37" fmla="*/ 3957713 w 4578973"/>
              <a:gd name="connsiteY37" fmla="*/ 1277065 h 3457230"/>
              <a:gd name="connsiteX38" fmla="*/ 3909215 w 4578973"/>
              <a:gd name="connsiteY38" fmla="*/ 1040296 h 3457230"/>
              <a:gd name="connsiteX39" fmla="*/ 3953113 w 4578973"/>
              <a:gd name="connsiteY39" fmla="*/ 859755 h 3457230"/>
              <a:gd name="connsiteX40" fmla="*/ 4076107 w 4578973"/>
              <a:gd name="connsiteY40" fmla="*/ 777839 h 3457230"/>
              <a:gd name="connsiteX41" fmla="*/ 3858107 w 4578973"/>
              <a:gd name="connsiteY41" fmla="*/ 583693 h 3457230"/>
              <a:gd name="connsiteX42" fmla="*/ 4038802 w 4578973"/>
              <a:gd name="connsiteY42" fmla="*/ 63453 h 3457230"/>
              <a:gd name="connsiteX43" fmla="*/ 4578973 w 4578973"/>
              <a:gd name="connsiteY43" fmla="*/ 2851073 h 3457230"/>
              <a:gd name="connsiteX0" fmla="*/ 0 w 4578973"/>
              <a:gd name="connsiteY0" fmla="*/ 3071940 h 3457230"/>
              <a:gd name="connsiteX1" fmla="*/ 66413 w 4578973"/>
              <a:gd name="connsiteY1" fmla="*/ 3187121 h 3457230"/>
              <a:gd name="connsiteX2" fmla="*/ 57200 w 4578973"/>
              <a:gd name="connsiteY2" fmla="*/ 3217961 h 3457230"/>
              <a:gd name="connsiteX3" fmla="*/ 125001 w 4578973"/>
              <a:gd name="connsiteY3" fmla="*/ 3337382 h 3457230"/>
              <a:gd name="connsiteX4" fmla="*/ 363638 w 4578973"/>
              <a:gd name="connsiteY4" fmla="*/ 3457212 h 3457230"/>
              <a:gd name="connsiteX5" fmla="*/ 397026 w 4578973"/>
              <a:gd name="connsiteY5" fmla="*/ 3328779 h 3457230"/>
              <a:gd name="connsiteX6" fmla="*/ 589381 w 4578973"/>
              <a:gd name="connsiteY6" fmla="*/ 3364573 h 3457230"/>
              <a:gd name="connsiteX7" fmla="*/ 727054 w 4578973"/>
              <a:gd name="connsiteY7" fmla="*/ 3292469 h 3457230"/>
              <a:gd name="connsiteX8" fmla="*/ 792605 w 4578973"/>
              <a:gd name="connsiteY8" fmla="*/ 3131466 h 3457230"/>
              <a:gd name="connsiteX9" fmla="*/ 945345 w 4578973"/>
              <a:gd name="connsiteY9" fmla="*/ 3150998 h 3457230"/>
              <a:gd name="connsiteX10" fmla="*/ 1113054 w 4578973"/>
              <a:gd name="connsiteY10" fmla="*/ 3053758 h 3457230"/>
              <a:gd name="connsiteX11" fmla="*/ 1262050 w 4578973"/>
              <a:gd name="connsiteY11" fmla="*/ 3039498 h 3457230"/>
              <a:gd name="connsiteX12" fmla="*/ 1368057 w 4578973"/>
              <a:gd name="connsiteY12" fmla="*/ 3188364 h 3457230"/>
              <a:gd name="connsiteX13" fmla="*/ 1494138 w 4578973"/>
              <a:gd name="connsiteY13" fmla="*/ 3085447 h 3457230"/>
              <a:gd name="connsiteX14" fmla="*/ 1657956 w 4578973"/>
              <a:gd name="connsiteY14" fmla="*/ 2996230 h 3457230"/>
              <a:gd name="connsiteX15" fmla="*/ 1709966 w 4578973"/>
              <a:gd name="connsiteY15" fmla="*/ 2897462 h 3457230"/>
              <a:gd name="connsiteX16" fmla="*/ 1901199 w 4578973"/>
              <a:gd name="connsiteY16" fmla="*/ 2941227 h 3457230"/>
              <a:gd name="connsiteX17" fmla="*/ 2066820 w 4578973"/>
              <a:gd name="connsiteY17" fmla="*/ 2943751 h 3457230"/>
              <a:gd name="connsiteX18" fmla="*/ 2182698 w 4578973"/>
              <a:gd name="connsiteY18" fmla="*/ 2831405 h 3457230"/>
              <a:gd name="connsiteX19" fmla="*/ 2321661 w 4578973"/>
              <a:gd name="connsiteY19" fmla="*/ 2841184 h 3457230"/>
              <a:gd name="connsiteX20" fmla="*/ 2436714 w 4578973"/>
              <a:gd name="connsiteY20" fmla="*/ 2734445 h 3457230"/>
              <a:gd name="connsiteX21" fmla="*/ 2586374 w 4578973"/>
              <a:gd name="connsiteY21" fmla="*/ 2782740 h 3457230"/>
              <a:gd name="connsiteX22" fmla="*/ 2707839 w 4578973"/>
              <a:gd name="connsiteY22" fmla="*/ 2639224 h 3457230"/>
              <a:gd name="connsiteX23" fmla="*/ 2836672 w 4578973"/>
              <a:gd name="connsiteY23" fmla="*/ 2806483 h 3457230"/>
              <a:gd name="connsiteX24" fmla="*/ 3003149 w 4578973"/>
              <a:gd name="connsiteY24" fmla="*/ 2784770 h 3457230"/>
              <a:gd name="connsiteX25" fmla="*/ 3147610 w 4578973"/>
              <a:gd name="connsiteY25" fmla="*/ 2711116 h 3457230"/>
              <a:gd name="connsiteX26" fmla="*/ 3366232 w 4578973"/>
              <a:gd name="connsiteY26" fmla="*/ 2535596 h 3457230"/>
              <a:gd name="connsiteX27" fmla="*/ 3514345 w 4578973"/>
              <a:gd name="connsiteY27" fmla="*/ 2486654 h 3457230"/>
              <a:gd name="connsiteX28" fmla="*/ 3682079 w 4578973"/>
              <a:gd name="connsiteY28" fmla="*/ 2471260 h 3457230"/>
              <a:gd name="connsiteX29" fmla="*/ 3810028 w 4578973"/>
              <a:gd name="connsiteY29" fmla="*/ 2439176 h 3457230"/>
              <a:gd name="connsiteX30" fmla="*/ 3957900 w 4578973"/>
              <a:gd name="connsiteY30" fmla="*/ 2399717 h 3457230"/>
              <a:gd name="connsiteX31" fmla="*/ 4068900 w 4578973"/>
              <a:gd name="connsiteY31" fmla="*/ 2260514 h 3457230"/>
              <a:gd name="connsiteX32" fmla="*/ 3990584 w 4578973"/>
              <a:gd name="connsiteY32" fmla="*/ 2161173 h 3457230"/>
              <a:gd name="connsiteX33" fmla="*/ 4085869 w 4578973"/>
              <a:gd name="connsiteY33" fmla="*/ 2015285 h 3457230"/>
              <a:gd name="connsiteX34" fmla="*/ 4099562 w 4578973"/>
              <a:gd name="connsiteY34" fmla="*/ 1814956 h 3457230"/>
              <a:gd name="connsiteX35" fmla="*/ 4091374 w 4578973"/>
              <a:gd name="connsiteY35" fmla="*/ 1656686 h 3457230"/>
              <a:gd name="connsiteX36" fmla="*/ 4021986 w 4578973"/>
              <a:gd name="connsiteY36" fmla="*/ 1493566 h 3457230"/>
              <a:gd name="connsiteX37" fmla="*/ 3957713 w 4578973"/>
              <a:gd name="connsiteY37" fmla="*/ 1277065 h 3457230"/>
              <a:gd name="connsiteX38" fmla="*/ 3909215 w 4578973"/>
              <a:gd name="connsiteY38" fmla="*/ 1040296 h 3457230"/>
              <a:gd name="connsiteX39" fmla="*/ 3953113 w 4578973"/>
              <a:gd name="connsiteY39" fmla="*/ 859755 h 3457230"/>
              <a:gd name="connsiteX40" fmla="*/ 4076107 w 4578973"/>
              <a:gd name="connsiteY40" fmla="*/ 777839 h 3457230"/>
              <a:gd name="connsiteX41" fmla="*/ 3858107 w 4578973"/>
              <a:gd name="connsiteY41" fmla="*/ 583693 h 3457230"/>
              <a:gd name="connsiteX42" fmla="*/ 4038802 w 4578973"/>
              <a:gd name="connsiteY42" fmla="*/ 63453 h 3457230"/>
              <a:gd name="connsiteX43" fmla="*/ 4578973 w 4578973"/>
              <a:gd name="connsiteY43" fmla="*/ 2851073 h 3457230"/>
              <a:gd name="connsiteX0" fmla="*/ 0 w 4578973"/>
              <a:gd name="connsiteY0" fmla="*/ 3115026 h 3500316"/>
              <a:gd name="connsiteX1" fmla="*/ 66413 w 4578973"/>
              <a:gd name="connsiteY1" fmla="*/ 3230207 h 3500316"/>
              <a:gd name="connsiteX2" fmla="*/ 57200 w 4578973"/>
              <a:gd name="connsiteY2" fmla="*/ 3261047 h 3500316"/>
              <a:gd name="connsiteX3" fmla="*/ 125001 w 4578973"/>
              <a:gd name="connsiteY3" fmla="*/ 3380468 h 3500316"/>
              <a:gd name="connsiteX4" fmla="*/ 363638 w 4578973"/>
              <a:gd name="connsiteY4" fmla="*/ 3500298 h 3500316"/>
              <a:gd name="connsiteX5" fmla="*/ 397026 w 4578973"/>
              <a:gd name="connsiteY5" fmla="*/ 3371865 h 3500316"/>
              <a:gd name="connsiteX6" fmla="*/ 589381 w 4578973"/>
              <a:gd name="connsiteY6" fmla="*/ 3407659 h 3500316"/>
              <a:gd name="connsiteX7" fmla="*/ 727054 w 4578973"/>
              <a:gd name="connsiteY7" fmla="*/ 3335555 h 3500316"/>
              <a:gd name="connsiteX8" fmla="*/ 792605 w 4578973"/>
              <a:gd name="connsiteY8" fmla="*/ 3174552 h 3500316"/>
              <a:gd name="connsiteX9" fmla="*/ 945345 w 4578973"/>
              <a:gd name="connsiteY9" fmla="*/ 3194084 h 3500316"/>
              <a:gd name="connsiteX10" fmla="*/ 1113054 w 4578973"/>
              <a:gd name="connsiteY10" fmla="*/ 3096844 h 3500316"/>
              <a:gd name="connsiteX11" fmla="*/ 1262050 w 4578973"/>
              <a:gd name="connsiteY11" fmla="*/ 3082584 h 3500316"/>
              <a:gd name="connsiteX12" fmla="*/ 1368057 w 4578973"/>
              <a:gd name="connsiteY12" fmla="*/ 3231450 h 3500316"/>
              <a:gd name="connsiteX13" fmla="*/ 1494138 w 4578973"/>
              <a:gd name="connsiteY13" fmla="*/ 3128533 h 3500316"/>
              <a:gd name="connsiteX14" fmla="*/ 1657956 w 4578973"/>
              <a:gd name="connsiteY14" fmla="*/ 3039316 h 3500316"/>
              <a:gd name="connsiteX15" fmla="*/ 1709966 w 4578973"/>
              <a:gd name="connsiteY15" fmla="*/ 2940548 h 3500316"/>
              <a:gd name="connsiteX16" fmla="*/ 1901199 w 4578973"/>
              <a:gd name="connsiteY16" fmla="*/ 2984313 h 3500316"/>
              <a:gd name="connsiteX17" fmla="*/ 2066820 w 4578973"/>
              <a:gd name="connsiteY17" fmla="*/ 2986837 h 3500316"/>
              <a:gd name="connsiteX18" fmla="*/ 2182698 w 4578973"/>
              <a:gd name="connsiteY18" fmla="*/ 2874491 h 3500316"/>
              <a:gd name="connsiteX19" fmla="*/ 2321661 w 4578973"/>
              <a:gd name="connsiteY19" fmla="*/ 2884270 h 3500316"/>
              <a:gd name="connsiteX20" fmla="*/ 2436714 w 4578973"/>
              <a:gd name="connsiteY20" fmla="*/ 2777531 h 3500316"/>
              <a:gd name="connsiteX21" fmla="*/ 2586374 w 4578973"/>
              <a:gd name="connsiteY21" fmla="*/ 2825826 h 3500316"/>
              <a:gd name="connsiteX22" fmla="*/ 2707839 w 4578973"/>
              <a:gd name="connsiteY22" fmla="*/ 2682310 h 3500316"/>
              <a:gd name="connsiteX23" fmla="*/ 2836672 w 4578973"/>
              <a:gd name="connsiteY23" fmla="*/ 2849569 h 3500316"/>
              <a:gd name="connsiteX24" fmla="*/ 3003149 w 4578973"/>
              <a:gd name="connsiteY24" fmla="*/ 2827856 h 3500316"/>
              <a:gd name="connsiteX25" fmla="*/ 3147610 w 4578973"/>
              <a:gd name="connsiteY25" fmla="*/ 2754202 h 3500316"/>
              <a:gd name="connsiteX26" fmla="*/ 3366232 w 4578973"/>
              <a:gd name="connsiteY26" fmla="*/ 2578682 h 3500316"/>
              <a:gd name="connsiteX27" fmla="*/ 3514345 w 4578973"/>
              <a:gd name="connsiteY27" fmla="*/ 2529740 h 3500316"/>
              <a:gd name="connsiteX28" fmla="*/ 3682079 w 4578973"/>
              <a:gd name="connsiteY28" fmla="*/ 2514346 h 3500316"/>
              <a:gd name="connsiteX29" fmla="*/ 3810028 w 4578973"/>
              <a:gd name="connsiteY29" fmla="*/ 2482262 h 3500316"/>
              <a:gd name="connsiteX30" fmla="*/ 3957900 w 4578973"/>
              <a:gd name="connsiteY30" fmla="*/ 2442803 h 3500316"/>
              <a:gd name="connsiteX31" fmla="*/ 4068900 w 4578973"/>
              <a:gd name="connsiteY31" fmla="*/ 2303600 h 3500316"/>
              <a:gd name="connsiteX32" fmla="*/ 3990584 w 4578973"/>
              <a:gd name="connsiteY32" fmla="*/ 2204259 h 3500316"/>
              <a:gd name="connsiteX33" fmla="*/ 4085869 w 4578973"/>
              <a:gd name="connsiteY33" fmla="*/ 2058371 h 3500316"/>
              <a:gd name="connsiteX34" fmla="*/ 4099562 w 4578973"/>
              <a:gd name="connsiteY34" fmla="*/ 1858042 h 3500316"/>
              <a:gd name="connsiteX35" fmla="*/ 4091374 w 4578973"/>
              <a:gd name="connsiteY35" fmla="*/ 1699772 h 3500316"/>
              <a:gd name="connsiteX36" fmla="*/ 4021986 w 4578973"/>
              <a:gd name="connsiteY36" fmla="*/ 1536652 h 3500316"/>
              <a:gd name="connsiteX37" fmla="*/ 3957713 w 4578973"/>
              <a:gd name="connsiteY37" fmla="*/ 1320151 h 3500316"/>
              <a:gd name="connsiteX38" fmla="*/ 3909215 w 4578973"/>
              <a:gd name="connsiteY38" fmla="*/ 1083382 h 3500316"/>
              <a:gd name="connsiteX39" fmla="*/ 3953113 w 4578973"/>
              <a:gd name="connsiteY39" fmla="*/ 902841 h 3500316"/>
              <a:gd name="connsiteX40" fmla="*/ 4076107 w 4578973"/>
              <a:gd name="connsiteY40" fmla="*/ 820925 h 3500316"/>
              <a:gd name="connsiteX41" fmla="*/ 3858107 w 4578973"/>
              <a:gd name="connsiteY41" fmla="*/ 626779 h 3500316"/>
              <a:gd name="connsiteX42" fmla="*/ 4038802 w 4578973"/>
              <a:gd name="connsiteY42" fmla="*/ 106539 h 3500316"/>
              <a:gd name="connsiteX43" fmla="*/ 4578973 w 4578973"/>
              <a:gd name="connsiteY43" fmla="*/ 2894159 h 3500316"/>
              <a:gd name="connsiteX0" fmla="*/ 0 w 4578973"/>
              <a:gd name="connsiteY0" fmla="*/ 3115026 h 3500316"/>
              <a:gd name="connsiteX1" fmla="*/ 66413 w 4578973"/>
              <a:gd name="connsiteY1" fmla="*/ 3230207 h 3500316"/>
              <a:gd name="connsiteX2" fmla="*/ 57200 w 4578973"/>
              <a:gd name="connsiteY2" fmla="*/ 3261047 h 3500316"/>
              <a:gd name="connsiteX3" fmla="*/ 125001 w 4578973"/>
              <a:gd name="connsiteY3" fmla="*/ 3380468 h 3500316"/>
              <a:gd name="connsiteX4" fmla="*/ 363638 w 4578973"/>
              <a:gd name="connsiteY4" fmla="*/ 3500298 h 3500316"/>
              <a:gd name="connsiteX5" fmla="*/ 397026 w 4578973"/>
              <a:gd name="connsiteY5" fmla="*/ 3371865 h 3500316"/>
              <a:gd name="connsiteX6" fmla="*/ 589381 w 4578973"/>
              <a:gd name="connsiteY6" fmla="*/ 3407659 h 3500316"/>
              <a:gd name="connsiteX7" fmla="*/ 727054 w 4578973"/>
              <a:gd name="connsiteY7" fmla="*/ 3335555 h 3500316"/>
              <a:gd name="connsiteX8" fmla="*/ 792605 w 4578973"/>
              <a:gd name="connsiteY8" fmla="*/ 3174552 h 3500316"/>
              <a:gd name="connsiteX9" fmla="*/ 945345 w 4578973"/>
              <a:gd name="connsiteY9" fmla="*/ 3194084 h 3500316"/>
              <a:gd name="connsiteX10" fmla="*/ 1113054 w 4578973"/>
              <a:gd name="connsiteY10" fmla="*/ 3096844 h 3500316"/>
              <a:gd name="connsiteX11" fmla="*/ 1262050 w 4578973"/>
              <a:gd name="connsiteY11" fmla="*/ 3082584 h 3500316"/>
              <a:gd name="connsiteX12" fmla="*/ 1368057 w 4578973"/>
              <a:gd name="connsiteY12" fmla="*/ 3231450 h 3500316"/>
              <a:gd name="connsiteX13" fmla="*/ 1494138 w 4578973"/>
              <a:gd name="connsiteY13" fmla="*/ 3128533 h 3500316"/>
              <a:gd name="connsiteX14" fmla="*/ 1657956 w 4578973"/>
              <a:gd name="connsiteY14" fmla="*/ 3039316 h 3500316"/>
              <a:gd name="connsiteX15" fmla="*/ 1709966 w 4578973"/>
              <a:gd name="connsiteY15" fmla="*/ 2940548 h 3500316"/>
              <a:gd name="connsiteX16" fmla="*/ 1901199 w 4578973"/>
              <a:gd name="connsiteY16" fmla="*/ 2984313 h 3500316"/>
              <a:gd name="connsiteX17" fmla="*/ 2066820 w 4578973"/>
              <a:gd name="connsiteY17" fmla="*/ 2986837 h 3500316"/>
              <a:gd name="connsiteX18" fmla="*/ 2182698 w 4578973"/>
              <a:gd name="connsiteY18" fmla="*/ 2874491 h 3500316"/>
              <a:gd name="connsiteX19" fmla="*/ 2321661 w 4578973"/>
              <a:gd name="connsiteY19" fmla="*/ 2884270 h 3500316"/>
              <a:gd name="connsiteX20" fmla="*/ 2436714 w 4578973"/>
              <a:gd name="connsiteY20" fmla="*/ 2777531 h 3500316"/>
              <a:gd name="connsiteX21" fmla="*/ 2586374 w 4578973"/>
              <a:gd name="connsiteY21" fmla="*/ 2825826 h 3500316"/>
              <a:gd name="connsiteX22" fmla="*/ 2707839 w 4578973"/>
              <a:gd name="connsiteY22" fmla="*/ 2682310 h 3500316"/>
              <a:gd name="connsiteX23" fmla="*/ 2836672 w 4578973"/>
              <a:gd name="connsiteY23" fmla="*/ 2849569 h 3500316"/>
              <a:gd name="connsiteX24" fmla="*/ 3003149 w 4578973"/>
              <a:gd name="connsiteY24" fmla="*/ 2827856 h 3500316"/>
              <a:gd name="connsiteX25" fmla="*/ 3147610 w 4578973"/>
              <a:gd name="connsiteY25" fmla="*/ 2754202 h 3500316"/>
              <a:gd name="connsiteX26" fmla="*/ 3366232 w 4578973"/>
              <a:gd name="connsiteY26" fmla="*/ 2578682 h 3500316"/>
              <a:gd name="connsiteX27" fmla="*/ 3514345 w 4578973"/>
              <a:gd name="connsiteY27" fmla="*/ 2529740 h 3500316"/>
              <a:gd name="connsiteX28" fmla="*/ 3682079 w 4578973"/>
              <a:gd name="connsiteY28" fmla="*/ 2514346 h 3500316"/>
              <a:gd name="connsiteX29" fmla="*/ 3810028 w 4578973"/>
              <a:gd name="connsiteY29" fmla="*/ 2482262 h 3500316"/>
              <a:gd name="connsiteX30" fmla="*/ 3957900 w 4578973"/>
              <a:gd name="connsiteY30" fmla="*/ 2442803 h 3500316"/>
              <a:gd name="connsiteX31" fmla="*/ 4068900 w 4578973"/>
              <a:gd name="connsiteY31" fmla="*/ 2303600 h 3500316"/>
              <a:gd name="connsiteX32" fmla="*/ 3990584 w 4578973"/>
              <a:gd name="connsiteY32" fmla="*/ 2204259 h 3500316"/>
              <a:gd name="connsiteX33" fmla="*/ 4085869 w 4578973"/>
              <a:gd name="connsiteY33" fmla="*/ 2058371 h 3500316"/>
              <a:gd name="connsiteX34" fmla="*/ 4099562 w 4578973"/>
              <a:gd name="connsiteY34" fmla="*/ 1858042 h 3500316"/>
              <a:gd name="connsiteX35" fmla="*/ 4091374 w 4578973"/>
              <a:gd name="connsiteY35" fmla="*/ 1699772 h 3500316"/>
              <a:gd name="connsiteX36" fmla="*/ 4021986 w 4578973"/>
              <a:gd name="connsiteY36" fmla="*/ 1536652 h 3500316"/>
              <a:gd name="connsiteX37" fmla="*/ 3957713 w 4578973"/>
              <a:gd name="connsiteY37" fmla="*/ 1320151 h 3500316"/>
              <a:gd name="connsiteX38" fmla="*/ 3909215 w 4578973"/>
              <a:gd name="connsiteY38" fmla="*/ 1083382 h 3500316"/>
              <a:gd name="connsiteX39" fmla="*/ 3953113 w 4578973"/>
              <a:gd name="connsiteY39" fmla="*/ 902841 h 3500316"/>
              <a:gd name="connsiteX40" fmla="*/ 4076107 w 4578973"/>
              <a:gd name="connsiteY40" fmla="*/ 820925 h 3500316"/>
              <a:gd name="connsiteX41" fmla="*/ 3858107 w 4578973"/>
              <a:gd name="connsiteY41" fmla="*/ 626779 h 3500316"/>
              <a:gd name="connsiteX42" fmla="*/ 4038802 w 4578973"/>
              <a:gd name="connsiteY42" fmla="*/ 106539 h 3500316"/>
              <a:gd name="connsiteX43" fmla="*/ 4578973 w 4578973"/>
              <a:gd name="connsiteY43" fmla="*/ 2894159 h 3500316"/>
              <a:gd name="connsiteX0" fmla="*/ 0 w 4578973"/>
              <a:gd name="connsiteY0" fmla="*/ 3115026 h 3500316"/>
              <a:gd name="connsiteX1" fmla="*/ 66413 w 4578973"/>
              <a:gd name="connsiteY1" fmla="*/ 3230207 h 3500316"/>
              <a:gd name="connsiteX2" fmla="*/ 57200 w 4578973"/>
              <a:gd name="connsiteY2" fmla="*/ 3261047 h 3500316"/>
              <a:gd name="connsiteX3" fmla="*/ 125001 w 4578973"/>
              <a:gd name="connsiteY3" fmla="*/ 3380468 h 3500316"/>
              <a:gd name="connsiteX4" fmla="*/ 363638 w 4578973"/>
              <a:gd name="connsiteY4" fmla="*/ 3500298 h 3500316"/>
              <a:gd name="connsiteX5" fmla="*/ 397026 w 4578973"/>
              <a:gd name="connsiteY5" fmla="*/ 3371865 h 3500316"/>
              <a:gd name="connsiteX6" fmla="*/ 589381 w 4578973"/>
              <a:gd name="connsiteY6" fmla="*/ 3407659 h 3500316"/>
              <a:gd name="connsiteX7" fmla="*/ 727054 w 4578973"/>
              <a:gd name="connsiteY7" fmla="*/ 3335555 h 3500316"/>
              <a:gd name="connsiteX8" fmla="*/ 792605 w 4578973"/>
              <a:gd name="connsiteY8" fmla="*/ 3174552 h 3500316"/>
              <a:gd name="connsiteX9" fmla="*/ 945345 w 4578973"/>
              <a:gd name="connsiteY9" fmla="*/ 3194084 h 3500316"/>
              <a:gd name="connsiteX10" fmla="*/ 1113054 w 4578973"/>
              <a:gd name="connsiteY10" fmla="*/ 3096844 h 3500316"/>
              <a:gd name="connsiteX11" fmla="*/ 1262050 w 4578973"/>
              <a:gd name="connsiteY11" fmla="*/ 3082584 h 3500316"/>
              <a:gd name="connsiteX12" fmla="*/ 1368057 w 4578973"/>
              <a:gd name="connsiteY12" fmla="*/ 3231450 h 3500316"/>
              <a:gd name="connsiteX13" fmla="*/ 1494138 w 4578973"/>
              <a:gd name="connsiteY13" fmla="*/ 3128533 h 3500316"/>
              <a:gd name="connsiteX14" fmla="*/ 1657956 w 4578973"/>
              <a:gd name="connsiteY14" fmla="*/ 3039316 h 3500316"/>
              <a:gd name="connsiteX15" fmla="*/ 1709966 w 4578973"/>
              <a:gd name="connsiteY15" fmla="*/ 2940548 h 3500316"/>
              <a:gd name="connsiteX16" fmla="*/ 1901199 w 4578973"/>
              <a:gd name="connsiteY16" fmla="*/ 2984313 h 3500316"/>
              <a:gd name="connsiteX17" fmla="*/ 2066820 w 4578973"/>
              <a:gd name="connsiteY17" fmla="*/ 2986837 h 3500316"/>
              <a:gd name="connsiteX18" fmla="*/ 2182698 w 4578973"/>
              <a:gd name="connsiteY18" fmla="*/ 2874491 h 3500316"/>
              <a:gd name="connsiteX19" fmla="*/ 2321661 w 4578973"/>
              <a:gd name="connsiteY19" fmla="*/ 2884270 h 3500316"/>
              <a:gd name="connsiteX20" fmla="*/ 2436714 w 4578973"/>
              <a:gd name="connsiteY20" fmla="*/ 2777531 h 3500316"/>
              <a:gd name="connsiteX21" fmla="*/ 2586374 w 4578973"/>
              <a:gd name="connsiteY21" fmla="*/ 2825826 h 3500316"/>
              <a:gd name="connsiteX22" fmla="*/ 2707839 w 4578973"/>
              <a:gd name="connsiteY22" fmla="*/ 2682310 h 3500316"/>
              <a:gd name="connsiteX23" fmla="*/ 2836672 w 4578973"/>
              <a:gd name="connsiteY23" fmla="*/ 2849569 h 3500316"/>
              <a:gd name="connsiteX24" fmla="*/ 3003149 w 4578973"/>
              <a:gd name="connsiteY24" fmla="*/ 2827856 h 3500316"/>
              <a:gd name="connsiteX25" fmla="*/ 3147610 w 4578973"/>
              <a:gd name="connsiteY25" fmla="*/ 2754202 h 3500316"/>
              <a:gd name="connsiteX26" fmla="*/ 3366232 w 4578973"/>
              <a:gd name="connsiteY26" fmla="*/ 2578682 h 3500316"/>
              <a:gd name="connsiteX27" fmla="*/ 3514345 w 4578973"/>
              <a:gd name="connsiteY27" fmla="*/ 2529740 h 3500316"/>
              <a:gd name="connsiteX28" fmla="*/ 3682079 w 4578973"/>
              <a:gd name="connsiteY28" fmla="*/ 2514346 h 3500316"/>
              <a:gd name="connsiteX29" fmla="*/ 3810028 w 4578973"/>
              <a:gd name="connsiteY29" fmla="*/ 2482262 h 3500316"/>
              <a:gd name="connsiteX30" fmla="*/ 3957900 w 4578973"/>
              <a:gd name="connsiteY30" fmla="*/ 2442803 h 3500316"/>
              <a:gd name="connsiteX31" fmla="*/ 4068900 w 4578973"/>
              <a:gd name="connsiteY31" fmla="*/ 2303600 h 3500316"/>
              <a:gd name="connsiteX32" fmla="*/ 3990584 w 4578973"/>
              <a:gd name="connsiteY32" fmla="*/ 2204259 h 3500316"/>
              <a:gd name="connsiteX33" fmla="*/ 4085869 w 4578973"/>
              <a:gd name="connsiteY33" fmla="*/ 2058371 h 3500316"/>
              <a:gd name="connsiteX34" fmla="*/ 4099562 w 4578973"/>
              <a:gd name="connsiteY34" fmla="*/ 1858042 h 3500316"/>
              <a:gd name="connsiteX35" fmla="*/ 4091374 w 4578973"/>
              <a:gd name="connsiteY35" fmla="*/ 1699772 h 3500316"/>
              <a:gd name="connsiteX36" fmla="*/ 4021986 w 4578973"/>
              <a:gd name="connsiteY36" fmla="*/ 1536652 h 3500316"/>
              <a:gd name="connsiteX37" fmla="*/ 3957713 w 4578973"/>
              <a:gd name="connsiteY37" fmla="*/ 1320151 h 3500316"/>
              <a:gd name="connsiteX38" fmla="*/ 3909215 w 4578973"/>
              <a:gd name="connsiteY38" fmla="*/ 1083382 h 3500316"/>
              <a:gd name="connsiteX39" fmla="*/ 3953113 w 4578973"/>
              <a:gd name="connsiteY39" fmla="*/ 902841 h 3500316"/>
              <a:gd name="connsiteX40" fmla="*/ 4083481 w 4578973"/>
              <a:gd name="connsiteY40" fmla="*/ 806177 h 3500316"/>
              <a:gd name="connsiteX41" fmla="*/ 3858107 w 4578973"/>
              <a:gd name="connsiteY41" fmla="*/ 626779 h 3500316"/>
              <a:gd name="connsiteX42" fmla="*/ 4038802 w 4578973"/>
              <a:gd name="connsiteY42" fmla="*/ 106539 h 3500316"/>
              <a:gd name="connsiteX43" fmla="*/ 4578973 w 4578973"/>
              <a:gd name="connsiteY43" fmla="*/ 2894159 h 3500316"/>
              <a:gd name="connsiteX0" fmla="*/ 0 w 4578973"/>
              <a:gd name="connsiteY0" fmla="*/ 3115026 h 3500316"/>
              <a:gd name="connsiteX1" fmla="*/ 66413 w 4578973"/>
              <a:gd name="connsiteY1" fmla="*/ 3230207 h 3500316"/>
              <a:gd name="connsiteX2" fmla="*/ 57200 w 4578973"/>
              <a:gd name="connsiteY2" fmla="*/ 3261047 h 3500316"/>
              <a:gd name="connsiteX3" fmla="*/ 125001 w 4578973"/>
              <a:gd name="connsiteY3" fmla="*/ 3380468 h 3500316"/>
              <a:gd name="connsiteX4" fmla="*/ 363638 w 4578973"/>
              <a:gd name="connsiteY4" fmla="*/ 3500298 h 3500316"/>
              <a:gd name="connsiteX5" fmla="*/ 397026 w 4578973"/>
              <a:gd name="connsiteY5" fmla="*/ 3371865 h 3500316"/>
              <a:gd name="connsiteX6" fmla="*/ 589381 w 4578973"/>
              <a:gd name="connsiteY6" fmla="*/ 3407659 h 3500316"/>
              <a:gd name="connsiteX7" fmla="*/ 727054 w 4578973"/>
              <a:gd name="connsiteY7" fmla="*/ 3335555 h 3500316"/>
              <a:gd name="connsiteX8" fmla="*/ 792605 w 4578973"/>
              <a:gd name="connsiteY8" fmla="*/ 3174552 h 3500316"/>
              <a:gd name="connsiteX9" fmla="*/ 945345 w 4578973"/>
              <a:gd name="connsiteY9" fmla="*/ 3194084 h 3500316"/>
              <a:gd name="connsiteX10" fmla="*/ 1113054 w 4578973"/>
              <a:gd name="connsiteY10" fmla="*/ 3096844 h 3500316"/>
              <a:gd name="connsiteX11" fmla="*/ 1262050 w 4578973"/>
              <a:gd name="connsiteY11" fmla="*/ 3082584 h 3500316"/>
              <a:gd name="connsiteX12" fmla="*/ 1368057 w 4578973"/>
              <a:gd name="connsiteY12" fmla="*/ 3231450 h 3500316"/>
              <a:gd name="connsiteX13" fmla="*/ 1494138 w 4578973"/>
              <a:gd name="connsiteY13" fmla="*/ 3128533 h 3500316"/>
              <a:gd name="connsiteX14" fmla="*/ 1657956 w 4578973"/>
              <a:gd name="connsiteY14" fmla="*/ 3039316 h 3500316"/>
              <a:gd name="connsiteX15" fmla="*/ 1709966 w 4578973"/>
              <a:gd name="connsiteY15" fmla="*/ 2940548 h 3500316"/>
              <a:gd name="connsiteX16" fmla="*/ 1901199 w 4578973"/>
              <a:gd name="connsiteY16" fmla="*/ 2984313 h 3500316"/>
              <a:gd name="connsiteX17" fmla="*/ 2066820 w 4578973"/>
              <a:gd name="connsiteY17" fmla="*/ 2986837 h 3500316"/>
              <a:gd name="connsiteX18" fmla="*/ 2182698 w 4578973"/>
              <a:gd name="connsiteY18" fmla="*/ 2874491 h 3500316"/>
              <a:gd name="connsiteX19" fmla="*/ 2321661 w 4578973"/>
              <a:gd name="connsiteY19" fmla="*/ 2884270 h 3500316"/>
              <a:gd name="connsiteX20" fmla="*/ 2436714 w 4578973"/>
              <a:gd name="connsiteY20" fmla="*/ 2777531 h 3500316"/>
              <a:gd name="connsiteX21" fmla="*/ 2586374 w 4578973"/>
              <a:gd name="connsiteY21" fmla="*/ 2825826 h 3500316"/>
              <a:gd name="connsiteX22" fmla="*/ 2707839 w 4578973"/>
              <a:gd name="connsiteY22" fmla="*/ 2682310 h 3500316"/>
              <a:gd name="connsiteX23" fmla="*/ 2836672 w 4578973"/>
              <a:gd name="connsiteY23" fmla="*/ 2849569 h 3500316"/>
              <a:gd name="connsiteX24" fmla="*/ 3003149 w 4578973"/>
              <a:gd name="connsiteY24" fmla="*/ 2827856 h 3500316"/>
              <a:gd name="connsiteX25" fmla="*/ 3147610 w 4578973"/>
              <a:gd name="connsiteY25" fmla="*/ 2754202 h 3500316"/>
              <a:gd name="connsiteX26" fmla="*/ 3366232 w 4578973"/>
              <a:gd name="connsiteY26" fmla="*/ 2578682 h 3500316"/>
              <a:gd name="connsiteX27" fmla="*/ 3514345 w 4578973"/>
              <a:gd name="connsiteY27" fmla="*/ 2529740 h 3500316"/>
              <a:gd name="connsiteX28" fmla="*/ 3682079 w 4578973"/>
              <a:gd name="connsiteY28" fmla="*/ 2514346 h 3500316"/>
              <a:gd name="connsiteX29" fmla="*/ 3810028 w 4578973"/>
              <a:gd name="connsiteY29" fmla="*/ 2482262 h 3500316"/>
              <a:gd name="connsiteX30" fmla="*/ 3957900 w 4578973"/>
              <a:gd name="connsiteY30" fmla="*/ 2442803 h 3500316"/>
              <a:gd name="connsiteX31" fmla="*/ 4068900 w 4578973"/>
              <a:gd name="connsiteY31" fmla="*/ 2303600 h 3500316"/>
              <a:gd name="connsiteX32" fmla="*/ 3990584 w 4578973"/>
              <a:gd name="connsiteY32" fmla="*/ 2204259 h 3500316"/>
              <a:gd name="connsiteX33" fmla="*/ 4085869 w 4578973"/>
              <a:gd name="connsiteY33" fmla="*/ 2058371 h 3500316"/>
              <a:gd name="connsiteX34" fmla="*/ 4099562 w 4578973"/>
              <a:gd name="connsiteY34" fmla="*/ 1858042 h 3500316"/>
              <a:gd name="connsiteX35" fmla="*/ 4091374 w 4578973"/>
              <a:gd name="connsiteY35" fmla="*/ 1699772 h 3500316"/>
              <a:gd name="connsiteX36" fmla="*/ 4021986 w 4578973"/>
              <a:gd name="connsiteY36" fmla="*/ 1536652 h 3500316"/>
              <a:gd name="connsiteX37" fmla="*/ 3957713 w 4578973"/>
              <a:gd name="connsiteY37" fmla="*/ 1320151 h 3500316"/>
              <a:gd name="connsiteX38" fmla="*/ 3909215 w 4578973"/>
              <a:gd name="connsiteY38" fmla="*/ 1083382 h 3500316"/>
              <a:gd name="connsiteX39" fmla="*/ 3953113 w 4578973"/>
              <a:gd name="connsiteY39" fmla="*/ 902841 h 3500316"/>
              <a:gd name="connsiteX40" fmla="*/ 4083481 w 4578973"/>
              <a:gd name="connsiteY40" fmla="*/ 806177 h 3500316"/>
              <a:gd name="connsiteX41" fmla="*/ 3858107 w 4578973"/>
              <a:gd name="connsiteY41" fmla="*/ 626779 h 3500316"/>
              <a:gd name="connsiteX42" fmla="*/ 4038802 w 4578973"/>
              <a:gd name="connsiteY42" fmla="*/ 106539 h 3500316"/>
              <a:gd name="connsiteX43" fmla="*/ 4578973 w 4578973"/>
              <a:gd name="connsiteY43" fmla="*/ 2894159 h 3500316"/>
              <a:gd name="connsiteX0" fmla="*/ 0 w 4578973"/>
              <a:gd name="connsiteY0" fmla="*/ 3008497 h 3393787"/>
              <a:gd name="connsiteX1" fmla="*/ 66413 w 4578973"/>
              <a:gd name="connsiteY1" fmla="*/ 3123678 h 3393787"/>
              <a:gd name="connsiteX2" fmla="*/ 57200 w 4578973"/>
              <a:gd name="connsiteY2" fmla="*/ 3154518 h 3393787"/>
              <a:gd name="connsiteX3" fmla="*/ 125001 w 4578973"/>
              <a:gd name="connsiteY3" fmla="*/ 3273939 h 3393787"/>
              <a:gd name="connsiteX4" fmla="*/ 363638 w 4578973"/>
              <a:gd name="connsiteY4" fmla="*/ 3393769 h 3393787"/>
              <a:gd name="connsiteX5" fmla="*/ 397026 w 4578973"/>
              <a:gd name="connsiteY5" fmla="*/ 3265336 h 3393787"/>
              <a:gd name="connsiteX6" fmla="*/ 589381 w 4578973"/>
              <a:gd name="connsiteY6" fmla="*/ 3301130 h 3393787"/>
              <a:gd name="connsiteX7" fmla="*/ 727054 w 4578973"/>
              <a:gd name="connsiteY7" fmla="*/ 3229026 h 3393787"/>
              <a:gd name="connsiteX8" fmla="*/ 792605 w 4578973"/>
              <a:gd name="connsiteY8" fmla="*/ 3068023 h 3393787"/>
              <a:gd name="connsiteX9" fmla="*/ 945345 w 4578973"/>
              <a:gd name="connsiteY9" fmla="*/ 3087555 h 3393787"/>
              <a:gd name="connsiteX10" fmla="*/ 1113054 w 4578973"/>
              <a:gd name="connsiteY10" fmla="*/ 2990315 h 3393787"/>
              <a:gd name="connsiteX11" fmla="*/ 1262050 w 4578973"/>
              <a:gd name="connsiteY11" fmla="*/ 2976055 h 3393787"/>
              <a:gd name="connsiteX12" fmla="*/ 1368057 w 4578973"/>
              <a:gd name="connsiteY12" fmla="*/ 3124921 h 3393787"/>
              <a:gd name="connsiteX13" fmla="*/ 1494138 w 4578973"/>
              <a:gd name="connsiteY13" fmla="*/ 3022004 h 3393787"/>
              <a:gd name="connsiteX14" fmla="*/ 1657956 w 4578973"/>
              <a:gd name="connsiteY14" fmla="*/ 2932787 h 3393787"/>
              <a:gd name="connsiteX15" fmla="*/ 1709966 w 4578973"/>
              <a:gd name="connsiteY15" fmla="*/ 2834019 h 3393787"/>
              <a:gd name="connsiteX16" fmla="*/ 1901199 w 4578973"/>
              <a:gd name="connsiteY16" fmla="*/ 2877784 h 3393787"/>
              <a:gd name="connsiteX17" fmla="*/ 2066820 w 4578973"/>
              <a:gd name="connsiteY17" fmla="*/ 2880308 h 3393787"/>
              <a:gd name="connsiteX18" fmla="*/ 2182698 w 4578973"/>
              <a:gd name="connsiteY18" fmla="*/ 2767962 h 3393787"/>
              <a:gd name="connsiteX19" fmla="*/ 2321661 w 4578973"/>
              <a:gd name="connsiteY19" fmla="*/ 2777741 h 3393787"/>
              <a:gd name="connsiteX20" fmla="*/ 2436714 w 4578973"/>
              <a:gd name="connsiteY20" fmla="*/ 2671002 h 3393787"/>
              <a:gd name="connsiteX21" fmla="*/ 2586374 w 4578973"/>
              <a:gd name="connsiteY21" fmla="*/ 2719297 h 3393787"/>
              <a:gd name="connsiteX22" fmla="*/ 2707839 w 4578973"/>
              <a:gd name="connsiteY22" fmla="*/ 2575781 h 3393787"/>
              <a:gd name="connsiteX23" fmla="*/ 2836672 w 4578973"/>
              <a:gd name="connsiteY23" fmla="*/ 2743040 h 3393787"/>
              <a:gd name="connsiteX24" fmla="*/ 3003149 w 4578973"/>
              <a:gd name="connsiteY24" fmla="*/ 2721327 h 3393787"/>
              <a:gd name="connsiteX25" fmla="*/ 3147610 w 4578973"/>
              <a:gd name="connsiteY25" fmla="*/ 2647673 h 3393787"/>
              <a:gd name="connsiteX26" fmla="*/ 3366232 w 4578973"/>
              <a:gd name="connsiteY26" fmla="*/ 2472153 h 3393787"/>
              <a:gd name="connsiteX27" fmla="*/ 3514345 w 4578973"/>
              <a:gd name="connsiteY27" fmla="*/ 2423211 h 3393787"/>
              <a:gd name="connsiteX28" fmla="*/ 3682079 w 4578973"/>
              <a:gd name="connsiteY28" fmla="*/ 2407817 h 3393787"/>
              <a:gd name="connsiteX29" fmla="*/ 3810028 w 4578973"/>
              <a:gd name="connsiteY29" fmla="*/ 2375733 h 3393787"/>
              <a:gd name="connsiteX30" fmla="*/ 3957900 w 4578973"/>
              <a:gd name="connsiteY30" fmla="*/ 2336274 h 3393787"/>
              <a:gd name="connsiteX31" fmla="*/ 4068900 w 4578973"/>
              <a:gd name="connsiteY31" fmla="*/ 2197071 h 3393787"/>
              <a:gd name="connsiteX32" fmla="*/ 3990584 w 4578973"/>
              <a:gd name="connsiteY32" fmla="*/ 2097730 h 3393787"/>
              <a:gd name="connsiteX33" fmla="*/ 4085869 w 4578973"/>
              <a:gd name="connsiteY33" fmla="*/ 1951842 h 3393787"/>
              <a:gd name="connsiteX34" fmla="*/ 4099562 w 4578973"/>
              <a:gd name="connsiteY34" fmla="*/ 1751513 h 3393787"/>
              <a:gd name="connsiteX35" fmla="*/ 4091374 w 4578973"/>
              <a:gd name="connsiteY35" fmla="*/ 1593243 h 3393787"/>
              <a:gd name="connsiteX36" fmla="*/ 4021986 w 4578973"/>
              <a:gd name="connsiteY36" fmla="*/ 1430123 h 3393787"/>
              <a:gd name="connsiteX37" fmla="*/ 3957713 w 4578973"/>
              <a:gd name="connsiteY37" fmla="*/ 1213622 h 3393787"/>
              <a:gd name="connsiteX38" fmla="*/ 3909215 w 4578973"/>
              <a:gd name="connsiteY38" fmla="*/ 976853 h 3393787"/>
              <a:gd name="connsiteX39" fmla="*/ 3953113 w 4578973"/>
              <a:gd name="connsiteY39" fmla="*/ 796312 h 3393787"/>
              <a:gd name="connsiteX40" fmla="*/ 4083481 w 4578973"/>
              <a:gd name="connsiteY40" fmla="*/ 699648 h 3393787"/>
              <a:gd name="connsiteX41" fmla="*/ 3858107 w 4578973"/>
              <a:gd name="connsiteY41" fmla="*/ 520250 h 3393787"/>
              <a:gd name="connsiteX42" fmla="*/ 4038802 w 4578973"/>
              <a:gd name="connsiteY42" fmla="*/ 10 h 3393787"/>
              <a:gd name="connsiteX43" fmla="*/ 4578973 w 4578973"/>
              <a:gd name="connsiteY43" fmla="*/ 2787630 h 3393787"/>
              <a:gd name="connsiteX0" fmla="*/ 0 w 4578973"/>
              <a:gd name="connsiteY0" fmla="*/ 3010105 h 3395395"/>
              <a:gd name="connsiteX1" fmla="*/ 66413 w 4578973"/>
              <a:gd name="connsiteY1" fmla="*/ 3125286 h 3395395"/>
              <a:gd name="connsiteX2" fmla="*/ 57200 w 4578973"/>
              <a:gd name="connsiteY2" fmla="*/ 3156126 h 3395395"/>
              <a:gd name="connsiteX3" fmla="*/ 125001 w 4578973"/>
              <a:gd name="connsiteY3" fmla="*/ 3275547 h 3395395"/>
              <a:gd name="connsiteX4" fmla="*/ 363638 w 4578973"/>
              <a:gd name="connsiteY4" fmla="*/ 3395377 h 3395395"/>
              <a:gd name="connsiteX5" fmla="*/ 397026 w 4578973"/>
              <a:gd name="connsiteY5" fmla="*/ 3266944 h 3395395"/>
              <a:gd name="connsiteX6" fmla="*/ 589381 w 4578973"/>
              <a:gd name="connsiteY6" fmla="*/ 3302738 h 3395395"/>
              <a:gd name="connsiteX7" fmla="*/ 727054 w 4578973"/>
              <a:gd name="connsiteY7" fmla="*/ 3230634 h 3395395"/>
              <a:gd name="connsiteX8" fmla="*/ 792605 w 4578973"/>
              <a:gd name="connsiteY8" fmla="*/ 3069631 h 3395395"/>
              <a:gd name="connsiteX9" fmla="*/ 945345 w 4578973"/>
              <a:gd name="connsiteY9" fmla="*/ 3089163 h 3395395"/>
              <a:gd name="connsiteX10" fmla="*/ 1113054 w 4578973"/>
              <a:gd name="connsiteY10" fmla="*/ 2991923 h 3395395"/>
              <a:gd name="connsiteX11" fmla="*/ 1262050 w 4578973"/>
              <a:gd name="connsiteY11" fmla="*/ 2977663 h 3395395"/>
              <a:gd name="connsiteX12" fmla="*/ 1368057 w 4578973"/>
              <a:gd name="connsiteY12" fmla="*/ 3126529 h 3395395"/>
              <a:gd name="connsiteX13" fmla="*/ 1494138 w 4578973"/>
              <a:gd name="connsiteY13" fmla="*/ 3023612 h 3395395"/>
              <a:gd name="connsiteX14" fmla="*/ 1657956 w 4578973"/>
              <a:gd name="connsiteY14" fmla="*/ 2934395 h 3395395"/>
              <a:gd name="connsiteX15" fmla="*/ 1709966 w 4578973"/>
              <a:gd name="connsiteY15" fmla="*/ 2835627 h 3395395"/>
              <a:gd name="connsiteX16" fmla="*/ 1901199 w 4578973"/>
              <a:gd name="connsiteY16" fmla="*/ 2879392 h 3395395"/>
              <a:gd name="connsiteX17" fmla="*/ 2066820 w 4578973"/>
              <a:gd name="connsiteY17" fmla="*/ 2881916 h 3395395"/>
              <a:gd name="connsiteX18" fmla="*/ 2182698 w 4578973"/>
              <a:gd name="connsiteY18" fmla="*/ 2769570 h 3395395"/>
              <a:gd name="connsiteX19" fmla="*/ 2321661 w 4578973"/>
              <a:gd name="connsiteY19" fmla="*/ 2779349 h 3395395"/>
              <a:gd name="connsiteX20" fmla="*/ 2436714 w 4578973"/>
              <a:gd name="connsiteY20" fmla="*/ 2672610 h 3395395"/>
              <a:gd name="connsiteX21" fmla="*/ 2586374 w 4578973"/>
              <a:gd name="connsiteY21" fmla="*/ 2720905 h 3395395"/>
              <a:gd name="connsiteX22" fmla="*/ 2707839 w 4578973"/>
              <a:gd name="connsiteY22" fmla="*/ 2577389 h 3395395"/>
              <a:gd name="connsiteX23" fmla="*/ 2836672 w 4578973"/>
              <a:gd name="connsiteY23" fmla="*/ 2744648 h 3395395"/>
              <a:gd name="connsiteX24" fmla="*/ 3003149 w 4578973"/>
              <a:gd name="connsiteY24" fmla="*/ 2722935 h 3395395"/>
              <a:gd name="connsiteX25" fmla="*/ 3147610 w 4578973"/>
              <a:gd name="connsiteY25" fmla="*/ 2649281 h 3395395"/>
              <a:gd name="connsiteX26" fmla="*/ 3366232 w 4578973"/>
              <a:gd name="connsiteY26" fmla="*/ 2473761 h 3395395"/>
              <a:gd name="connsiteX27" fmla="*/ 3514345 w 4578973"/>
              <a:gd name="connsiteY27" fmla="*/ 2424819 h 3395395"/>
              <a:gd name="connsiteX28" fmla="*/ 3682079 w 4578973"/>
              <a:gd name="connsiteY28" fmla="*/ 2409425 h 3395395"/>
              <a:gd name="connsiteX29" fmla="*/ 3810028 w 4578973"/>
              <a:gd name="connsiteY29" fmla="*/ 2377341 h 3395395"/>
              <a:gd name="connsiteX30" fmla="*/ 3957900 w 4578973"/>
              <a:gd name="connsiteY30" fmla="*/ 2337882 h 3395395"/>
              <a:gd name="connsiteX31" fmla="*/ 4068900 w 4578973"/>
              <a:gd name="connsiteY31" fmla="*/ 2198679 h 3395395"/>
              <a:gd name="connsiteX32" fmla="*/ 3990584 w 4578973"/>
              <a:gd name="connsiteY32" fmla="*/ 2099338 h 3395395"/>
              <a:gd name="connsiteX33" fmla="*/ 4085869 w 4578973"/>
              <a:gd name="connsiteY33" fmla="*/ 1953450 h 3395395"/>
              <a:gd name="connsiteX34" fmla="*/ 4099562 w 4578973"/>
              <a:gd name="connsiteY34" fmla="*/ 1753121 h 3395395"/>
              <a:gd name="connsiteX35" fmla="*/ 4091374 w 4578973"/>
              <a:gd name="connsiteY35" fmla="*/ 1594851 h 3395395"/>
              <a:gd name="connsiteX36" fmla="*/ 4021986 w 4578973"/>
              <a:gd name="connsiteY36" fmla="*/ 1431731 h 3395395"/>
              <a:gd name="connsiteX37" fmla="*/ 3957713 w 4578973"/>
              <a:gd name="connsiteY37" fmla="*/ 1215230 h 3395395"/>
              <a:gd name="connsiteX38" fmla="*/ 3909215 w 4578973"/>
              <a:gd name="connsiteY38" fmla="*/ 978461 h 3395395"/>
              <a:gd name="connsiteX39" fmla="*/ 3953113 w 4578973"/>
              <a:gd name="connsiteY39" fmla="*/ 797920 h 3395395"/>
              <a:gd name="connsiteX40" fmla="*/ 4083481 w 4578973"/>
              <a:gd name="connsiteY40" fmla="*/ 701256 h 3395395"/>
              <a:gd name="connsiteX41" fmla="*/ 3858107 w 4578973"/>
              <a:gd name="connsiteY41" fmla="*/ 521858 h 3395395"/>
              <a:gd name="connsiteX42" fmla="*/ 4038802 w 4578973"/>
              <a:gd name="connsiteY42" fmla="*/ 1618 h 3395395"/>
              <a:gd name="connsiteX43" fmla="*/ 4578973 w 4578973"/>
              <a:gd name="connsiteY43" fmla="*/ 2789238 h 3395395"/>
              <a:gd name="connsiteX0" fmla="*/ 0 w 4446238"/>
              <a:gd name="connsiteY0" fmla="*/ 3046843 h 3432133"/>
              <a:gd name="connsiteX1" fmla="*/ 66413 w 4446238"/>
              <a:gd name="connsiteY1" fmla="*/ 3162024 h 3432133"/>
              <a:gd name="connsiteX2" fmla="*/ 57200 w 4446238"/>
              <a:gd name="connsiteY2" fmla="*/ 3192864 h 3432133"/>
              <a:gd name="connsiteX3" fmla="*/ 125001 w 4446238"/>
              <a:gd name="connsiteY3" fmla="*/ 3312285 h 3432133"/>
              <a:gd name="connsiteX4" fmla="*/ 363638 w 4446238"/>
              <a:gd name="connsiteY4" fmla="*/ 3432115 h 3432133"/>
              <a:gd name="connsiteX5" fmla="*/ 397026 w 4446238"/>
              <a:gd name="connsiteY5" fmla="*/ 3303682 h 3432133"/>
              <a:gd name="connsiteX6" fmla="*/ 589381 w 4446238"/>
              <a:gd name="connsiteY6" fmla="*/ 3339476 h 3432133"/>
              <a:gd name="connsiteX7" fmla="*/ 727054 w 4446238"/>
              <a:gd name="connsiteY7" fmla="*/ 3267372 h 3432133"/>
              <a:gd name="connsiteX8" fmla="*/ 792605 w 4446238"/>
              <a:gd name="connsiteY8" fmla="*/ 3106369 h 3432133"/>
              <a:gd name="connsiteX9" fmla="*/ 945345 w 4446238"/>
              <a:gd name="connsiteY9" fmla="*/ 3125901 h 3432133"/>
              <a:gd name="connsiteX10" fmla="*/ 1113054 w 4446238"/>
              <a:gd name="connsiteY10" fmla="*/ 3028661 h 3432133"/>
              <a:gd name="connsiteX11" fmla="*/ 1262050 w 4446238"/>
              <a:gd name="connsiteY11" fmla="*/ 3014401 h 3432133"/>
              <a:gd name="connsiteX12" fmla="*/ 1368057 w 4446238"/>
              <a:gd name="connsiteY12" fmla="*/ 3163267 h 3432133"/>
              <a:gd name="connsiteX13" fmla="*/ 1494138 w 4446238"/>
              <a:gd name="connsiteY13" fmla="*/ 3060350 h 3432133"/>
              <a:gd name="connsiteX14" fmla="*/ 1657956 w 4446238"/>
              <a:gd name="connsiteY14" fmla="*/ 2971133 h 3432133"/>
              <a:gd name="connsiteX15" fmla="*/ 1709966 w 4446238"/>
              <a:gd name="connsiteY15" fmla="*/ 2872365 h 3432133"/>
              <a:gd name="connsiteX16" fmla="*/ 1901199 w 4446238"/>
              <a:gd name="connsiteY16" fmla="*/ 2916130 h 3432133"/>
              <a:gd name="connsiteX17" fmla="*/ 2066820 w 4446238"/>
              <a:gd name="connsiteY17" fmla="*/ 2918654 h 3432133"/>
              <a:gd name="connsiteX18" fmla="*/ 2182698 w 4446238"/>
              <a:gd name="connsiteY18" fmla="*/ 2806308 h 3432133"/>
              <a:gd name="connsiteX19" fmla="*/ 2321661 w 4446238"/>
              <a:gd name="connsiteY19" fmla="*/ 2816087 h 3432133"/>
              <a:gd name="connsiteX20" fmla="*/ 2436714 w 4446238"/>
              <a:gd name="connsiteY20" fmla="*/ 2709348 h 3432133"/>
              <a:gd name="connsiteX21" fmla="*/ 2586374 w 4446238"/>
              <a:gd name="connsiteY21" fmla="*/ 2757643 h 3432133"/>
              <a:gd name="connsiteX22" fmla="*/ 2707839 w 4446238"/>
              <a:gd name="connsiteY22" fmla="*/ 2614127 h 3432133"/>
              <a:gd name="connsiteX23" fmla="*/ 2836672 w 4446238"/>
              <a:gd name="connsiteY23" fmla="*/ 2781386 h 3432133"/>
              <a:gd name="connsiteX24" fmla="*/ 3003149 w 4446238"/>
              <a:gd name="connsiteY24" fmla="*/ 2759673 h 3432133"/>
              <a:gd name="connsiteX25" fmla="*/ 3147610 w 4446238"/>
              <a:gd name="connsiteY25" fmla="*/ 2686019 h 3432133"/>
              <a:gd name="connsiteX26" fmla="*/ 3366232 w 4446238"/>
              <a:gd name="connsiteY26" fmla="*/ 2510499 h 3432133"/>
              <a:gd name="connsiteX27" fmla="*/ 3514345 w 4446238"/>
              <a:gd name="connsiteY27" fmla="*/ 2461557 h 3432133"/>
              <a:gd name="connsiteX28" fmla="*/ 3682079 w 4446238"/>
              <a:gd name="connsiteY28" fmla="*/ 2446163 h 3432133"/>
              <a:gd name="connsiteX29" fmla="*/ 3810028 w 4446238"/>
              <a:gd name="connsiteY29" fmla="*/ 2414079 h 3432133"/>
              <a:gd name="connsiteX30" fmla="*/ 3957900 w 4446238"/>
              <a:gd name="connsiteY30" fmla="*/ 2374620 h 3432133"/>
              <a:gd name="connsiteX31" fmla="*/ 4068900 w 4446238"/>
              <a:gd name="connsiteY31" fmla="*/ 2235417 h 3432133"/>
              <a:gd name="connsiteX32" fmla="*/ 3990584 w 4446238"/>
              <a:gd name="connsiteY32" fmla="*/ 2136076 h 3432133"/>
              <a:gd name="connsiteX33" fmla="*/ 4085869 w 4446238"/>
              <a:gd name="connsiteY33" fmla="*/ 1990188 h 3432133"/>
              <a:gd name="connsiteX34" fmla="*/ 4099562 w 4446238"/>
              <a:gd name="connsiteY34" fmla="*/ 1789859 h 3432133"/>
              <a:gd name="connsiteX35" fmla="*/ 4091374 w 4446238"/>
              <a:gd name="connsiteY35" fmla="*/ 1631589 h 3432133"/>
              <a:gd name="connsiteX36" fmla="*/ 4021986 w 4446238"/>
              <a:gd name="connsiteY36" fmla="*/ 1468469 h 3432133"/>
              <a:gd name="connsiteX37" fmla="*/ 3957713 w 4446238"/>
              <a:gd name="connsiteY37" fmla="*/ 1251968 h 3432133"/>
              <a:gd name="connsiteX38" fmla="*/ 3909215 w 4446238"/>
              <a:gd name="connsiteY38" fmla="*/ 1015199 h 3432133"/>
              <a:gd name="connsiteX39" fmla="*/ 3953113 w 4446238"/>
              <a:gd name="connsiteY39" fmla="*/ 834658 h 3432133"/>
              <a:gd name="connsiteX40" fmla="*/ 4083481 w 4446238"/>
              <a:gd name="connsiteY40" fmla="*/ 737994 h 3432133"/>
              <a:gd name="connsiteX41" fmla="*/ 3858107 w 4446238"/>
              <a:gd name="connsiteY41" fmla="*/ 558596 h 3432133"/>
              <a:gd name="connsiteX42" fmla="*/ 4038802 w 4446238"/>
              <a:gd name="connsiteY42" fmla="*/ 38356 h 3432133"/>
              <a:gd name="connsiteX43" fmla="*/ 4446238 w 4446238"/>
              <a:gd name="connsiteY43" fmla="*/ 9034 h 3432133"/>
              <a:gd name="connsiteX0" fmla="*/ 0 w 4100800"/>
              <a:gd name="connsiteY0" fmla="*/ 3163170 h 3548460"/>
              <a:gd name="connsiteX1" fmla="*/ 66413 w 4100800"/>
              <a:gd name="connsiteY1" fmla="*/ 3278351 h 3548460"/>
              <a:gd name="connsiteX2" fmla="*/ 57200 w 4100800"/>
              <a:gd name="connsiteY2" fmla="*/ 3309191 h 3548460"/>
              <a:gd name="connsiteX3" fmla="*/ 125001 w 4100800"/>
              <a:gd name="connsiteY3" fmla="*/ 3428612 h 3548460"/>
              <a:gd name="connsiteX4" fmla="*/ 363638 w 4100800"/>
              <a:gd name="connsiteY4" fmla="*/ 3548442 h 3548460"/>
              <a:gd name="connsiteX5" fmla="*/ 397026 w 4100800"/>
              <a:gd name="connsiteY5" fmla="*/ 3420009 h 3548460"/>
              <a:gd name="connsiteX6" fmla="*/ 589381 w 4100800"/>
              <a:gd name="connsiteY6" fmla="*/ 3455803 h 3548460"/>
              <a:gd name="connsiteX7" fmla="*/ 727054 w 4100800"/>
              <a:gd name="connsiteY7" fmla="*/ 3383699 h 3548460"/>
              <a:gd name="connsiteX8" fmla="*/ 792605 w 4100800"/>
              <a:gd name="connsiteY8" fmla="*/ 3222696 h 3548460"/>
              <a:gd name="connsiteX9" fmla="*/ 945345 w 4100800"/>
              <a:gd name="connsiteY9" fmla="*/ 3242228 h 3548460"/>
              <a:gd name="connsiteX10" fmla="*/ 1113054 w 4100800"/>
              <a:gd name="connsiteY10" fmla="*/ 3144988 h 3548460"/>
              <a:gd name="connsiteX11" fmla="*/ 1262050 w 4100800"/>
              <a:gd name="connsiteY11" fmla="*/ 3130728 h 3548460"/>
              <a:gd name="connsiteX12" fmla="*/ 1368057 w 4100800"/>
              <a:gd name="connsiteY12" fmla="*/ 3279594 h 3548460"/>
              <a:gd name="connsiteX13" fmla="*/ 1494138 w 4100800"/>
              <a:gd name="connsiteY13" fmla="*/ 3176677 h 3548460"/>
              <a:gd name="connsiteX14" fmla="*/ 1657956 w 4100800"/>
              <a:gd name="connsiteY14" fmla="*/ 3087460 h 3548460"/>
              <a:gd name="connsiteX15" fmla="*/ 1709966 w 4100800"/>
              <a:gd name="connsiteY15" fmla="*/ 2988692 h 3548460"/>
              <a:gd name="connsiteX16" fmla="*/ 1901199 w 4100800"/>
              <a:gd name="connsiteY16" fmla="*/ 3032457 h 3548460"/>
              <a:gd name="connsiteX17" fmla="*/ 2066820 w 4100800"/>
              <a:gd name="connsiteY17" fmla="*/ 3034981 h 3548460"/>
              <a:gd name="connsiteX18" fmla="*/ 2182698 w 4100800"/>
              <a:gd name="connsiteY18" fmla="*/ 2922635 h 3548460"/>
              <a:gd name="connsiteX19" fmla="*/ 2321661 w 4100800"/>
              <a:gd name="connsiteY19" fmla="*/ 2932414 h 3548460"/>
              <a:gd name="connsiteX20" fmla="*/ 2436714 w 4100800"/>
              <a:gd name="connsiteY20" fmla="*/ 2825675 h 3548460"/>
              <a:gd name="connsiteX21" fmla="*/ 2586374 w 4100800"/>
              <a:gd name="connsiteY21" fmla="*/ 2873970 h 3548460"/>
              <a:gd name="connsiteX22" fmla="*/ 2707839 w 4100800"/>
              <a:gd name="connsiteY22" fmla="*/ 2730454 h 3548460"/>
              <a:gd name="connsiteX23" fmla="*/ 2836672 w 4100800"/>
              <a:gd name="connsiteY23" fmla="*/ 2897713 h 3548460"/>
              <a:gd name="connsiteX24" fmla="*/ 3003149 w 4100800"/>
              <a:gd name="connsiteY24" fmla="*/ 2876000 h 3548460"/>
              <a:gd name="connsiteX25" fmla="*/ 3147610 w 4100800"/>
              <a:gd name="connsiteY25" fmla="*/ 2802346 h 3548460"/>
              <a:gd name="connsiteX26" fmla="*/ 3366232 w 4100800"/>
              <a:gd name="connsiteY26" fmla="*/ 2626826 h 3548460"/>
              <a:gd name="connsiteX27" fmla="*/ 3514345 w 4100800"/>
              <a:gd name="connsiteY27" fmla="*/ 2577884 h 3548460"/>
              <a:gd name="connsiteX28" fmla="*/ 3682079 w 4100800"/>
              <a:gd name="connsiteY28" fmla="*/ 2562490 h 3548460"/>
              <a:gd name="connsiteX29" fmla="*/ 3810028 w 4100800"/>
              <a:gd name="connsiteY29" fmla="*/ 2530406 h 3548460"/>
              <a:gd name="connsiteX30" fmla="*/ 3957900 w 4100800"/>
              <a:gd name="connsiteY30" fmla="*/ 2490947 h 3548460"/>
              <a:gd name="connsiteX31" fmla="*/ 4068900 w 4100800"/>
              <a:gd name="connsiteY31" fmla="*/ 2351744 h 3548460"/>
              <a:gd name="connsiteX32" fmla="*/ 3990584 w 4100800"/>
              <a:gd name="connsiteY32" fmla="*/ 2252403 h 3548460"/>
              <a:gd name="connsiteX33" fmla="*/ 4085869 w 4100800"/>
              <a:gd name="connsiteY33" fmla="*/ 2106515 h 3548460"/>
              <a:gd name="connsiteX34" fmla="*/ 4099562 w 4100800"/>
              <a:gd name="connsiteY34" fmla="*/ 1906186 h 3548460"/>
              <a:gd name="connsiteX35" fmla="*/ 4091374 w 4100800"/>
              <a:gd name="connsiteY35" fmla="*/ 1747916 h 3548460"/>
              <a:gd name="connsiteX36" fmla="*/ 4021986 w 4100800"/>
              <a:gd name="connsiteY36" fmla="*/ 1584796 h 3548460"/>
              <a:gd name="connsiteX37" fmla="*/ 3957713 w 4100800"/>
              <a:gd name="connsiteY37" fmla="*/ 1368295 h 3548460"/>
              <a:gd name="connsiteX38" fmla="*/ 3909215 w 4100800"/>
              <a:gd name="connsiteY38" fmla="*/ 1131526 h 3548460"/>
              <a:gd name="connsiteX39" fmla="*/ 3953113 w 4100800"/>
              <a:gd name="connsiteY39" fmla="*/ 950985 h 3548460"/>
              <a:gd name="connsiteX40" fmla="*/ 4083481 w 4100800"/>
              <a:gd name="connsiteY40" fmla="*/ 854321 h 3548460"/>
              <a:gd name="connsiteX41" fmla="*/ 3858107 w 4100800"/>
              <a:gd name="connsiteY41" fmla="*/ 674923 h 3548460"/>
              <a:gd name="connsiteX42" fmla="*/ 4038802 w 4100800"/>
              <a:gd name="connsiteY42" fmla="*/ 154683 h 3548460"/>
              <a:gd name="connsiteX43" fmla="*/ 4077528 w 4100800"/>
              <a:gd name="connsiteY43" fmla="*/ 0 h 3548460"/>
              <a:gd name="connsiteX0" fmla="*/ 0 w 4100800"/>
              <a:gd name="connsiteY0" fmla="*/ 3163170 h 3548460"/>
              <a:gd name="connsiteX1" fmla="*/ 66413 w 4100800"/>
              <a:gd name="connsiteY1" fmla="*/ 3278351 h 3548460"/>
              <a:gd name="connsiteX2" fmla="*/ 57200 w 4100800"/>
              <a:gd name="connsiteY2" fmla="*/ 3309191 h 3548460"/>
              <a:gd name="connsiteX3" fmla="*/ 125001 w 4100800"/>
              <a:gd name="connsiteY3" fmla="*/ 3428612 h 3548460"/>
              <a:gd name="connsiteX4" fmla="*/ 363638 w 4100800"/>
              <a:gd name="connsiteY4" fmla="*/ 3548442 h 3548460"/>
              <a:gd name="connsiteX5" fmla="*/ 397026 w 4100800"/>
              <a:gd name="connsiteY5" fmla="*/ 3420009 h 3548460"/>
              <a:gd name="connsiteX6" fmla="*/ 589381 w 4100800"/>
              <a:gd name="connsiteY6" fmla="*/ 3455803 h 3548460"/>
              <a:gd name="connsiteX7" fmla="*/ 727054 w 4100800"/>
              <a:gd name="connsiteY7" fmla="*/ 3383699 h 3548460"/>
              <a:gd name="connsiteX8" fmla="*/ 792605 w 4100800"/>
              <a:gd name="connsiteY8" fmla="*/ 3222696 h 3548460"/>
              <a:gd name="connsiteX9" fmla="*/ 945345 w 4100800"/>
              <a:gd name="connsiteY9" fmla="*/ 3242228 h 3548460"/>
              <a:gd name="connsiteX10" fmla="*/ 1113054 w 4100800"/>
              <a:gd name="connsiteY10" fmla="*/ 3144988 h 3548460"/>
              <a:gd name="connsiteX11" fmla="*/ 1262050 w 4100800"/>
              <a:gd name="connsiteY11" fmla="*/ 3130728 h 3548460"/>
              <a:gd name="connsiteX12" fmla="*/ 1368057 w 4100800"/>
              <a:gd name="connsiteY12" fmla="*/ 3279594 h 3548460"/>
              <a:gd name="connsiteX13" fmla="*/ 1494138 w 4100800"/>
              <a:gd name="connsiteY13" fmla="*/ 3176677 h 3548460"/>
              <a:gd name="connsiteX14" fmla="*/ 1657956 w 4100800"/>
              <a:gd name="connsiteY14" fmla="*/ 3087460 h 3548460"/>
              <a:gd name="connsiteX15" fmla="*/ 1709966 w 4100800"/>
              <a:gd name="connsiteY15" fmla="*/ 2988692 h 3548460"/>
              <a:gd name="connsiteX16" fmla="*/ 1901199 w 4100800"/>
              <a:gd name="connsiteY16" fmla="*/ 3032457 h 3548460"/>
              <a:gd name="connsiteX17" fmla="*/ 2066820 w 4100800"/>
              <a:gd name="connsiteY17" fmla="*/ 3034981 h 3548460"/>
              <a:gd name="connsiteX18" fmla="*/ 2182698 w 4100800"/>
              <a:gd name="connsiteY18" fmla="*/ 2922635 h 3548460"/>
              <a:gd name="connsiteX19" fmla="*/ 2321661 w 4100800"/>
              <a:gd name="connsiteY19" fmla="*/ 2932414 h 3548460"/>
              <a:gd name="connsiteX20" fmla="*/ 2436714 w 4100800"/>
              <a:gd name="connsiteY20" fmla="*/ 2825675 h 3548460"/>
              <a:gd name="connsiteX21" fmla="*/ 2586374 w 4100800"/>
              <a:gd name="connsiteY21" fmla="*/ 2873970 h 3548460"/>
              <a:gd name="connsiteX22" fmla="*/ 2707839 w 4100800"/>
              <a:gd name="connsiteY22" fmla="*/ 2730454 h 3548460"/>
              <a:gd name="connsiteX23" fmla="*/ 2836672 w 4100800"/>
              <a:gd name="connsiteY23" fmla="*/ 2897713 h 3548460"/>
              <a:gd name="connsiteX24" fmla="*/ 3003149 w 4100800"/>
              <a:gd name="connsiteY24" fmla="*/ 2876000 h 3548460"/>
              <a:gd name="connsiteX25" fmla="*/ 3147610 w 4100800"/>
              <a:gd name="connsiteY25" fmla="*/ 2802346 h 3548460"/>
              <a:gd name="connsiteX26" fmla="*/ 3366232 w 4100800"/>
              <a:gd name="connsiteY26" fmla="*/ 2626826 h 3548460"/>
              <a:gd name="connsiteX27" fmla="*/ 3514345 w 4100800"/>
              <a:gd name="connsiteY27" fmla="*/ 2577884 h 3548460"/>
              <a:gd name="connsiteX28" fmla="*/ 3682079 w 4100800"/>
              <a:gd name="connsiteY28" fmla="*/ 2562490 h 3548460"/>
              <a:gd name="connsiteX29" fmla="*/ 3810028 w 4100800"/>
              <a:gd name="connsiteY29" fmla="*/ 2530406 h 3548460"/>
              <a:gd name="connsiteX30" fmla="*/ 3957900 w 4100800"/>
              <a:gd name="connsiteY30" fmla="*/ 2490947 h 3548460"/>
              <a:gd name="connsiteX31" fmla="*/ 4068900 w 4100800"/>
              <a:gd name="connsiteY31" fmla="*/ 2351744 h 3548460"/>
              <a:gd name="connsiteX32" fmla="*/ 3990584 w 4100800"/>
              <a:gd name="connsiteY32" fmla="*/ 2252403 h 3548460"/>
              <a:gd name="connsiteX33" fmla="*/ 4085869 w 4100800"/>
              <a:gd name="connsiteY33" fmla="*/ 2106515 h 3548460"/>
              <a:gd name="connsiteX34" fmla="*/ 4099562 w 4100800"/>
              <a:gd name="connsiteY34" fmla="*/ 1906186 h 3548460"/>
              <a:gd name="connsiteX35" fmla="*/ 4091374 w 4100800"/>
              <a:gd name="connsiteY35" fmla="*/ 1747916 h 3548460"/>
              <a:gd name="connsiteX36" fmla="*/ 4021986 w 4100800"/>
              <a:gd name="connsiteY36" fmla="*/ 1584796 h 3548460"/>
              <a:gd name="connsiteX37" fmla="*/ 3957713 w 4100800"/>
              <a:gd name="connsiteY37" fmla="*/ 1368295 h 3548460"/>
              <a:gd name="connsiteX38" fmla="*/ 3909215 w 4100800"/>
              <a:gd name="connsiteY38" fmla="*/ 1131526 h 3548460"/>
              <a:gd name="connsiteX39" fmla="*/ 3953113 w 4100800"/>
              <a:gd name="connsiteY39" fmla="*/ 950985 h 3548460"/>
              <a:gd name="connsiteX40" fmla="*/ 4083481 w 4100800"/>
              <a:gd name="connsiteY40" fmla="*/ 854321 h 3548460"/>
              <a:gd name="connsiteX41" fmla="*/ 3858107 w 4100800"/>
              <a:gd name="connsiteY41" fmla="*/ 674923 h 3548460"/>
              <a:gd name="connsiteX42" fmla="*/ 4038802 w 4100800"/>
              <a:gd name="connsiteY42" fmla="*/ 154683 h 3548460"/>
              <a:gd name="connsiteX43" fmla="*/ 4077528 w 4100800"/>
              <a:gd name="connsiteY43" fmla="*/ 0 h 3548460"/>
              <a:gd name="connsiteX0" fmla="*/ 0 w 4166018"/>
              <a:gd name="connsiteY0" fmla="*/ 3605622 h 3990912"/>
              <a:gd name="connsiteX1" fmla="*/ 66413 w 4166018"/>
              <a:gd name="connsiteY1" fmla="*/ 3720803 h 3990912"/>
              <a:gd name="connsiteX2" fmla="*/ 57200 w 4166018"/>
              <a:gd name="connsiteY2" fmla="*/ 3751643 h 3990912"/>
              <a:gd name="connsiteX3" fmla="*/ 125001 w 4166018"/>
              <a:gd name="connsiteY3" fmla="*/ 3871064 h 3990912"/>
              <a:gd name="connsiteX4" fmla="*/ 363638 w 4166018"/>
              <a:gd name="connsiteY4" fmla="*/ 3990894 h 3990912"/>
              <a:gd name="connsiteX5" fmla="*/ 397026 w 4166018"/>
              <a:gd name="connsiteY5" fmla="*/ 3862461 h 3990912"/>
              <a:gd name="connsiteX6" fmla="*/ 589381 w 4166018"/>
              <a:gd name="connsiteY6" fmla="*/ 3898255 h 3990912"/>
              <a:gd name="connsiteX7" fmla="*/ 727054 w 4166018"/>
              <a:gd name="connsiteY7" fmla="*/ 3826151 h 3990912"/>
              <a:gd name="connsiteX8" fmla="*/ 792605 w 4166018"/>
              <a:gd name="connsiteY8" fmla="*/ 3665148 h 3990912"/>
              <a:gd name="connsiteX9" fmla="*/ 945345 w 4166018"/>
              <a:gd name="connsiteY9" fmla="*/ 3684680 h 3990912"/>
              <a:gd name="connsiteX10" fmla="*/ 1113054 w 4166018"/>
              <a:gd name="connsiteY10" fmla="*/ 3587440 h 3990912"/>
              <a:gd name="connsiteX11" fmla="*/ 1262050 w 4166018"/>
              <a:gd name="connsiteY11" fmla="*/ 3573180 h 3990912"/>
              <a:gd name="connsiteX12" fmla="*/ 1368057 w 4166018"/>
              <a:gd name="connsiteY12" fmla="*/ 3722046 h 3990912"/>
              <a:gd name="connsiteX13" fmla="*/ 1494138 w 4166018"/>
              <a:gd name="connsiteY13" fmla="*/ 3619129 h 3990912"/>
              <a:gd name="connsiteX14" fmla="*/ 1657956 w 4166018"/>
              <a:gd name="connsiteY14" fmla="*/ 3529912 h 3990912"/>
              <a:gd name="connsiteX15" fmla="*/ 1709966 w 4166018"/>
              <a:gd name="connsiteY15" fmla="*/ 3431144 h 3990912"/>
              <a:gd name="connsiteX16" fmla="*/ 1901199 w 4166018"/>
              <a:gd name="connsiteY16" fmla="*/ 3474909 h 3990912"/>
              <a:gd name="connsiteX17" fmla="*/ 2066820 w 4166018"/>
              <a:gd name="connsiteY17" fmla="*/ 3477433 h 3990912"/>
              <a:gd name="connsiteX18" fmla="*/ 2182698 w 4166018"/>
              <a:gd name="connsiteY18" fmla="*/ 3365087 h 3990912"/>
              <a:gd name="connsiteX19" fmla="*/ 2321661 w 4166018"/>
              <a:gd name="connsiteY19" fmla="*/ 3374866 h 3990912"/>
              <a:gd name="connsiteX20" fmla="*/ 2436714 w 4166018"/>
              <a:gd name="connsiteY20" fmla="*/ 3268127 h 3990912"/>
              <a:gd name="connsiteX21" fmla="*/ 2586374 w 4166018"/>
              <a:gd name="connsiteY21" fmla="*/ 3316422 h 3990912"/>
              <a:gd name="connsiteX22" fmla="*/ 2707839 w 4166018"/>
              <a:gd name="connsiteY22" fmla="*/ 3172906 h 3990912"/>
              <a:gd name="connsiteX23" fmla="*/ 2836672 w 4166018"/>
              <a:gd name="connsiteY23" fmla="*/ 3340165 h 3990912"/>
              <a:gd name="connsiteX24" fmla="*/ 3003149 w 4166018"/>
              <a:gd name="connsiteY24" fmla="*/ 3318452 h 3990912"/>
              <a:gd name="connsiteX25" fmla="*/ 3147610 w 4166018"/>
              <a:gd name="connsiteY25" fmla="*/ 3244798 h 3990912"/>
              <a:gd name="connsiteX26" fmla="*/ 3366232 w 4166018"/>
              <a:gd name="connsiteY26" fmla="*/ 3069278 h 3990912"/>
              <a:gd name="connsiteX27" fmla="*/ 3514345 w 4166018"/>
              <a:gd name="connsiteY27" fmla="*/ 3020336 h 3990912"/>
              <a:gd name="connsiteX28" fmla="*/ 3682079 w 4166018"/>
              <a:gd name="connsiteY28" fmla="*/ 3004942 h 3990912"/>
              <a:gd name="connsiteX29" fmla="*/ 3810028 w 4166018"/>
              <a:gd name="connsiteY29" fmla="*/ 2972858 h 3990912"/>
              <a:gd name="connsiteX30" fmla="*/ 3957900 w 4166018"/>
              <a:gd name="connsiteY30" fmla="*/ 2933399 h 3990912"/>
              <a:gd name="connsiteX31" fmla="*/ 4068900 w 4166018"/>
              <a:gd name="connsiteY31" fmla="*/ 2794196 h 3990912"/>
              <a:gd name="connsiteX32" fmla="*/ 3990584 w 4166018"/>
              <a:gd name="connsiteY32" fmla="*/ 2694855 h 3990912"/>
              <a:gd name="connsiteX33" fmla="*/ 4085869 w 4166018"/>
              <a:gd name="connsiteY33" fmla="*/ 2548967 h 3990912"/>
              <a:gd name="connsiteX34" fmla="*/ 4099562 w 4166018"/>
              <a:gd name="connsiteY34" fmla="*/ 2348638 h 3990912"/>
              <a:gd name="connsiteX35" fmla="*/ 4091374 w 4166018"/>
              <a:gd name="connsiteY35" fmla="*/ 2190368 h 3990912"/>
              <a:gd name="connsiteX36" fmla="*/ 4021986 w 4166018"/>
              <a:gd name="connsiteY36" fmla="*/ 2027248 h 3990912"/>
              <a:gd name="connsiteX37" fmla="*/ 3957713 w 4166018"/>
              <a:gd name="connsiteY37" fmla="*/ 1810747 h 3990912"/>
              <a:gd name="connsiteX38" fmla="*/ 3909215 w 4166018"/>
              <a:gd name="connsiteY38" fmla="*/ 1573978 h 3990912"/>
              <a:gd name="connsiteX39" fmla="*/ 3953113 w 4166018"/>
              <a:gd name="connsiteY39" fmla="*/ 1393437 h 3990912"/>
              <a:gd name="connsiteX40" fmla="*/ 4083481 w 4166018"/>
              <a:gd name="connsiteY40" fmla="*/ 1296773 h 3990912"/>
              <a:gd name="connsiteX41" fmla="*/ 3858107 w 4166018"/>
              <a:gd name="connsiteY41" fmla="*/ 1117375 h 3990912"/>
              <a:gd name="connsiteX42" fmla="*/ 4038802 w 4166018"/>
              <a:gd name="connsiteY42" fmla="*/ 597135 h 3990912"/>
              <a:gd name="connsiteX43" fmla="*/ 4166018 w 4166018"/>
              <a:gd name="connsiteY43" fmla="*/ 0 h 3990912"/>
              <a:gd name="connsiteX0" fmla="*/ 0 w 4166018"/>
              <a:gd name="connsiteY0" fmla="*/ 3605622 h 3990912"/>
              <a:gd name="connsiteX1" fmla="*/ 66413 w 4166018"/>
              <a:gd name="connsiteY1" fmla="*/ 3720803 h 3990912"/>
              <a:gd name="connsiteX2" fmla="*/ 57200 w 4166018"/>
              <a:gd name="connsiteY2" fmla="*/ 3751643 h 3990912"/>
              <a:gd name="connsiteX3" fmla="*/ 125001 w 4166018"/>
              <a:gd name="connsiteY3" fmla="*/ 3871064 h 3990912"/>
              <a:gd name="connsiteX4" fmla="*/ 363638 w 4166018"/>
              <a:gd name="connsiteY4" fmla="*/ 3990894 h 3990912"/>
              <a:gd name="connsiteX5" fmla="*/ 397026 w 4166018"/>
              <a:gd name="connsiteY5" fmla="*/ 3862461 h 3990912"/>
              <a:gd name="connsiteX6" fmla="*/ 589381 w 4166018"/>
              <a:gd name="connsiteY6" fmla="*/ 3898255 h 3990912"/>
              <a:gd name="connsiteX7" fmla="*/ 727054 w 4166018"/>
              <a:gd name="connsiteY7" fmla="*/ 3826151 h 3990912"/>
              <a:gd name="connsiteX8" fmla="*/ 792605 w 4166018"/>
              <a:gd name="connsiteY8" fmla="*/ 3665148 h 3990912"/>
              <a:gd name="connsiteX9" fmla="*/ 945345 w 4166018"/>
              <a:gd name="connsiteY9" fmla="*/ 3684680 h 3990912"/>
              <a:gd name="connsiteX10" fmla="*/ 1113054 w 4166018"/>
              <a:gd name="connsiteY10" fmla="*/ 3587440 h 3990912"/>
              <a:gd name="connsiteX11" fmla="*/ 1262050 w 4166018"/>
              <a:gd name="connsiteY11" fmla="*/ 3573180 h 3990912"/>
              <a:gd name="connsiteX12" fmla="*/ 1368057 w 4166018"/>
              <a:gd name="connsiteY12" fmla="*/ 3722046 h 3990912"/>
              <a:gd name="connsiteX13" fmla="*/ 1494138 w 4166018"/>
              <a:gd name="connsiteY13" fmla="*/ 3619129 h 3990912"/>
              <a:gd name="connsiteX14" fmla="*/ 1657956 w 4166018"/>
              <a:gd name="connsiteY14" fmla="*/ 3529912 h 3990912"/>
              <a:gd name="connsiteX15" fmla="*/ 1709966 w 4166018"/>
              <a:gd name="connsiteY15" fmla="*/ 3431144 h 3990912"/>
              <a:gd name="connsiteX16" fmla="*/ 1901199 w 4166018"/>
              <a:gd name="connsiteY16" fmla="*/ 3474909 h 3990912"/>
              <a:gd name="connsiteX17" fmla="*/ 2066820 w 4166018"/>
              <a:gd name="connsiteY17" fmla="*/ 3477433 h 3990912"/>
              <a:gd name="connsiteX18" fmla="*/ 2182698 w 4166018"/>
              <a:gd name="connsiteY18" fmla="*/ 3365087 h 3990912"/>
              <a:gd name="connsiteX19" fmla="*/ 2321661 w 4166018"/>
              <a:gd name="connsiteY19" fmla="*/ 3374866 h 3990912"/>
              <a:gd name="connsiteX20" fmla="*/ 2436714 w 4166018"/>
              <a:gd name="connsiteY20" fmla="*/ 3268127 h 3990912"/>
              <a:gd name="connsiteX21" fmla="*/ 2586374 w 4166018"/>
              <a:gd name="connsiteY21" fmla="*/ 3316422 h 3990912"/>
              <a:gd name="connsiteX22" fmla="*/ 2707839 w 4166018"/>
              <a:gd name="connsiteY22" fmla="*/ 3172906 h 3990912"/>
              <a:gd name="connsiteX23" fmla="*/ 2836672 w 4166018"/>
              <a:gd name="connsiteY23" fmla="*/ 3340165 h 3990912"/>
              <a:gd name="connsiteX24" fmla="*/ 3003149 w 4166018"/>
              <a:gd name="connsiteY24" fmla="*/ 3318452 h 3990912"/>
              <a:gd name="connsiteX25" fmla="*/ 3147610 w 4166018"/>
              <a:gd name="connsiteY25" fmla="*/ 3244798 h 3990912"/>
              <a:gd name="connsiteX26" fmla="*/ 3366232 w 4166018"/>
              <a:gd name="connsiteY26" fmla="*/ 3069278 h 3990912"/>
              <a:gd name="connsiteX27" fmla="*/ 3514345 w 4166018"/>
              <a:gd name="connsiteY27" fmla="*/ 3020336 h 3990912"/>
              <a:gd name="connsiteX28" fmla="*/ 3682079 w 4166018"/>
              <a:gd name="connsiteY28" fmla="*/ 3004942 h 3990912"/>
              <a:gd name="connsiteX29" fmla="*/ 3810028 w 4166018"/>
              <a:gd name="connsiteY29" fmla="*/ 2972858 h 3990912"/>
              <a:gd name="connsiteX30" fmla="*/ 3957900 w 4166018"/>
              <a:gd name="connsiteY30" fmla="*/ 2933399 h 3990912"/>
              <a:gd name="connsiteX31" fmla="*/ 4068900 w 4166018"/>
              <a:gd name="connsiteY31" fmla="*/ 2794196 h 3990912"/>
              <a:gd name="connsiteX32" fmla="*/ 3990584 w 4166018"/>
              <a:gd name="connsiteY32" fmla="*/ 2694855 h 3990912"/>
              <a:gd name="connsiteX33" fmla="*/ 4085869 w 4166018"/>
              <a:gd name="connsiteY33" fmla="*/ 2548967 h 3990912"/>
              <a:gd name="connsiteX34" fmla="*/ 4099562 w 4166018"/>
              <a:gd name="connsiteY34" fmla="*/ 2348638 h 3990912"/>
              <a:gd name="connsiteX35" fmla="*/ 4091374 w 4166018"/>
              <a:gd name="connsiteY35" fmla="*/ 2190368 h 3990912"/>
              <a:gd name="connsiteX36" fmla="*/ 4021986 w 4166018"/>
              <a:gd name="connsiteY36" fmla="*/ 2027248 h 3990912"/>
              <a:gd name="connsiteX37" fmla="*/ 3957713 w 4166018"/>
              <a:gd name="connsiteY37" fmla="*/ 1810747 h 3990912"/>
              <a:gd name="connsiteX38" fmla="*/ 3909215 w 4166018"/>
              <a:gd name="connsiteY38" fmla="*/ 1573978 h 3990912"/>
              <a:gd name="connsiteX39" fmla="*/ 3953113 w 4166018"/>
              <a:gd name="connsiteY39" fmla="*/ 1393437 h 3990912"/>
              <a:gd name="connsiteX40" fmla="*/ 4083481 w 4166018"/>
              <a:gd name="connsiteY40" fmla="*/ 1296773 h 3990912"/>
              <a:gd name="connsiteX41" fmla="*/ 3858107 w 4166018"/>
              <a:gd name="connsiteY41" fmla="*/ 1117375 h 3990912"/>
              <a:gd name="connsiteX42" fmla="*/ 4038802 w 4166018"/>
              <a:gd name="connsiteY42" fmla="*/ 597135 h 3990912"/>
              <a:gd name="connsiteX43" fmla="*/ 4086707 w 4166018"/>
              <a:gd name="connsiteY43" fmla="*/ 409450 h 3990912"/>
              <a:gd name="connsiteX44" fmla="*/ 4166018 w 4166018"/>
              <a:gd name="connsiteY44" fmla="*/ 0 h 3990912"/>
              <a:gd name="connsiteX0" fmla="*/ 0 w 4166018"/>
              <a:gd name="connsiteY0" fmla="*/ 3605622 h 3990912"/>
              <a:gd name="connsiteX1" fmla="*/ 66413 w 4166018"/>
              <a:gd name="connsiteY1" fmla="*/ 3720803 h 3990912"/>
              <a:gd name="connsiteX2" fmla="*/ 57200 w 4166018"/>
              <a:gd name="connsiteY2" fmla="*/ 3751643 h 3990912"/>
              <a:gd name="connsiteX3" fmla="*/ 125001 w 4166018"/>
              <a:gd name="connsiteY3" fmla="*/ 3871064 h 3990912"/>
              <a:gd name="connsiteX4" fmla="*/ 363638 w 4166018"/>
              <a:gd name="connsiteY4" fmla="*/ 3990894 h 3990912"/>
              <a:gd name="connsiteX5" fmla="*/ 397026 w 4166018"/>
              <a:gd name="connsiteY5" fmla="*/ 3862461 h 3990912"/>
              <a:gd name="connsiteX6" fmla="*/ 589381 w 4166018"/>
              <a:gd name="connsiteY6" fmla="*/ 3898255 h 3990912"/>
              <a:gd name="connsiteX7" fmla="*/ 727054 w 4166018"/>
              <a:gd name="connsiteY7" fmla="*/ 3826151 h 3990912"/>
              <a:gd name="connsiteX8" fmla="*/ 792605 w 4166018"/>
              <a:gd name="connsiteY8" fmla="*/ 3665148 h 3990912"/>
              <a:gd name="connsiteX9" fmla="*/ 945345 w 4166018"/>
              <a:gd name="connsiteY9" fmla="*/ 3684680 h 3990912"/>
              <a:gd name="connsiteX10" fmla="*/ 1113054 w 4166018"/>
              <a:gd name="connsiteY10" fmla="*/ 3587440 h 3990912"/>
              <a:gd name="connsiteX11" fmla="*/ 1262050 w 4166018"/>
              <a:gd name="connsiteY11" fmla="*/ 3573180 h 3990912"/>
              <a:gd name="connsiteX12" fmla="*/ 1368057 w 4166018"/>
              <a:gd name="connsiteY12" fmla="*/ 3722046 h 3990912"/>
              <a:gd name="connsiteX13" fmla="*/ 1494138 w 4166018"/>
              <a:gd name="connsiteY13" fmla="*/ 3619129 h 3990912"/>
              <a:gd name="connsiteX14" fmla="*/ 1657956 w 4166018"/>
              <a:gd name="connsiteY14" fmla="*/ 3529912 h 3990912"/>
              <a:gd name="connsiteX15" fmla="*/ 1709966 w 4166018"/>
              <a:gd name="connsiteY15" fmla="*/ 3431144 h 3990912"/>
              <a:gd name="connsiteX16" fmla="*/ 1901199 w 4166018"/>
              <a:gd name="connsiteY16" fmla="*/ 3474909 h 3990912"/>
              <a:gd name="connsiteX17" fmla="*/ 2066820 w 4166018"/>
              <a:gd name="connsiteY17" fmla="*/ 3477433 h 3990912"/>
              <a:gd name="connsiteX18" fmla="*/ 2182698 w 4166018"/>
              <a:gd name="connsiteY18" fmla="*/ 3365087 h 3990912"/>
              <a:gd name="connsiteX19" fmla="*/ 2321661 w 4166018"/>
              <a:gd name="connsiteY19" fmla="*/ 3374866 h 3990912"/>
              <a:gd name="connsiteX20" fmla="*/ 2436714 w 4166018"/>
              <a:gd name="connsiteY20" fmla="*/ 3268127 h 3990912"/>
              <a:gd name="connsiteX21" fmla="*/ 2586374 w 4166018"/>
              <a:gd name="connsiteY21" fmla="*/ 3316422 h 3990912"/>
              <a:gd name="connsiteX22" fmla="*/ 2707839 w 4166018"/>
              <a:gd name="connsiteY22" fmla="*/ 3172906 h 3990912"/>
              <a:gd name="connsiteX23" fmla="*/ 2836672 w 4166018"/>
              <a:gd name="connsiteY23" fmla="*/ 3340165 h 3990912"/>
              <a:gd name="connsiteX24" fmla="*/ 3003149 w 4166018"/>
              <a:gd name="connsiteY24" fmla="*/ 3318452 h 3990912"/>
              <a:gd name="connsiteX25" fmla="*/ 3147610 w 4166018"/>
              <a:gd name="connsiteY25" fmla="*/ 3244798 h 3990912"/>
              <a:gd name="connsiteX26" fmla="*/ 3366232 w 4166018"/>
              <a:gd name="connsiteY26" fmla="*/ 3069278 h 3990912"/>
              <a:gd name="connsiteX27" fmla="*/ 3514345 w 4166018"/>
              <a:gd name="connsiteY27" fmla="*/ 3020336 h 3990912"/>
              <a:gd name="connsiteX28" fmla="*/ 3682079 w 4166018"/>
              <a:gd name="connsiteY28" fmla="*/ 3004942 h 3990912"/>
              <a:gd name="connsiteX29" fmla="*/ 3810028 w 4166018"/>
              <a:gd name="connsiteY29" fmla="*/ 2972858 h 3990912"/>
              <a:gd name="connsiteX30" fmla="*/ 3957900 w 4166018"/>
              <a:gd name="connsiteY30" fmla="*/ 2933399 h 3990912"/>
              <a:gd name="connsiteX31" fmla="*/ 4068900 w 4166018"/>
              <a:gd name="connsiteY31" fmla="*/ 2794196 h 3990912"/>
              <a:gd name="connsiteX32" fmla="*/ 3990584 w 4166018"/>
              <a:gd name="connsiteY32" fmla="*/ 2694855 h 3990912"/>
              <a:gd name="connsiteX33" fmla="*/ 4085869 w 4166018"/>
              <a:gd name="connsiteY33" fmla="*/ 2548967 h 3990912"/>
              <a:gd name="connsiteX34" fmla="*/ 4099562 w 4166018"/>
              <a:gd name="connsiteY34" fmla="*/ 2348638 h 3990912"/>
              <a:gd name="connsiteX35" fmla="*/ 4091374 w 4166018"/>
              <a:gd name="connsiteY35" fmla="*/ 2190368 h 3990912"/>
              <a:gd name="connsiteX36" fmla="*/ 4021986 w 4166018"/>
              <a:gd name="connsiteY36" fmla="*/ 2027248 h 3990912"/>
              <a:gd name="connsiteX37" fmla="*/ 3957713 w 4166018"/>
              <a:gd name="connsiteY37" fmla="*/ 1810747 h 3990912"/>
              <a:gd name="connsiteX38" fmla="*/ 3909215 w 4166018"/>
              <a:gd name="connsiteY38" fmla="*/ 1573978 h 3990912"/>
              <a:gd name="connsiteX39" fmla="*/ 3953113 w 4166018"/>
              <a:gd name="connsiteY39" fmla="*/ 1393437 h 3990912"/>
              <a:gd name="connsiteX40" fmla="*/ 4083481 w 4166018"/>
              <a:gd name="connsiteY40" fmla="*/ 1296773 h 3990912"/>
              <a:gd name="connsiteX41" fmla="*/ 3858107 w 4166018"/>
              <a:gd name="connsiteY41" fmla="*/ 1117375 h 3990912"/>
              <a:gd name="connsiteX42" fmla="*/ 4038802 w 4166018"/>
              <a:gd name="connsiteY42" fmla="*/ 597135 h 3990912"/>
              <a:gd name="connsiteX43" fmla="*/ 3998216 w 4166018"/>
              <a:gd name="connsiteY43" fmla="*/ 416825 h 3990912"/>
              <a:gd name="connsiteX44" fmla="*/ 4166018 w 4166018"/>
              <a:gd name="connsiteY44" fmla="*/ 0 h 3990912"/>
              <a:gd name="connsiteX0" fmla="*/ 0 w 4166018"/>
              <a:gd name="connsiteY0" fmla="*/ 3605622 h 3990912"/>
              <a:gd name="connsiteX1" fmla="*/ 66413 w 4166018"/>
              <a:gd name="connsiteY1" fmla="*/ 3720803 h 3990912"/>
              <a:gd name="connsiteX2" fmla="*/ 57200 w 4166018"/>
              <a:gd name="connsiteY2" fmla="*/ 3751643 h 3990912"/>
              <a:gd name="connsiteX3" fmla="*/ 125001 w 4166018"/>
              <a:gd name="connsiteY3" fmla="*/ 3871064 h 3990912"/>
              <a:gd name="connsiteX4" fmla="*/ 363638 w 4166018"/>
              <a:gd name="connsiteY4" fmla="*/ 3990894 h 3990912"/>
              <a:gd name="connsiteX5" fmla="*/ 397026 w 4166018"/>
              <a:gd name="connsiteY5" fmla="*/ 3862461 h 3990912"/>
              <a:gd name="connsiteX6" fmla="*/ 589381 w 4166018"/>
              <a:gd name="connsiteY6" fmla="*/ 3898255 h 3990912"/>
              <a:gd name="connsiteX7" fmla="*/ 727054 w 4166018"/>
              <a:gd name="connsiteY7" fmla="*/ 3826151 h 3990912"/>
              <a:gd name="connsiteX8" fmla="*/ 792605 w 4166018"/>
              <a:gd name="connsiteY8" fmla="*/ 3665148 h 3990912"/>
              <a:gd name="connsiteX9" fmla="*/ 945345 w 4166018"/>
              <a:gd name="connsiteY9" fmla="*/ 3684680 h 3990912"/>
              <a:gd name="connsiteX10" fmla="*/ 1113054 w 4166018"/>
              <a:gd name="connsiteY10" fmla="*/ 3587440 h 3990912"/>
              <a:gd name="connsiteX11" fmla="*/ 1262050 w 4166018"/>
              <a:gd name="connsiteY11" fmla="*/ 3573180 h 3990912"/>
              <a:gd name="connsiteX12" fmla="*/ 1368057 w 4166018"/>
              <a:gd name="connsiteY12" fmla="*/ 3722046 h 3990912"/>
              <a:gd name="connsiteX13" fmla="*/ 1494138 w 4166018"/>
              <a:gd name="connsiteY13" fmla="*/ 3619129 h 3990912"/>
              <a:gd name="connsiteX14" fmla="*/ 1657956 w 4166018"/>
              <a:gd name="connsiteY14" fmla="*/ 3529912 h 3990912"/>
              <a:gd name="connsiteX15" fmla="*/ 1709966 w 4166018"/>
              <a:gd name="connsiteY15" fmla="*/ 3431144 h 3990912"/>
              <a:gd name="connsiteX16" fmla="*/ 1901199 w 4166018"/>
              <a:gd name="connsiteY16" fmla="*/ 3474909 h 3990912"/>
              <a:gd name="connsiteX17" fmla="*/ 2066820 w 4166018"/>
              <a:gd name="connsiteY17" fmla="*/ 3477433 h 3990912"/>
              <a:gd name="connsiteX18" fmla="*/ 2182698 w 4166018"/>
              <a:gd name="connsiteY18" fmla="*/ 3365087 h 3990912"/>
              <a:gd name="connsiteX19" fmla="*/ 2321661 w 4166018"/>
              <a:gd name="connsiteY19" fmla="*/ 3374866 h 3990912"/>
              <a:gd name="connsiteX20" fmla="*/ 2436714 w 4166018"/>
              <a:gd name="connsiteY20" fmla="*/ 3268127 h 3990912"/>
              <a:gd name="connsiteX21" fmla="*/ 2586374 w 4166018"/>
              <a:gd name="connsiteY21" fmla="*/ 3316422 h 3990912"/>
              <a:gd name="connsiteX22" fmla="*/ 2707839 w 4166018"/>
              <a:gd name="connsiteY22" fmla="*/ 3172906 h 3990912"/>
              <a:gd name="connsiteX23" fmla="*/ 2836672 w 4166018"/>
              <a:gd name="connsiteY23" fmla="*/ 3340165 h 3990912"/>
              <a:gd name="connsiteX24" fmla="*/ 3003149 w 4166018"/>
              <a:gd name="connsiteY24" fmla="*/ 3318452 h 3990912"/>
              <a:gd name="connsiteX25" fmla="*/ 3147610 w 4166018"/>
              <a:gd name="connsiteY25" fmla="*/ 3244798 h 3990912"/>
              <a:gd name="connsiteX26" fmla="*/ 3366232 w 4166018"/>
              <a:gd name="connsiteY26" fmla="*/ 3069278 h 3990912"/>
              <a:gd name="connsiteX27" fmla="*/ 3514345 w 4166018"/>
              <a:gd name="connsiteY27" fmla="*/ 3020336 h 3990912"/>
              <a:gd name="connsiteX28" fmla="*/ 3682079 w 4166018"/>
              <a:gd name="connsiteY28" fmla="*/ 3004942 h 3990912"/>
              <a:gd name="connsiteX29" fmla="*/ 3810028 w 4166018"/>
              <a:gd name="connsiteY29" fmla="*/ 2972858 h 3990912"/>
              <a:gd name="connsiteX30" fmla="*/ 3957900 w 4166018"/>
              <a:gd name="connsiteY30" fmla="*/ 2933399 h 3990912"/>
              <a:gd name="connsiteX31" fmla="*/ 4068900 w 4166018"/>
              <a:gd name="connsiteY31" fmla="*/ 2794196 h 3990912"/>
              <a:gd name="connsiteX32" fmla="*/ 3990584 w 4166018"/>
              <a:gd name="connsiteY32" fmla="*/ 2694855 h 3990912"/>
              <a:gd name="connsiteX33" fmla="*/ 4085869 w 4166018"/>
              <a:gd name="connsiteY33" fmla="*/ 2548967 h 3990912"/>
              <a:gd name="connsiteX34" fmla="*/ 4099562 w 4166018"/>
              <a:gd name="connsiteY34" fmla="*/ 2348638 h 3990912"/>
              <a:gd name="connsiteX35" fmla="*/ 4091374 w 4166018"/>
              <a:gd name="connsiteY35" fmla="*/ 2190368 h 3990912"/>
              <a:gd name="connsiteX36" fmla="*/ 4021986 w 4166018"/>
              <a:gd name="connsiteY36" fmla="*/ 2027248 h 3990912"/>
              <a:gd name="connsiteX37" fmla="*/ 3957713 w 4166018"/>
              <a:gd name="connsiteY37" fmla="*/ 1810747 h 3990912"/>
              <a:gd name="connsiteX38" fmla="*/ 3909215 w 4166018"/>
              <a:gd name="connsiteY38" fmla="*/ 1573978 h 3990912"/>
              <a:gd name="connsiteX39" fmla="*/ 3953113 w 4166018"/>
              <a:gd name="connsiteY39" fmla="*/ 1393437 h 3990912"/>
              <a:gd name="connsiteX40" fmla="*/ 4083481 w 4166018"/>
              <a:gd name="connsiteY40" fmla="*/ 1296773 h 3990912"/>
              <a:gd name="connsiteX41" fmla="*/ 3858107 w 4166018"/>
              <a:gd name="connsiteY41" fmla="*/ 1117375 h 3990912"/>
              <a:gd name="connsiteX42" fmla="*/ 4038802 w 4166018"/>
              <a:gd name="connsiteY42" fmla="*/ 597135 h 3990912"/>
              <a:gd name="connsiteX43" fmla="*/ 3998216 w 4166018"/>
              <a:gd name="connsiteY43" fmla="*/ 416825 h 3990912"/>
              <a:gd name="connsiteX44" fmla="*/ 4101455 w 4166018"/>
              <a:gd name="connsiteY44" fmla="*/ 136605 h 3990912"/>
              <a:gd name="connsiteX45" fmla="*/ 4166018 w 4166018"/>
              <a:gd name="connsiteY45" fmla="*/ 0 h 3990912"/>
              <a:gd name="connsiteX0" fmla="*/ 0 w 4245986"/>
              <a:gd name="connsiteY0" fmla="*/ 3605622 h 3990912"/>
              <a:gd name="connsiteX1" fmla="*/ 66413 w 4245986"/>
              <a:gd name="connsiteY1" fmla="*/ 3720803 h 3990912"/>
              <a:gd name="connsiteX2" fmla="*/ 57200 w 4245986"/>
              <a:gd name="connsiteY2" fmla="*/ 3751643 h 3990912"/>
              <a:gd name="connsiteX3" fmla="*/ 125001 w 4245986"/>
              <a:gd name="connsiteY3" fmla="*/ 3871064 h 3990912"/>
              <a:gd name="connsiteX4" fmla="*/ 363638 w 4245986"/>
              <a:gd name="connsiteY4" fmla="*/ 3990894 h 3990912"/>
              <a:gd name="connsiteX5" fmla="*/ 397026 w 4245986"/>
              <a:gd name="connsiteY5" fmla="*/ 3862461 h 3990912"/>
              <a:gd name="connsiteX6" fmla="*/ 589381 w 4245986"/>
              <a:gd name="connsiteY6" fmla="*/ 3898255 h 3990912"/>
              <a:gd name="connsiteX7" fmla="*/ 727054 w 4245986"/>
              <a:gd name="connsiteY7" fmla="*/ 3826151 h 3990912"/>
              <a:gd name="connsiteX8" fmla="*/ 792605 w 4245986"/>
              <a:gd name="connsiteY8" fmla="*/ 3665148 h 3990912"/>
              <a:gd name="connsiteX9" fmla="*/ 945345 w 4245986"/>
              <a:gd name="connsiteY9" fmla="*/ 3684680 h 3990912"/>
              <a:gd name="connsiteX10" fmla="*/ 1113054 w 4245986"/>
              <a:gd name="connsiteY10" fmla="*/ 3587440 h 3990912"/>
              <a:gd name="connsiteX11" fmla="*/ 1262050 w 4245986"/>
              <a:gd name="connsiteY11" fmla="*/ 3573180 h 3990912"/>
              <a:gd name="connsiteX12" fmla="*/ 1368057 w 4245986"/>
              <a:gd name="connsiteY12" fmla="*/ 3722046 h 3990912"/>
              <a:gd name="connsiteX13" fmla="*/ 1494138 w 4245986"/>
              <a:gd name="connsiteY13" fmla="*/ 3619129 h 3990912"/>
              <a:gd name="connsiteX14" fmla="*/ 1657956 w 4245986"/>
              <a:gd name="connsiteY14" fmla="*/ 3529912 h 3990912"/>
              <a:gd name="connsiteX15" fmla="*/ 1709966 w 4245986"/>
              <a:gd name="connsiteY15" fmla="*/ 3431144 h 3990912"/>
              <a:gd name="connsiteX16" fmla="*/ 1901199 w 4245986"/>
              <a:gd name="connsiteY16" fmla="*/ 3474909 h 3990912"/>
              <a:gd name="connsiteX17" fmla="*/ 2066820 w 4245986"/>
              <a:gd name="connsiteY17" fmla="*/ 3477433 h 3990912"/>
              <a:gd name="connsiteX18" fmla="*/ 2182698 w 4245986"/>
              <a:gd name="connsiteY18" fmla="*/ 3365087 h 3990912"/>
              <a:gd name="connsiteX19" fmla="*/ 2321661 w 4245986"/>
              <a:gd name="connsiteY19" fmla="*/ 3374866 h 3990912"/>
              <a:gd name="connsiteX20" fmla="*/ 2436714 w 4245986"/>
              <a:gd name="connsiteY20" fmla="*/ 3268127 h 3990912"/>
              <a:gd name="connsiteX21" fmla="*/ 2586374 w 4245986"/>
              <a:gd name="connsiteY21" fmla="*/ 3316422 h 3990912"/>
              <a:gd name="connsiteX22" fmla="*/ 2707839 w 4245986"/>
              <a:gd name="connsiteY22" fmla="*/ 3172906 h 3990912"/>
              <a:gd name="connsiteX23" fmla="*/ 2836672 w 4245986"/>
              <a:gd name="connsiteY23" fmla="*/ 3340165 h 3990912"/>
              <a:gd name="connsiteX24" fmla="*/ 3003149 w 4245986"/>
              <a:gd name="connsiteY24" fmla="*/ 3318452 h 3990912"/>
              <a:gd name="connsiteX25" fmla="*/ 3147610 w 4245986"/>
              <a:gd name="connsiteY25" fmla="*/ 3244798 h 3990912"/>
              <a:gd name="connsiteX26" fmla="*/ 3366232 w 4245986"/>
              <a:gd name="connsiteY26" fmla="*/ 3069278 h 3990912"/>
              <a:gd name="connsiteX27" fmla="*/ 3514345 w 4245986"/>
              <a:gd name="connsiteY27" fmla="*/ 3020336 h 3990912"/>
              <a:gd name="connsiteX28" fmla="*/ 3682079 w 4245986"/>
              <a:gd name="connsiteY28" fmla="*/ 3004942 h 3990912"/>
              <a:gd name="connsiteX29" fmla="*/ 3810028 w 4245986"/>
              <a:gd name="connsiteY29" fmla="*/ 2972858 h 3990912"/>
              <a:gd name="connsiteX30" fmla="*/ 3957900 w 4245986"/>
              <a:gd name="connsiteY30" fmla="*/ 2933399 h 3990912"/>
              <a:gd name="connsiteX31" fmla="*/ 4068900 w 4245986"/>
              <a:gd name="connsiteY31" fmla="*/ 2794196 h 3990912"/>
              <a:gd name="connsiteX32" fmla="*/ 3990584 w 4245986"/>
              <a:gd name="connsiteY32" fmla="*/ 2694855 h 3990912"/>
              <a:gd name="connsiteX33" fmla="*/ 4085869 w 4245986"/>
              <a:gd name="connsiteY33" fmla="*/ 2548967 h 3990912"/>
              <a:gd name="connsiteX34" fmla="*/ 4099562 w 4245986"/>
              <a:gd name="connsiteY34" fmla="*/ 2348638 h 3990912"/>
              <a:gd name="connsiteX35" fmla="*/ 4091374 w 4245986"/>
              <a:gd name="connsiteY35" fmla="*/ 2190368 h 3990912"/>
              <a:gd name="connsiteX36" fmla="*/ 4021986 w 4245986"/>
              <a:gd name="connsiteY36" fmla="*/ 2027248 h 3990912"/>
              <a:gd name="connsiteX37" fmla="*/ 3957713 w 4245986"/>
              <a:gd name="connsiteY37" fmla="*/ 1810747 h 3990912"/>
              <a:gd name="connsiteX38" fmla="*/ 3909215 w 4245986"/>
              <a:gd name="connsiteY38" fmla="*/ 1573978 h 3990912"/>
              <a:gd name="connsiteX39" fmla="*/ 3953113 w 4245986"/>
              <a:gd name="connsiteY39" fmla="*/ 1393437 h 3990912"/>
              <a:gd name="connsiteX40" fmla="*/ 4083481 w 4245986"/>
              <a:gd name="connsiteY40" fmla="*/ 1296773 h 3990912"/>
              <a:gd name="connsiteX41" fmla="*/ 3858107 w 4245986"/>
              <a:gd name="connsiteY41" fmla="*/ 1117375 h 3990912"/>
              <a:gd name="connsiteX42" fmla="*/ 4038802 w 4245986"/>
              <a:gd name="connsiteY42" fmla="*/ 597135 h 3990912"/>
              <a:gd name="connsiteX43" fmla="*/ 3998216 w 4245986"/>
              <a:gd name="connsiteY43" fmla="*/ 416825 h 3990912"/>
              <a:gd name="connsiteX44" fmla="*/ 4241565 w 4245986"/>
              <a:gd name="connsiteY44" fmla="*/ 136605 h 3990912"/>
              <a:gd name="connsiteX45" fmla="*/ 4166018 w 4245986"/>
              <a:gd name="connsiteY45" fmla="*/ 0 h 3990912"/>
              <a:gd name="connsiteX0" fmla="*/ 0 w 4245986"/>
              <a:gd name="connsiteY0" fmla="*/ 3605622 h 3990912"/>
              <a:gd name="connsiteX1" fmla="*/ 66413 w 4245986"/>
              <a:gd name="connsiteY1" fmla="*/ 3720803 h 3990912"/>
              <a:gd name="connsiteX2" fmla="*/ 57200 w 4245986"/>
              <a:gd name="connsiteY2" fmla="*/ 3751643 h 3990912"/>
              <a:gd name="connsiteX3" fmla="*/ 125001 w 4245986"/>
              <a:gd name="connsiteY3" fmla="*/ 3871064 h 3990912"/>
              <a:gd name="connsiteX4" fmla="*/ 363638 w 4245986"/>
              <a:gd name="connsiteY4" fmla="*/ 3990894 h 3990912"/>
              <a:gd name="connsiteX5" fmla="*/ 397026 w 4245986"/>
              <a:gd name="connsiteY5" fmla="*/ 3862461 h 3990912"/>
              <a:gd name="connsiteX6" fmla="*/ 589381 w 4245986"/>
              <a:gd name="connsiteY6" fmla="*/ 3898255 h 3990912"/>
              <a:gd name="connsiteX7" fmla="*/ 727054 w 4245986"/>
              <a:gd name="connsiteY7" fmla="*/ 3826151 h 3990912"/>
              <a:gd name="connsiteX8" fmla="*/ 792605 w 4245986"/>
              <a:gd name="connsiteY8" fmla="*/ 3665148 h 3990912"/>
              <a:gd name="connsiteX9" fmla="*/ 945345 w 4245986"/>
              <a:gd name="connsiteY9" fmla="*/ 3684680 h 3990912"/>
              <a:gd name="connsiteX10" fmla="*/ 1113054 w 4245986"/>
              <a:gd name="connsiteY10" fmla="*/ 3587440 h 3990912"/>
              <a:gd name="connsiteX11" fmla="*/ 1262050 w 4245986"/>
              <a:gd name="connsiteY11" fmla="*/ 3573180 h 3990912"/>
              <a:gd name="connsiteX12" fmla="*/ 1368057 w 4245986"/>
              <a:gd name="connsiteY12" fmla="*/ 3722046 h 3990912"/>
              <a:gd name="connsiteX13" fmla="*/ 1494138 w 4245986"/>
              <a:gd name="connsiteY13" fmla="*/ 3619129 h 3990912"/>
              <a:gd name="connsiteX14" fmla="*/ 1657956 w 4245986"/>
              <a:gd name="connsiteY14" fmla="*/ 3529912 h 3990912"/>
              <a:gd name="connsiteX15" fmla="*/ 1709966 w 4245986"/>
              <a:gd name="connsiteY15" fmla="*/ 3431144 h 3990912"/>
              <a:gd name="connsiteX16" fmla="*/ 1901199 w 4245986"/>
              <a:gd name="connsiteY16" fmla="*/ 3474909 h 3990912"/>
              <a:gd name="connsiteX17" fmla="*/ 2066820 w 4245986"/>
              <a:gd name="connsiteY17" fmla="*/ 3477433 h 3990912"/>
              <a:gd name="connsiteX18" fmla="*/ 2182698 w 4245986"/>
              <a:gd name="connsiteY18" fmla="*/ 3365087 h 3990912"/>
              <a:gd name="connsiteX19" fmla="*/ 2321661 w 4245986"/>
              <a:gd name="connsiteY19" fmla="*/ 3374866 h 3990912"/>
              <a:gd name="connsiteX20" fmla="*/ 2436714 w 4245986"/>
              <a:gd name="connsiteY20" fmla="*/ 3268127 h 3990912"/>
              <a:gd name="connsiteX21" fmla="*/ 2586374 w 4245986"/>
              <a:gd name="connsiteY21" fmla="*/ 3316422 h 3990912"/>
              <a:gd name="connsiteX22" fmla="*/ 2707839 w 4245986"/>
              <a:gd name="connsiteY22" fmla="*/ 3172906 h 3990912"/>
              <a:gd name="connsiteX23" fmla="*/ 2836672 w 4245986"/>
              <a:gd name="connsiteY23" fmla="*/ 3340165 h 3990912"/>
              <a:gd name="connsiteX24" fmla="*/ 3003149 w 4245986"/>
              <a:gd name="connsiteY24" fmla="*/ 3318452 h 3990912"/>
              <a:gd name="connsiteX25" fmla="*/ 3147610 w 4245986"/>
              <a:gd name="connsiteY25" fmla="*/ 3244798 h 3990912"/>
              <a:gd name="connsiteX26" fmla="*/ 3366232 w 4245986"/>
              <a:gd name="connsiteY26" fmla="*/ 3069278 h 3990912"/>
              <a:gd name="connsiteX27" fmla="*/ 3514345 w 4245986"/>
              <a:gd name="connsiteY27" fmla="*/ 3020336 h 3990912"/>
              <a:gd name="connsiteX28" fmla="*/ 3682079 w 4245986"/>
              <a:gd name="connsiteY28" fmla="*/ 3004942 h 3990912"/>
              <a:gd name="connsiteX29" fmla="*/ 3810028 w 4245986"/>
              <a:gd name="connsiteY29" fmla="*/ 2972858 h 3990912"/>
              <a:gd name="connsiteX30" fmla="*/ 3957900 w 4245986"/>
              <a:gd name="connsiteY30" fmla="*/ 2933399 h 3990912"/>
              <a:gd name="connsiteX31" fmla="*/ 4068900 w 4245986"/>
              <a:gd name="connsiteY31" fmla="*/ 2794196 h 3990912"/>
              <a:gd name="connsiteX32" fmla="*/ 3990584 w 4245986"/>
              <a:gd name="connsiteY32" fmla="*/ 2694855 h 3990912"/>
              <a:gd name="connsiteX33" fmla="*/ 4085869 w 4245986"/>
              <a:gd name="connsiteY33" fmla="*/ 2548967 h 3990912"/>
              <a:gd name="connsiteX34" fmla="*/ 4099562 w 4245986"/>
              <a:gd name="connsiteY34" fmla="*/ 2348638 h 3990912"/>
              <a:gd name="connsiteX35" fmla="*/ 4091374 w 4245986"/>
              <a:gd name="connsiteY35" fmla="*/ 2190368 h 3990912"/>
              <a:gd name="connsiteX36" fmla="*/ 4021986 w 4245986"/>
              <a:gd name="connsiteY36" fmla="*/ 2027248 h 3990912"/>
              <a:gd name="connsiteX37" fmla="*/ 3957713 w 4245986"/>
              <a:gd name="connsiteY37" fmla="*/ 1810747 h 3990912"/>
              <a:gd name="connsiteX38" fmla="*/ 3909215 w 4245986"/>
              <a:gd name="connsiteY38" fmla="*/ 1573978 h 3990912"/>
              <a:gd name="connsiteX39" fmla="*/ 3953113 w 4245986"/>
              <a:gd name="connsiteY39" fmla="*/ 1393437 h 3990912"/>
              <a:gd name="connsiteX40" fmla="*/ 4083481 w 4245986"/>
              <a:gd name="connsiteY40" fmla="*/ 1296773 h 3990912"/>
              <a:gd name="connsiteX41" fmla="*/ 3858107 w 4245986"/>
              <a:gd name="connsiteY41" fmla="*/ 1117375 h 3990912"/>
              <a:gd name="connsiteX42" fmla="*/ 4038802 w 4245986"/>
              <a:gd name="connsiteY42" fmla="*/ 597135 h 3990912"/>
              <a:gd name="connsiteX43" fmla="*/ 3998216 w 4245986"/>
              <a:gd name="connsiteY43" fmla="*/ 416825 h 3990912"/>
              <a:gd name="connsiteX44" fmla="*/ 4116204 w 4245986"/>
              <a:gd name="connsiteY44" fmla="*/ 291463 h 3990912"/>
              <a:gd name="connsiteX45" fmla="*/ 4241565 w 4245986"/>
              <a:gd name="connsiteY45" fmla="*/ 136605 h 3990912"/>
              <a:gd name="connsiteX46" fmla="*/ 4166018 w 4245986"/>
              <a:gd name="connsiteY46" fmla="*/ 0 h 3990912"/>
              <a:gd name="connsiteX0" fmla="*/ 0 w 4245986"/>
              <a:gd name="connsiteY0" fmla="*/ 3605622 h 3990912"/>
              <a:gd name="connsiteX1" fmla="*/ 66413 w 4245986"/>
              <a:gd name="connsiteY1" fmla="*/ 3720803 h 3990912"/>
              <a:gd name="connsiteX2" fmla="*/ 57200 w 4245986"/>
              <a:gd name="connsiteY2" fmla="*/ 3751643 h 3990912"/>
              <a:gd name="connsiteX3" fmla="*/ 125001 w 4245986"/>
              <a:gd name="connsiteY3" fmla="*/ 3871064 h 3990912"/>
              <a:gd name="connsiteX4" fmla="*/ 363638 w 4245986"/>
              <a:gd name="connsiteY4" fmla="*/ 3990894 h 3990912"/>
              <a:gd name="connsiteX5" fmla="*/ 397026 w 4245986"/>
              <a:gd name="connsiteY5" fmla="*/ 3862461 h 3990912"/>
              <a:gd name="connsiteX6" fmla="*/ 589381 w 4245986"/>
              <a:gd name="connsiteY6" fmla="*/ 3898255 h 3990912"/>
              <a:gd name="connsiteX7" fmla="*/ 727054 w 4245986"/>
              <a:gd name="connsiteY7" fmla="*/ 3826151 h 3990912"/>
              <a:gd name="connsiteX8" fmla="*/ 792605 w 4245986"/>
              <a:gd name="connsiteY8" fmla="*/ 3665148 h 3990912"/>
              <a:gd name="connsiteX9" fmla="*/ 945345 w 4245986"/>
              <a:gd name="connsiteY9" fmla="*/ 3684680 h 3990912"/>
              <a:gd name="connsiteX10" fmla="*/ 1113054 w 4245986"/>
              <a:gd name="connsiteY10" fmla="*/ 3587440 h 3990912"/>
              <a:gd name="connsiteX11" fmla="*/ 1262050 w 4245986"/>
              <a:gd name="connsiteY11" fmla="*/ 3573180 h 3990912"/>
              <a:gd name="connsiteX12" fmla="*/ 1368057 w 4245986"/>
              <a:gd name="connsiteY12" fmla="*/ 3722046 h 3990912"/>
              <a:gd name="connsiteX13" fmla="*/ 1494138 w 4245986"/>
              <a:gd name="connsiteY13" fmla="*/ 3619129 h 3990912"/>
              <a:gd name="connsiteX14" fmla="*/ 1657956 w 4245986"/>
              <a:gd name="connsiteY14" fmla="*/ 3529912 h 3990912"/>
              <a:gd name="connsiteX15" fmla="*/ 1709966 w 4245986"/>
              <a:gd name="connsiteY15" fmla="*/ 3431144 h 3990912"/>
              <a:gd name="connsiteX16" fmla="*/ 1901199 w 4245986"/>
              <a:gd name="connsiteY16" fmla="*/ 3474909 h 3990912"/>
              <a:gd name="connsiteX17" fmla="*/ 2066820 w 4245986"/>
              <a:gd name="connsiteY17" fmla="*/ 3477433 h 3990912"/>
              <a:gd name="connsiteX18" fmla="*/ 2182698 w 4245986"/>
              <a:gd name="connsiteY18" fmla="*/ 3365087 h 3990912"/>
              <a:gd name="connsiteX19" fmla="*/ 2321661 w 4245986"/>
              <a:gd name="connsiteY19" fmla="*/ 3374866 h 3990912"/>
              <a:gd name="connsiteX20" fmla="*/ 2436714 w 4245986"/>
              <a:gd name="connsiteY20" fmla="*/ 3268127 h 3990912"/>
              <a:gd name="connsiteX21" fmla="*/ 2586374 w 4245986"/>
              <a:gd name="connsiteY21" fmla="*/ 3316422 h 3990912"/>
              <a:gd name="connsiteX22" fmla="*/ 2707839 w 4245986"/>
              <a:gd name="connsiteY22" fmla="*/ 3172906 h 3990912"/>
              <a:gd name="connsiteX23" fmla="*/ 2836672 w 4245986"/>
              <a:gd name="connsiteY23" fmla="*/ 3340165 h 3990912"/>
              <a:gd name="connsiteX24" fmla="*/ 3003149 w 4245986"/>
              <a:gd name="connsiteY24" fmla="*/ 3318452 h 3990912"/>
              <a:gd name="connsiteX25" fmla="*/ 3147610 w 4245986"/>
              <a:gd name="connsiteY25" fmla="*/ 3244798 h 3990912"/>
              <a:gd name="connsiteX26" fmla="*/ 3366232 w 4245986"/>
              <a:gd name="connsiteY26" fmla="*/ 3069278 h 3990912"/>
              <a:gd name="connsiteX27" fmla="*/ 3514345 w 4245986"/>
              <a:gd name="connsiteY27" fmla="*/ 3020336 h 3990912"/>
              <a:gd name="connsiteX28" fmla="*/ 3682079 w 4245986"/>
              <a:gd name="connsiteY28" fmla="*/ 3004942 h 3990912"/>
              <a:gd name="connsiteX29" fmla="*/ 3810028 w 4245986"/>
              <a:gd name="connsiteY29" fmla="*/ 2972858 h 3990912"/>
              <a:gd name="connsiteX30" fmla="*/ 3957900 w 4245986"/>
              <a:gd name="connsiteY30" fmla="*/ 2933399 h 3990912"/>
              <a:gd name="connsiteX31" fmla="*/ 4068900 w 4245986"/>
              <a:gd name="connsiteY31" fmla="*/ 2794196 h 3990912"/>
              <a:gd name="connsiteX32" fmla="*/ 3990584 w 4245986"/>
              <a:gd name="connsiteY32" fmla="*/ 2694855 h 3990912"/>
              <a:gd name="connsiteX33" fmla="*/ 4085869 w 4245986"/>
              <a:gd name="connsiteY33" fmla="*/ 2548967 h 3990912"/>
              <a:gd name="connsiteX34" fmla="*/ 4099562 w 4245986"/>
              <a:gd name="connsiteY34" fmla="*/ 2348638 h 3990912"/>
              <a:gd name="connsiteX35" fmla="*/ 4091374 w 4245986"/>
              <a:gd name="connsiteY35" fmla="*/ 2190368 h 3990912"/>
              <a:gd name="connsiteX36" fmla="*/ 4021986 w 4245986"/>
              <a:gd name="connsiteY36" fmla="*/ 2027248 h 3990912"/>
              <a:gd name="connsiteX37" fmla="*/ 3957713 w 4245986"/>
              <a:gd name="connsiteY37" fmla="*/ 1810747 h 3990912"/>
              <a:gd name="connsiteX38" fmla="*/ 3909215 w 4245986"/>
              <a:gd name="connsiteY38" fmla="*/ 1573978 h 3990912"/>
              <a:gd name="connsiteX39" fmla="*/ 3953113 w 4245986"/>
              <a:gd name="connsiteY39" fmla="*/ 1393437 h 3990912"/>
              <a:gd name="connsiteX40" fmla="*/ 4083481 w 4245986"/>
              <a:gd name="connsiteY40" fmla="*/ 1296773 h 3990912"/>
              <a:gd name="connsiteX41" fmla="*/ 3858107 w 4245986"/>
              <a:gd name="connsiteY41" fmla="*/ 1117375 h 3990912"/>
              <a:gd name="connsiteX42" fmla="*/ 4038802 w 4245986"/>
              <a:gd name="connsiteY42" fmla="*/ 597135 h 3990912"/>
              <a:gd name="connsiteX43" fmla="*/ 3998216 w 4245986"/>
              <a:gd name="connsiteY43" fmla="*/ 416825 h 3990912"/>
              <a:gd name="connsiteX44" fmla="*/ 4079333 w 4245986"/>
              <a:gd name="connsiteY44" fmla="*/ 254592 h 3990912"/>
              <a:gd name="connsiteX45" fmla="*/ 4241565 w 4245986"/>
              <a:gd name="connsiteY45" fmla="*/ 136605 h 3990912"/>
              <a:gd name="connsiteX46" fmla="*/ 4166018 w 4245986"/>
              <a:gd name="connsiteY46" fmla="*/ 0 h 3990912"/>
              <a:gd name="connsiteX0" fmla="*/ 0 w 4244050"/>
              <a:gd name="connsiteY0" fmla="*/ 4416784 h 4802074"/>
              <a:gd name="connsiteX1" fmla="*/ 66413 w 4244050"/>
              <a:gd name="connsiteY1" fmla="*/ 4531965 h 4802074"/>
              <a:gd name="connsiteX2" fmla="*/ 57200 w 4244050"/>
              <a:gd name="connsiteY2" fmla="*/ 4562805 h 4802074"/>
              <a:gd name="connsiteX3" fmla="*/ 125001 w 4244050"/>
              <a:gd name="connsiteY3" fmla="*/ 4682226 h 4802074"/>
              <a:gd name="connsiteX4" fmla="*/ 363638 w 4244050"/>
              <a:gd name="connsiteY4" fmla="*/ 4802056 h 4802074"/>
              <a:gd name="connsiteX5" fmla="*/ 397026 w 4244050"/>
              <a:gd name="connsiteY5" fmla="*/ 4673623 h 4802074"/>
              <a:gd name="connsiteX6" fmla="*/ 589381 w 4244050"/>
              <a:gd name="connsiteY6" fmla="*/ 4709417 h 4802074"/>
              <a:gd name="connsiteX7" fmla="*/ 727054 w 4244050"/>
              <a:gd name="connsiteY7" fmla="*/ 4637313 h 4802074"/>
              <a:gd name="connsiteX8" fmla="*/ 792605 w 4244050"/>
              <a:gd name="connsiteY8" fmla="*/ 4476310 h 4802074"/>
              <a:gd name="connsiteX9" fmla="*/ 945345 w 4244050"/>
              <a:gd name="connsiteY9" fmla="*/ 4495842 h 4802074"/>
              <a:gd name="connsiteX10" fmla="*/ 1113054 w 4244050"/>
              <a:gd name="connsiteY10" fmla="*/ 4398602 h 4802074"/>
              <a:gd name="connsiteX11" fmla="*/ 1262050 w 4244050"/>
              <a:gd name="connsiteY11" fmla="*/ 4384342 h 4802074"/>
              <a:gd name="connsiteX12" fmla="*/ 1368057 w 4244050"/>
              <a:gd name="connsiteY12" fmla="*/ 4533208 h 4802074"/>
              <a:gd name="connsiteX13" fmla="*/ 1494138 w 4244050"/>
              <a:gd name="connsiteY13" fmla="*/ 4430291 h 4802074"/>
              <a:gd name="connsiteX14" fmla="*/ 1657956 w 4244050"/>
              <a:gd name="connsiteY14" fmla="*/ 4341074 h 4802074"/>
              <a:gd name="connsiteX15" fmla="*/ 1709966 w 4244050"/>
              <a:gd name="connsiteY15" fmla="*/ 4242306 h 4802074"/>
              <a:gd name="connsiteX16" fmla="*/ 1901199 w 4244050"/>
              <a:gd name="connsiteY16" fmla="*/ 4286071 h 4802074"/>
              <a:gd name="connsiteX17" fmla="*/ 2066820 w 4244050"/>
              <a:gd name="connsiteY17" fmla="*/ 4288595 h 4802074"/>
              <a:gd name="connsiteX18" fmla="*/ 2182698 w 4244050"/>
              <a:gd name="connsiteY18" fmla="*/ 4176249 h 4802074"/>
              <a:gd name="connsiteX19" fmla="*/ 2321661 w 4244050"/>
              <a:gd name="connsiteY19" fmla="*/ 4186028 h 4802074"/>
              <a:gd name="connsiteX20" fmla="*/ 2436714 w 4244050"/>
              <a:gd name="connsiteY20" fmla="*/ 4079289 h 4802074"/>
              <a:gd name="connsiteX21" fmla="*/ 2586374 w 4244050"/>
              <a:gd name="connsiteY21" fmla="*/ 4127584 h 4802074"/>
              <a:gd name="connsiteX22" fmla="*/ 2707839 w 4244050"/>
              <a:gd name="connsiteY22" fmla="*/ 3984068 h 4802074"/>
              <a:gd name="connsiteX23" fmla="*/ 2836672 w 4244050"/>
              <a:gd name="connsiteY23" fmla="*/ 4151327 h 4802074"/>
              <a:gd name="connsiteX24" fmla="*/ 3003149 w 4244050"/>
              <a:gd name="connsiteY24" fmla="*/ 4129614 h 4802074"/>
              <a:gd name="connsiteX25" fmla="*/ 3147610 w 4244050"/>
              <a:gd name="connsiteY25" fmla="*/ 4055960 h 4802074"/>
              <a:gd name="connsiteX26" fmla="*/ 3366232 w 4244050"/>
              <a:gd name="connsiteY26" fmla="*/ 3880440 h 4802074"/>
              <a:gd name="connsiteX27" fmla="*/ 3514345 w 4244050"/>
              <a:gd name="connsiteY27" fmla="*/ 3831498 h 4802074"/>
              <a:gd name="connsiteX28" fmla="*/ 3682079 w 4244050"/>
              <a:gd name="connsiteY28" fmla="*/ 3816104 h 4802074"/>
              <a:gd name="connsiteX29" fmla="*/ 3810028 w 4244050"/>
              <a:gd name="connsiteY29" fmla="*/ 3784020 h 4802074"/>
              <a:gd name="connsiteX30" fmla="*/ 3957900 w 4244050"/>
              <a:gd name="connsiteY30" fmla="*/ 3744561 h 4802074"/>
              <a:gd name="connsiteX31" fmla="*/ 4068900 w 4244050"/>
              <a:gd name="connsiteY31" fmla="*/ 3605358 h 4802074"/>
              <a:gd name="connsiteX32" fmla="*/ 3990584 w 4244050"/>
              <a:gd name="connsiteY32" fmla="*/ 3506017 h 4802074"/>
              <a:gd name="connsiteX33" fmla="*/ 4085869 w 4244050"/>
              <a:gd name="connsiteY33" fmla="*/ 3360129 h 4802074"/>
              <a:gd name="connsiteX34" fmla="*/ 4099562 w 4244050"/>
              <a:gd name="connsiteY34" fmla="*/ 3159800 h 4802074"/>
              <a:gd name="connsiteX35" fmla="*/ 4091374 w 4244050"/>
              <a:gd name="connsiteY35" fmla="*/ 3001530 h 4802074"/>
              <a:gd name="connsiteX36" fmla="*/ 4021986 w 4244050"/>
              <a:gd name="connsiteY36" fmla="*/ 2838410 h 4802074"/>
              <a:gd name="connsiteX37" fmla="*/ 3957713 w 4244050"/>
              <a:gd name="connsiteY37" fmla="*/ 2621909 h 4802074"/>
              <a:gd name="connsiteX38" fmla="*/ 3909215 w 4244050"/>
              <a:gd name="connsiteY38" fmla="*/ 2385140 h 4802074"/>
              <a:gd name="connsiteX39" fmla="*/ 3953113 w 4244050"/>
              <a:gd name="connsiteY39" fmla="*/ 2204599 h 4802074"/>
              <a:gd name="connsiteX40" fmla="*/ 4083481 w 4244050"/>
              <a:gd name="connsiteY40" fmla="*/ 2107935 h 4802074"/>
              <a:gd name="connsiteX41" fmla="*/ 3858107 w 4244050"/>
              <a:gd name="connsiteY41" fmla="*/ 1928537 h 4802074"/>
              <a:gd name="connsiteX42" fmla="*/ 4038802 w 4244050"/>
              <a:gd name="connsiteY42" fmla="*/ 1408297 h 4802074"/>
              <a:gd name="connsiteX43" fmla="*/ 3998216 w 4244050"/>
              <a:gd name="connsiteY43" fmla="*/ 1227987 h 4802074"/>
              <a:gd name="connsiteX44" fmla="*/ 4079333 w 4244050"/>
              <a:gd name="connsiteY44" fmla="*/ 1065754 h 4802074"/>
              <a:gd name="connsiteX45" fmla="*/ 4241565 w 4244050"/>
              <a:gd name="connsiteY45" fmla="*/ 947767 h 4802074"/>
              <a:gd name="connsiteX46" fmla="*/ 4062779 w 4244050"/>
              <a:gd name="connsiteY46" fmla="*/ 0 h 4802074"/>
              <a:gd name="connsiteX0" fmla="*/ 0 w 4241926"/>
              <a:gd name="connsiteY0" fmla="*/ 5611403 h 5996693"/>
              <a:gd name="connsiteX1" fmla="*/ 66413 w 4241926"/>
              <a:gd name="connsiteY1" fmla="*/ 5726584 h 5996693"/>
              <a:gd name="connsiteX2" fmla="*/ 57200 w 4241926"/>
              <a:gd name="connsiteY2" fmla="*/ 5757424 h 5996693"/>
              <a:gd name="connsiteX3" fmla="*/ 125001 w 4241926"/>
              <a:gd name="connsiteY3" fmla="*/ 5876845 h 5996693"/>
              <a:gd name="connsiteX4" fmla="*/ 363638 w 4241926"/>
              <a:gd name="connsiteY4" fmla="*/ 5996675 h 5996693"/>
              <a:gd name="connsiteX5" fmla="*/ 397026 w 4241926"/>
              <a:gd name="connsiteY5" fmla="*/ 5868242 h 5996693"/>
              <a:gd name="connsiteX6" fmla="*/ 589381 w 4241926"/>
              <a:gd name="connsiteY6" fmla="*/ 5904036 h 5996693"/>
              <a:gd name="connsiteX7" fmla="*/ 727054 w 4241926"/>
              <a:gd name="connsiteY7" fmla="*/ 5831932 h 5996693"/>
              <a:gd name="connsiteX8" fmla="*/ 792605 w 4241926"/>
              <a:gd name="connsiteY8" fmla="*/ 5670929 h 5996693"/>
              <a:gd name="connsiteX9" fmla="*/ 945345 w 4241926"/>
              <a:gd name="connsiteY9" fmla="*/ 5690461 h 5996693"/>
              <a:gd name="connsiteX10" fmla="*/ 1113054 w 4241926"/>
              <a:gd name="connsiteY10" fmla="*/ 5593221 h 5996693"/>
              <a:gd name="connsiteX11" fmla="*/ 1262050 w 4241926"/>
              <a:gd name="connsiteY11" fmla="*/ 5578961 h 5996693"/>
              <a:gd name="connsiteX12" fmla="*/ 1368057 w 4241926"/>
              <a:gd name="connsiteY12" fmla="*/ 5727827 h 5996693"/>
              <a:gd name="connsiteX13" fmla="*/ 1494138 w 4241926"/>
              <a:gd name="connsiteY13" fmla="*/ 5624910 h 5996693"/>
              <a:gd name="connsiteX14" fmla="*/ 1657956 w 4241926"/>
              <a:gd name="connsiteY14" fmla="*/ 5535693 h 5996693"/>
              <a:gd name="connsiteX15" fmla="*/ 1709966 w 4241926"/>
              <a:gd name="connsiteY15" fmla="*/ 5436925 h 5996693"/>
              <a:gd name="connsiteX16" fmla="*/ 1901199 w 4241926"/>
              <a:gd name="connsiteY16" fmla="*/ 5480690 h 5996693"/>
              <a:gd name="connsiteX17" fmla="*/ 2066820 w 4241926"/>
              <a:gd name="connsiteY17" fmla="*/ 5483214 h 5996693"/>
              <a:gd name="connsiteX18" fmla="*/ 2182698 w 4241926"/>
              <a:gd name="connsiteY18" fmla="*/ 5370868 h 5996693"/>
              <a:gd name="connsiteX19" fmla="*/ 2321661 w 4241926"/>
              <a:gd name="connsiteY19" fmla="*/ 5380647 h 5996693"/>
              <a:gd name="connsiteX20" fmla="*/ 2436714 w 4241926"/>
              <a:gd name="connsiteY20" fmla="*/ 5273908 h 5996693"/>
              <a:gd name="connsiteX21" fmla="*/ 2586374 w 4241926"/>
              <a:gd name="connsiteY21" fmla="*/ 5322203 h 5996693"/>
              <a:gd name="connsiteX22" fmla="*/ 2707839 w 4241926"/>
              <a:gd name="connsiteY22" fmla="*/ 5178687 h 5996693"/>
              <a:gd name="connsiteX23" fmla="*/ 2836672 w 4241926"/>
              <a:gd name="connsiteY23" fmla="*/ 5345946 h 5996693"/>
              <a:gd name="connsiteX24" fmla="*/ 3003149 w 4241926"/>
              <a:gd name="connsiteY24" fmla="*/ 5324233 h 5996693"/>
              <a:gd name="connsiteX25" fmla="*/ 3147610 w 4241926"/>
              <a:gd name="connsiteY25" fmla="*/ 5250579 h 5996693"/>
              <a:gd name="connsiteX26" fmla="*/ 3366232 w 4241926"/>
              <a:gd name="connsiteY26" fmla="*/ 5075059 h 5996693"/>
              <a:gd name="connsiteX27" fmla="*/ 3514345 w 4241926"/>
              <a:gd name="connsiteY27" fmla="*/ 5026117 h 5996693"/>
              <a:gd name="connsiteX28" fmla="*/ 3682079 w 4241926"/>
              <a:gd name="connsiteY28" fmla="*/ 5010723 h 5996693"/>
              <a:gd name="connsiteX29" fmla="*/ 3810028 w 4241926"/>
              <a:gd name="connsiteY29" fmla="*/ 4978639 h 5996693"/>
              <a:gd name="connsiteX30" fmla="*/ 3957900 w 4241926"/>
              <a:gd name="connsiteY30" fmla="*/ 4939180 h 5996693"/>
              <a:gd name="connsiteX31" fmla="*/ 4068900 w 4241926"/>
              <a:gd name="connsiteY31" fmla="*/ 4799977 h 5996693"/>
              <a:gd name="connsiteX32" fmla="*/ 3990584 w 4241926"/>
              <a:gd name="connsiteY32" fmla="*/ 4700636 h 5996693"/>
              <a:gd name="connsiteX33" fmla="*/ 4085869 w 4241926"/>
              <a:gd name="connsiteY33" fmla="*/ 4554748 h 5996693"/>
              <a:gd name="connsiteX34" fmla="*/ 4099562 w 4241926"/>
              <a:gd name="connsiteY34" fmla="*/ 4354419 h 5996693"/>
              <a:gd name="connsiteX35" fmla="*/ 4091374 w 4241926"/>
              <a:gd name="connsiteY35" fmla="*/ 4196149 h 5996693"/>
              <a:gd name="connsiteX36" fmla="*/ 4021986 w 4241926"/>
              <a:gd name="connsiteY36" fmla="*/ 4033029 h 5996693"/>
              <a:gd name="connsiteX37" fmla="*/ 3957713 w 4241926"/>
              <a:gd name="connsiteY37" fmla="*/ 3816528 h 5996693"/>
              <a:gd name="connsiteX38" fmla="*/ 3909215 w 4241926"/>
              <a:gd name="connsiteY38" fmla="*/ 3579759 h 5996693"/>
              <a:gd name="connsiteX39" fmla="*/ 3953113 w 4241926"/>
              <a:gd name="connsiteY39" fmla="*/ 3399218 h 5996693"/>
              <a:gd name="connsiteX40" fmla="*/ 4083481 w 4241926"/>
              <a:gd name="connsiteY40" fmla="*/ 3302554 h 5996693"/>
              <a:gd name="connsiteX41" fmla="*/ 3858107 w 4241926"/>
              <a:gd name="connsiteY41" fmla="*/ 3123156 h 5996693"/>
              <a:gd name="connsiteX42" fmla="*/ 4038802 w 4241926"/>
              <a:gd name="connsiteY42" fmla="*/ 2602916 h 5996693"/>
              <a:gd name="connsiteX43" fmla="*/ 3998216 w 4241926"/>
              <a:gd name="connsiteY43" fmla="*/ 2422606 h 5996693"/>
              <a:gd name="connsiteX44" fmla="*/ 4079333 w 4241926"/>
              <a:gd name="connsiteY44" fmla="*/ 2260373 h 5996693"/>
              <a:gd name="connsiteX45" fmla="*/ 4241565 w 4241926"/>
              <a:gd name="connsiteY45" fmla="*/ 2142386 h 5996693"/>
              <a:gd name="connsiteX46" fmla="*/ 2676431 w 4241926"/>
              <a:gd name="connsiteY46" fmla="*/ 0 h 5996693"/>
              <a:gd name="connsiteX0" fmla="*/ 0 w 4288258"/>
              <a:gd name="connsiteY0" fmla="*/ 5611403 h 5996693"/>
              <a:gd name="connsiteX1" fmla="*/ 66413 w 4288258"/>
              <a:gd name="connsiteY1" fmla="*/ 5726584 h 5996693"/>
              <a:gd name="connsiteX2" fmla="*/ 57200 w 4288258"/>
              <a:gd name="connsiteY2" fmla="*/ 5757424 h 5996693"/>
              <a:gd name="connsiteX3" fmla="*/ 125001 w 4288258"/>
              <a:gd name="connsiteY3" fmla="*/ 5876845 h 5996693"/>
              <a:gd name="connsiteX4" fmla="*/ 363638 w 4288258"/>
              <a:gd name="connsiteY4" fmla="*/ 5996675 h 5996693"/>
              <a:gd name="connsiteX5" fmla="*/ 397026 w 4288258"/>
              <a:gd name="connsiteY5" fmla="*/ 5868242 h 5996693"/>
              <a:gd name="connsiteX6" fmla="*/ 589381 w 4288258"/>
              <a:gd name="connsiteY6" fmla="*/ 5904036 h 5996693"/>
              <a:gd name="connsiteX7" fmla="*/ 727054 w 4288258"/>
              <a:gd name="connsiteY7" fmla="*/ 5831932 h 5996693"/>
              <a:gd name="connsiteX8" fmla="*/ 792605 w 4288258"/>
              <a:gd name="connsiteY8" fmla="*/ 5670929 h 5996693"/>
              <a:gd name="connsiteX9" fmla="*/ 945345 w 4288258"/>
              <a:gd name="connsiteY9" fmla="*/ 5690461 h 5996693"/>
              <a:gd name="connsiteX10" fmla="*/ 1113054 w 4288258"/>
              <a:gd name="connsiteY10" fmla="*/ 5593221 h 5996693"/>
              <a:gd name="connsiteX11" fmla="*/ 1262050 w 4288258"/>
              <a:gd name="connsiteY11" fmla="*/ 5578961 h 5996693"/>
              <a:gd name="connsiteX12" fmla="*/ 1368057 w 4288258"/>
              <a:gd name="connsiteY12" fmla="*/ 5727827 h 5996693"/>
              <a:gd name="connsiteX13" fmla="*/ 1494138 w 4288258"/>
              <a:gd name="connsiteY13" fmla="*/ 5624910 h 5996693"/>
              <a:gd name="connsiteX14" fmla="*/ 1657956 w 4288258"/>
              <a:gd name="connsiteY14" fmla="*/ 5535693 h 5996693"/>
              <a:gd name="connsiteX15" fmla="*/ 1709966 w 4288258"/>
              <a:gd name="connsiteY15" fmla="*/ 5436925 h 5996693"/>
              <a:gd name="connsiteX16" fmla="*/ 1901199 w 4288258"/>
              <a:gd name="connsiteY16" fmla="*/ 5480690 h 5996693"/>
              <a:gd name="connsiteX17" fmla="*/ 2066820 w 4288258"/>
              <a:gd name="connsiteY17" fmla="*/ 5483214 h 5996693"/>
              <a:gd name="connsiteX18" fmla="*/ 2182698 w 4288258"/>
              <a:gd name="connsiteY18" fmla="*/ 5370868 h 5996693"/>
              <a:gd name="connsiteX19" fmla="*/ 2321661 w 4288258"/>
              <a:gd name="connsiteY19" fmla="*/ 5380647 h 5996693"/>
              <a:gd name="connsiteX20" fmla="*/ 2436714 w 4288258"/>
              <a:gd name="connsiteY20" fmla="*/ 5273908 h 5996693"/>
              <a:gd name="connsiteX21" fmla="*/ 2586374 w 4288258"/>
              <a:gd name="connsiteY21" fmla="*/ 5322203 h 5996693"/>
              <a:gd name="connsiteX22" fmla="*/ 2707839 w 4288258"/>
              <a:gd name="connsiteY22" fmla="*/ 5178687 h 5996693"/>
              <a:gd name="connsiteX23" fmla="*/ 2836672 w 4288258"/>
              <a:gd name="connsiteY23" fmla="*/ 5345946 h 5996693"/>
              <a:gd name="connsiteX24" fmla="*/ 3003149 w 4288258"/>
              <a:gd name="connsiteY24" fmla="*/ 5324233 h 5996693"/>
              <a:gd name="connsiteX25" fmla="*/ 3147610 w 4288258"/>
              <a:gd name="connsiteY25" fmla="*/ 5250579 h 5996693"/>
              <a:gd name="connsiteX26" fmla="*/ 3366232 w 4288258"/>
              <a:gd name="connsiteY26" fmla="*/ 5075059 h 5996693"/>
              <a:gd name="connsiteX27" fmla="*/ 3514345 w 4288258"/>
              <a:gd name="connsiteY27" fmla="*/ 5026117 h 5996693"/>
              <a:gd name="connsiteX28" fmla="*/ 3682079 w 4288258"/>
              <a:gd name="connsiteY28" fmla="*/ 5010723 h 5996693"/>
              <a:gd name="connsiteX29" fmla="*/ 3810028 w 4288258"/>
              <a:gd name="connsiteY29" fmla="*/ 4978639 h 5996693"/>
              <a:gd name="connsiteX30" fmla="*/ 3957900 w 4288258"/>
              <a:gd name="connsiteY30" fmla="*/ 4939180 h 5996693"/>
              <a:gd name="connsiteX31" fmla="*/ 4068900 w 4288258"/>
              <a:gd name="connsiteY31" fmla="*/ 4799977 h 5996693"/>
              <a:gd name="connsiteX32" fmla="*/ 3990584 w 4288258"/>
              <a:gd name="connsiteY32" fmla="*/ 4700636 h 5996693"/>
              <a:gd name="connsiteX33" fmla="*/ 4085869 w 4288258"/>
              <a:gd name="connsiteY33" fmla="*/ 4554748 h 5996693"/>
              <a:gd name="connsiteX34" fmla="*/ 4099562 w 4288258"/>
              <a:gd name="connsiteY34" fmla="*/ 4354419 h 5996693"/>
              <a:gd name="connsiteX35" fmla="*/ 4091374 w 4288258"/>
              <a:gd name="connsiteY35" fmla="*/ 4196149 h 5996693"/>
              <a:gd name="connsiteX36" fmla="*/ 4021986 w 4288258"/>
              <a:gd name="connsiteY36" fmla="*/ 4033029 h 5996693"/>
              <a:gd name="connsiteX37" fmla="*/ 3957713 w 4288258"/>
              <a:gd name="connsiteY37" fmla="*/ 3816528 h 5996693"/>
              <a:gd name="connsiteX38" fmla="*/ 3909215 w 4288258"/>
              <a:gd name="connsiteY38" fmla="*/ 3579759 h 5996693"/>
              <a:gd name="connsiteX39" fmla="*/ 3953113 w 4288258"/>
              <a:gd name="connsiteY39" fmla="*/ 3399218 h 5996693"/>
              <a:gd name="connsiteX40" fmla="*/ 4083481 w 4288258"/>
              <a:gd name="connsiteY40" fmla="*/ 3302554 h 5996693"/>
              <a:gd name="connsiteX41" fmla="*/ 3858107 w 4288258"/>
              <a:gd name="connsiteY41" fmla="*/ 3123156 h 5996693"/>
              <a:gd name="connsiteX42" fmla="*/ 4038802 w 4288258"/>
              <a:gd name="connsiteY42" fmla="*/ 2602916 h 5996693"/>
              <a:gd name="connsiteX43" fmla="*/ 3998216 w 4288258"/>
              <a:gd name="connsiteY43" fmla="*/ 2422606 h 5996693"/>
              <a:gd name="connsiteX44" fmla="*/ 4079333 w 4288258"/>
              <a:gd name="connsiteY44" fmla="*/ 2260373 h 5996693"/>
              <a:gd name="connsiteX45" fmla="*/ 4241565 w 4288258"/>
              <a:gd name="connsiteY45" fmla="*/ 2142386 h 5996693"/>
              <a:gd name="connsiteX46" fmla="*/ 3150185 w 4288258"/>
              <a:gd name="connsiteY46" fmla="*/ 645426 h 5996693"/>
              <a:gd name="connsiteX47" fmla="*/ 2676431 w 4288258"/>
              <a:gd name="connsiteY47" fmla="*/ 0 h 5996693"/>
              <a:gd name="connsiteX0" fmla="*/ 0 w 4288258"/>
              <a:gd name="connsiteY0" fmla="*/ 5611403 h 5996693"/>
              <a:gd name="connsiteX1" fmla="*/ 66413 w 4288258"/>
              <a:gd name="connsiteY1" fmla="*/ 5726584 h 5996693"/>
              <a:gd name="connsiteX2" fmla="*/ 57200 w 4288258"/>
              <a:gd name="connsiteY2" fmla="*/ 5757424 h 5996693"/>
              <a:gd name="connsiteX3" fmla="*/ 125001 w 4288258"/>
              <a:gd name="connsiteY3" fmla="*/ 5876845 h 5996693"/>
              <a:gd name="connsiteX4" fmla="*/ 363638 w 4288258"/>
              <a:gd name="connsiteY4" fmla="*/ 5996675 h 5996693"/>
              <a:gd name="connsiteX5" fmla="*/ 397026 w 4288258"/>
              <a:gd name="connsiteY5" fmla="*/ 5868242 h 5996693"/>
              <a:gd name="connsiteX6" fmla="*/ 589381 w 4288258"/>
              <a:gd name="connsiteY6" fmla="*/ 5904036 h 5996693"/>
              <a:gd name="connsiteX7" fmla="*/ 727054 w 4288258"/>
              <a:gd name="connsiteY7" fmla="*/ 5831932 h 5996693"/>
              <a:gd name="connsiteX8" fmla="*/ 792605 w 4288258"/>
              <a:gd name="connsiteY8" fmla="*/ 5670929 h 5996693"/>
              <a:gd name="connsiteX9" fmla="*/ 945345 w 4288258"/>
              <a:gd name="connsiteY9" fmla="*/ 5690461 h 5996693"/>
              <a:gd name="connsiteX10" fmla="*/ 1113054 w 4288258"/>
              <a:gd name="connsiteY10" fmla="*/ 5593221 h 5996693"/>
              <a:gd name="connsiteX11" fmla="*/ 1262050 w 4288258"/>
              <a:gd name="connsiteY11" fmla="*/ 5578961 h 5996693"/>
              <a:gd name="connsiteX12" fmla="*/ 1368057 w 4288258"/>
              <a:gd name="connsiteY12" fmla="*/ 5727827 h 5996693"/>
              <a:gd name="connsiteX13" fmla="*/ 1494138 w 4288258"/>
              <a:gd name="connsiteY13" fmla="*/ 5624910 h 5996693"/>
              <a:gd name="connsiteX14" fmla="*/ 1657956 w 4288258"/>
              <a:gd name="connsiteY14" fmla="*/ 5535693 h 5996693"/>
              <a:gd name="connsiteX15" fmla="*/ 1709966 w 4288258"/>
              <a:gd name="connsiteY15" fmla="*/ 5436925 h 5996693"/>
              <a:gd name="connsiteX16" fmla="*/ 1901199 w 4288258"/>
              <a:gd name="connsiteY16" fmla="*/ 5480690 h 5996693"/>
              <a:gd name="connsiteX17" fmla="*/ 2066820 w 4288258"/>
              <a:gd name="connsiteY17" fmla="*/ 5483214 h 5996693"/>
              <a:gd name="connsiteX18" fmla="*/ 2182698 w 4288258"/>
              <a:gd name="connsiteY18" fmla="*/ 5370868 h 5996693"/>
              <a:gd name="connsiteX19" fmla="*/ 2321661 w 4288258"/>
              <a:gd name="connsiteY19" fmla="*/ 5380647 h 5996693"/>
              <a:gd name="connsiteX20" fmla="*/ 2436714 w 4288258"/>
              <a:gd name="connsiteY20" fmla="*/ 5273908 h 5996693"/>
              <a:gd name="connsiteX21" fmla="*/ 2586374 w 4288258"/>
              <a:gd name="connsiteY21" fmla="*/ 5322203 h 5996693"/>
              <a:gd name="connsiteX22" fmla="*/ 2707839 w 4288258"/>
              <a:gd name="connsiteY22" fmla="*/ 5178687 h 5996693"/>
              <a:gd name="connsiteX23" fmla="*/ 2836672 w 4288258"/>
              <a:gd name="connsiteY23" fmla="*/ 5345946 h 5996693"/>
              <a:gd name="connsiteX24" fmla="*/ 3003149 w 4288258"/>
              <a:gd name="connsiteY24" fmla="*/ 5324233 h 5996693"/>
              <a:gd name="connsiteX25" fmla="*/ 3147610 w 4288258"/>
              <a:gd name="connsiteY25" fmla="*/ 5250579 h 5996693"/>
              <a:gd name="connsiteX26" fmla="*/ 3366232 w 4288258"/>
              <a:gd name="connsiteY26" fmla="*/ 5075059 h 5996693"/>
              <a:gd name="connsiteX27" fmla="*/ 3514345 w 4288258"/>
              <a:gd name="connsiteY27" fmla="*/ 5026117 h 5996693"/>
              <a:gd name="connsiteX28" fmla="*/ 3682079 w 4288258"/>
              <a:gd name="connsiteY28" fmla="*/ 5010723 h 5996693"/>
              <a:gd name="connsiteX29" fmla="*/ 3810028 w 4288258"/>
              <a:gd name="connsiteY29" fmla="*/ 4978639 h 5996693"/>
              <a:gd name="connsiteX30" fmla="*/ 3957900 w 4288258"/>
              <a:gd name="connsiteY30" fmla="*/ 4939180 h 5996693"/>
              <a:gd name="connsiteX31" fmla="*/ 4068900 w 4288258"/>
              <a:gd name="connsiteY31" fmla="*/ 4799977 h 5996693"/>
              <a:gd name="connsiteX32" fmla="*/ 3990584 w 4288258"/>
              <a:gd name="connsiteY32" fmla="*/ 4700636 h 5996693"/>
              <a:gd name="connsiteX33" fmla="*/ 4085869 w 4288258"/>
              <a:gd name="connsiteY33" fmla="*/ 4554748 h 5996693"/>
              <a:gd name="connsiteX34" fmla="*/ 4099562 w 4288258"/>
              <a:gd name="connsiteY34" fmla="*/ 4354419 h 5996693"/>
              <a:gd name="connsiteX35" fmla="*/ 4091374 w 4288258"/>
              <a:gd name="connsiteY35" fmla="*/ 4196149 h 5996693"/>
              <a:gd name="connsiteX36" fmla="*/ 4021986 w 4288258"/>
              <a:gd name="connsiteY36" fmla="*/ 4033029 h 5996693"/>
              <a:gd name="connsiteX37" fmla="*/ 3957713 w 4288258"/>
              <a:gd name="connsiteY37" fmla="*/ 3816528 h 5996693"/>
              <a:gd name="connsiteX38" fmla="*/ 3909215 w 4288258"/>
              <a:gd name="connsiteY38" fmla="*/ 3579759 h 5996693"/>
              <a:gd name="connsiteX39" fmla="*/ 3953113 w 4288258"/>
              <a:gd name="connsiteY39" fmla="*/ 3399218 h 5996693"/>
              <a:gd name="connsiteX40" fmla="*/ 4083481 w 4288258"/>
              <a:gd name="connsiteY40" fmla="*/ 3302554 h 5996693"/>
              <a:gd name="connsiteX41" fmla="*/ 3858107 w 4288258"/>
              <a:gd name="connsiteY41" fmla="*/ 3123156 h 5996693"/>
              <a:gd name="connsiteX42" fmla="*/ 4038802 w 4288258"/>
              <a:gd name="connsiteY42" fmla="*/ 2602916 h 5996693"/>
              <a:gd name="connsiteX43" fmla="*/ 3998216 w 4288258"/>
              <a:gd name="connsiteY43" fmla="*/ 2422606 h 5996693"/>
              <a:gd name="connsiteX44" fmla="*/ 4079333 w 4288258"/>
              <a:gd name="connsiteY44" fmla="*/ 2260373 h 5996693"/>
              <a:gd name="connsiteX45" fmla="*/ 4241565 w 4288258"/>
              <a:gd name="connsiteY45" fmla="*/ 2142386 h 5996693"/>
              <a:gd name="connsiteX46" fmla="*/ 2715108 w 4288258"/>
              <a:gd name="connsiteY46" fmla="*/ 114484 h 5996693"/>
              <a:gd name="connsiteX47" fmla="*/ 2676431 w 4288258"/>
              <a:gd name="connsiteY47" fmla="*/ 0 h 5996693"/>
              <a:gd name="connsiteX0" fmla="*/ 0 w 4295654"/>
              <a:gd name="connsiteY0" fmla="*/ 5611403 h 5996693"/>
              <a:gd name="connsiteX1" fmla="*/ 66413 w 4295654"/>
              <a:gd name="connsiteY1" fmla="*/ 5726584 h 5996693"/>
              <a:gd name="connsiteX2" fmla="*/ 57200 w 4295654"/>
              <a:gd name="connsiteY2" fmla="*/ 5757424 h 5996693"/>
              <a:gd name="connsiteX3" fmla="*/ 125001 w 4295654"/>
              <a:gd name="connsiteY3" fmla="*/ 5876845 h 5996693"/>
              <a:gd name="connsiteX4" fmla="*/ 363638 w 4295654"/>
              <a:gd name="connsiteY4" fmla="*/ 5996675 h 5996693"/>
              <a:gd name="connsiteX5" fmla="*/ 397026 w 4295654"/>
              <a:gd name="connsiteY5" fmla="*/ 5868242 h 5996693"/>
              <a:gd name="connsiteX6" fmla="*/ 589381 w 4295654"/>
              <a:gd name="connsiteY6" fmla="*/ 5904036 h 5996693"/>
              <a:gd name="connsiteX7" fmla="*/ 727054 w 4295654"/>
              <a:gd name="connsiteY7" fmla="*/ 5831932 h 5996693"/>
              <a:gd name="connsiteX8" fmla="*/ 792605 w 4295654"/>
              <a:gd name="connsiteY8" fmla="*/ 5670929 h 5996693"/>
              <a:gd name="connsiteX9" fmla="*/ 945345 w 4295654"/>
              <a:gd name="connsiteY9" fmla="*/ 5690461 h 5996693"/>
              <a:gd name="connsiteX10" fmla="*/ 1113054 w 4295654"/>
              <a:gd name="connsiteY10" fmla="*/ 5593221 h 5996693"/>
              <a:gd name="connsiteX11" fmla="*/ 1262050 w 4295654"/>
              <a:gd name="connsiteY11" fmla="*/ 5578961 h 5996693"/>
              <a:gd name="connsiteX12" fmla="*/ 1368057 w 4295654"/>
              <a:gd name="connsiteY12" fmla="*/ 5727827 h 5996693"/>
              <a:gd name="connsiteX13" fmla="*/ 1494138 w 4295654"/>
              <a:gd name="connsiteY13" fmla="*/ 5624910 h 5996693"/>
              <a:gd name="connsiteX14" fmla="*/ 1657956 w 4295654"/>
              <a:gd name="connsiteY14" fmla="*/ 5535693 h 5996693"/>
              <a:gd name="connsiteX15" fmla="*/ 1709966 w 4295654"/>
              <a:gd name="connsiteY15" fmla="*/ 5436925 h 5996693"/>
              <a:gd name="connsiteX16" fmla="*/ 1901199 w 4295654"/>
              <a:gd name="connsiteY16" fmla="*/ 5480690 h 5996693"/>
              <a:gd name="connsiteX17" fmla="*/ 2066820 w 4295654"/>
              <a:gd name="connsiteY17" fmla="*/ 5483214 h 5996693"/>
              <a:gd name="connsiteX18" fmla="*/ 2182698 w 4295654"/>
              <a:gd name="connsiteY18" fmla="*/ 5370868 h 5996693"/>
              <a:gd name="connsiteX19" fmla="*/ 2321661 w 4295654"/>
              <a:gd name="connsiteY19" fmla="*/ 5380647 h 5996693"/>
              <a:gd name="connsiteX20" fmla="*/ 2436714 w 4295654"/>
              <a:gd name="connsiteY20" fmla="*/ 5273908 h 5996693"/>
              <a:gd name="connsiteX21" fmla="*/ 2586374 w 4295654"/>
              <a:gd name="connsiteY21" fmla="*/ 5322203 h 5996693"/>
              <a:gd name="connsiteX22" fmla="*/ 2707839 w 4295654"/>
              <a:gd name="connsiteY22" fmla="*/ 5178687 h 5996693"/>
              <a:gd name="connsiteX23" fmla="*/ 2836672 w 4295654"/>
              <a:gd name="connsiteY23" fmla="*/ 5345946 h 5996693"/>
              <a:gd name="connsiteX24" fmla="*/ 3003149 w 4295654"/>
              <a:gd name="connsiteY24" fmla="*/ 5324233 h 5996693"/>
              <a:gd name="connsiteX25" fmla="*/ 3147610 w 4295654"/>
              <a:gd name="connsiteY25" fmla="*/ 5250579 h 5996693"/>
              <a:gd name="connsiteX26" fmla="*/ 3366232 w 4295654"/>
              <a:gd name="connsiteY26" fmla="*/ 5075059 h 5996693"/>
              <a:gd name="connsiteX27" fmla="*/ 3514345 w 4295654"/>
              <a:gd name="connsiteY27" fmla="*/ 5026117 h 5996693"/>
              <a:gd name="connsiteX28" fmla="*/ 3682079 w 4295654"/>
              <a:gd name="connsiteY28" fmla="*/ 5010723 h 5996693"/>
              <a:gd name="connsiteX29" fmla="*/ 3810028 w 4295654"/>
              <a:gd name="connsiteY29" fmla="*/ 4978639 h 5996693"/>
              <a:gd name="connsiteX30" fmla="*/ 3957900 w 4295654"/>
              <a:gd name="connsiteY30" fmla="*/ 4939180 h 5996693"/>
              <a:gd name="connsiteX31" fmla="*/ 4068900 w 4295654"/>
              <a:gd name="connsiteY31" fmla="*/ 4799977 h 5996693"/>
              <a:gd name="connsiteX32" fmla="*/ 3990584 w 4295654"/>
              <a:gd name="connsiteY32" fmla="*/ 4700636 h 5996693"/>
              <a:gd name="connsiteX33" fmla="*/ 4085869 w 4295654"/>
              <a:gd name="connsiteY33" fmla="*/ 4554748 h 5996693"/>
              <a:gd name="connsiteX34" fmla="*/ 4099562 w 4295654"/>
              <a:gd name="connsiteY34" fmla="*/ 4354419 h 5996693"/>
              <a:gd name="connsiteX35" fmla="*/ 4091374 w 4295654"/>
              <a:gd name="connsiteY35" fmla="*/ 4196149 h 5996693"/>
              <a:gd name="connsiteX36" fmla="*/ 4021986 w 4295654"/>
              <a:gd name="connsiteY36" fmla="*/ 4033029 h 5996693"/>
              <a:gd name="connsiteX37" fmla="*/ 3957713 w 4295654"/>
              <a:gd name="connsiteY37" fmla="*/ 3816528 h 5996693"/>
              <a:gd name="connsiteX38" fmla="*/ 3909215 w 4295654"/>
              <a:gd name="connsiteY38" fmla="*/ 3579759 h 5996693"/>
              <a:gd name="connsiteX39" fmla="*/ 3953113 w 4295654"/>
              <a:gd name="connsiteY39" fmla="*/ 3399218 h 5996693"/>
              <a:gd name="connsiteX40" fmla="*/ 4083481 w 4295654"/>
              <a:gd name="connsiteY40" fmla="*/ 3302554 h 5996693"/>
              <a:gd name="connsiteX41" fmla="*/ 3858107 w 4295654"/>
              <a:gd name="connsiteY41" fmla="*/ 3123156 h 5996693"/>
              <a:gd name="connsiteX42" fmla="*/ 4038802 w 4295654"/>
              <a:gd name="connsiteY42" fmla="*/ 2602916 h 5996693"/>
              <a:gd name="connsiteX43" fmla="*/ 3998216 w 4295654"/>
              <a:gd name="connsiteY43" fmla="*/ 2422606 h 5996693"/>
              <a:gd name="connsiteX44" fmla="*/ 4079333 w 4295654"/>
              <a:gd name="connsiteY44" fmla="*/ 2260373 h 5996693"/>
              <a:gd name="connsiteX45" fmla="*/ 4241565 w 4295654"/>
              <a:gd name="connsiteY45" fmla="*/ 2142386 h 5996693"/>
              <a:gd name="connsiteX46" fmla="*/ 3039572 w 4295654"/>
              <a:gd name="connsiteY46" fmla="*/ 556936 h 5996693"/>
              <a:gd name="connsiteX47" fmla="*/ 2715108 w 4295654"/>
              <a:gd name="connsiteY47" fmla="*/ 114484 h 5996693"/>
              <a:gd name="connsiteX48" fmla="*/ 2676431 w 4295654"/>
              <a:gd name="connsiteY48" fmla="*/ 0 h 5996693"/>
              <a:gd name="connsiteX0" fmla="*/ 0 w 4295654"/>
              <a:gd name="connsiteY0" fmla="*/ 5611403 h 5996693"/>
              <a:gd name="connsiteX1" fmla="*/ 66413 w 4295654"/>
              <a:gd name="connsiteY1" fmla="*/ 5726584 h 5996693"/>
              <a:gd name="connsiteX2" fmla="*/ 57200 w 4295654"/>
              <a:gd name="connsiteY2" fmla="*/ 5757424 h 5996693"/>
              <a:gd name="connsiteX3" fmla="*/ 125001 w 4295654"/>
              <a:gd name="connsiteY3" fmla="*/ 5876845 h 5996693"/>
              <a:gd name="connsiteX4" fmla="*/ 363638 w 4295654"/>
              <a:gd name="connsiteY4" fmla="*/ 5996675 h 5996693"/>
              <a:gd name="connsiteX5" fmla="*/ 397026 w 4295654"/>
              <a:gd name="connsiteY5" fmla="*/ 5868242 h 5996693"/>
              <a:gd name="connsiteX6" fmla="*/ 589381 w 4295654"/>
              <a:gd name="connsiteY6" fmla="*/ 5904036 h 5996693"/>
              <a:gd name="connsiteX7" fmla="*/ 727054 w 4295654"/>
              <a:gd name="connsiteY7" fmla="*/ 5831932 h 5996693"/>
              <a:gd name="connsiteX8" fmla="*/ 792605 w 4295654"/>
              <a:gd name="connsiteY8" fmla="*/ 5670929 h 5996693"/>
              <a:gd name="connsiteX9" fmla="*/ 945345 w 4295654"/>
              <a:gd name="connsiteY9" fmla="*/ 5690461 h 5996693"/>
              <a:gd name="connsiteX10" fmla="*/ 1113054 w 4295654"/>
              <a:gd name="connsiteY10" fmla="*/ 5593221 h 5996693"/>
              <a:gd name="connsiteX11" fmla="*/ 1262050 w 4295654"/>
              <a:gd name="connsiteY11" fmla="*/ 5578961 h 5996693"/>
              <a:gd name="connsiteX12" fmla="*/ 1368057 w 4295654"/>
              <a:gd name="connsiteY12" fmla="*/ 5727827 h 5996693"/>
              <a:gd name="connsiteX13" fmla="*/ 1494138 w 4295654"/>
              <a:gd name="connsiteY13" fmla="*/ 5624910 h 5996693"/>
              <a:gd name="connsiteX14" fmla="*/ 1657956 w 4295654"/>
              <a:gd name="connsiteY14" fmla="*/ 5535693 h 5996693"/>
              <a:gd name="connsiteX15" fmla="*/ 1709966 w 4295654"/>
              <a:gd name="connsiteY15" fmla="*/ 5436925 h 5996693"/>
              <a:gd name="connsiteX16" fmla="*/ 1901199 w 4295654"/>
              <a:gd name="connsiteY16" fmla="*/ 5480690 h 5996693"/>
              <a:gd name="connsiteX17" fmla="*/ 2066820 w 4295654"/>
              <a:gd name="connsiteY17" fmla="*/ 5483214 h 5996693"/>
              <a:gd name="connsiteX18" fmla="*/ 2182698 w 4295654"/>
              <a:gd name="connsiteY18" fmla="*/ 5370868 h 5996693"/>
              <a:gd name="connsiteX19" fmla="*/ 2321661 w 4295654"/>
              <a:gd name="connsiteY19" fmla="*/ 5380647 h 5996693"/>
              <a:gd name="connsiteX20" fmla="*/ 2436714 w 4295654"/>
              <a:gd name="connsiteY20" fmla="*/ 5273908 h 5996693"/>
              <a:gd name="connsiteX21" fmla="*/ 2586374 w 4295654"/>
              <a:gd name="connsiteY21" fmla="*/ 5322203 h 5996693"/>
              <a:gd name="connsiteX22" fmla="*/ 2707839 w 4295654"/>
              <a:gd name="connsiteY22" fmla="*/ 5178687 h 5996693"/>
              <a:gd name="connsiteX23" fmla="*/ 2836672 w 4295654"/>
              <a:gd name="connsiteY23" fmla="*/ 5345946 h 5996693"/>
              <a:gd name="connsiteX24" fmla="*/ 3003149 w 4295654"/>
              <a:gd name="connsiteY24" fmla="*/ 5324233 h 5996693"/>
              <a:gd name="connsiteX25" fmla="*/ 3147610 w 4295654"/>
              <a:gd name="connsiteY25" fmla="*/ 5250579 h 5996693"/>
              <a:gd name="connsiteX26" fmla="*/ 3366232 w 4295654"/>
              <a:gd name="connsiteY26" fmla="*/ 5075059 h 5996693"/>
              <a:gd name="connsiteX27" fmla="*/ 3514345 w 4295654"/>
              <a:gd name="connsiteY27" fmla="*/ 5026117 h 5996693"/>
              <a:gd name="connsiteX28" fmla="*/ 3682079 w 4295654"/>
              <a:gd name="connsiteY28" fmla="*/ 5010723 h 5996693"/>
              <a:gd name="connsiteX29" fmla="*/ 3810028 w 4295654"/>
              <a:gd name="connsiteY29" fmla="*/ 4978639 h 5996693"/>
              <a:gd name="connsiteX30" fmla="*/ 3957900 w 4295654"/>
              <a:gd name="connsiteY30" fmla="*/ 4939180 h 5996693"/>
              <a:gd name="connsiteX31" fmla="*/ 4068900 w 4295654"/>
              <a:gd name="connsiteY31" fmla="*/ 4799977 h 5996693"/>
              <a:gd name="connsiteX32" fmla="*/ 3990584 w 4295654"/>
              <a:gd name="connsiteY32" fmla="*/ 4700636 h 5996693"/>
              <a:gd name="connsiteX33" fmla="*/ 4085869 w 4295654"/>
              <a:gd name="connsiteY33" fmla="*/ 4554748 h 5996693"/>
              <a:gd name="connsiteX34" fmla="*/ 4099562 w 4295654"/>
              <a:gd name="connsiteY34" fmla="*/ 4354419 h 5996693"/>
              <a:gd name="connsiteX35" fmla="*/ 4091374 w 4295654"/>
              <a:gd name="connsiteY35" fmla="*/ 4196149 h 5996693"/>
              <a:gd name="connsiteX36" fmla="*/ 4021986 w 4295654"/>
              <a:gd name="connsiteY36" fmla="*/ 4033029 h 5996693"/>
              <a:gd name="connsiteX37" fmla="*/ 3957713 w 4295654"/>
              <a:gd name="connsiteY37" fmla="*/ 3816528 h 5996693"/>
              <a:gd name="connsiteX38" fmla="*/ 3909215 w 4295654"/>
              <a:gd name="connsiteY38" fmla="*/ 3579759 h 5996693"/>
              <a:gd name="connsiteX39" fmla="*/ 3953113 w 4295654"/>
              <a:gd name="connsiteY39" fmla="*/ 3399218 h 5996693"/>
              <a:gd name="connsiteX40" fmla="*/ 4083481 w 4295654"/>
              <a:gd name="connsiteY40" fmla="*/ 3302554 h 5996693"/>
              <a:gd name="connsiteX41" fmla="*/ 3858107 w 4295654"/>
              <a:gd name="connsiteY41" fmla="*/ 3123156 h 5996693"/>
              <a:gd name="connsiteX42" fmla="*/ 4038802 w 4295654"/>
              <a:gd name="connsiteY42" fmla="*/ 2602916 h 5996693"/>
              <a:gd name="connsiteX43" fmla="*/ 3998216 w 4295654"/>
              <a:gd name="connsiteY43" fmla="*/ 2422606 h 5996693"/>
              <a:gd name="connsiteX44" fmla="*/ 4079333 w 4295654"/>
              <a:gd name="connsiteY44" fmla="*/ 2260373 h 5996693"/>
              <a:gd name="connsiteX45" fmla="*/ 4241565 w 4295654"/>
              <a:gd name="connsiteY45" fmla="*/ 2142386 h 5996693"/>
              <a:gd name="connsiteX46" fmla="*/ 2796223 w 4295654"/>
              <a:gd name="connsiteY46" fmla="*/ 320962 h 5996693"/>
              <a:gd name="connsiteX47" fmla="*/ 2715108 w 4295654"/>
              <a:gd name="connsiteY47" fmla="*/ 114484 h 5996693"/>
              <a:gd name="connsiteX48" fmla="*/ 2676431 w 4295654"/>
              <a:gd name="connsiteY48" fmla="*/ 0 h 5996693"/>
              <a:gd name="connsiteX0" fmla="*/ 0 w 4285336"/>
              <a:gd name="connsiteY0" fmla="*/ 5611403 h 5996693"/>
              <a:gd name="connsiteX1" fmla="*/ 66413 w 4285336"/>
              <a:gd name="connsiteY1" fmla="*/ 5726584 h 5996693"/>
              <a:gd name="connsiteX2" fmla="*/ 57200 w 4285336"/>
              <a:gd name="connsiteY2" fmla="*/ 5757424 h 5996693"/>
              <a:gd name="connsiteX3" fmla="*/ 125001 w 4285336"/>
              <a:gd name="connsiteY3" fmla="*/ 5876845 h 5996693"/>
              <a:gd name="connsiteX4" fmla="*/ 363638 w 4285336"/>
              <a:gd name="connsiteY4" fmla="*/ 5996675 h 5996693"/>
              <a:gd name="connsiteX5" fmla="*/ 397026 w 4285336"/>
              <a:gd name="connsiteY5" fmla="*/ 5868242 h 5996693"/>
              <a:gd name="connsiteX6" fmla="*/ 589381 w 4285336"/>
              <a:gd name="connsiteY6" fmla="*/ 5904036 h 5996693"/>
              <a:gd name="connsiteX7" fmla="*/ 727054 w 4285336"/>
              <a:gd name="connsiteY7" fmla="*/ 5831932 h 5996693"/>
              <a:gd name="connsiteX8" fmla="*/ 792605 w 4285336"/>
              <a:gd name="connsiteY8" fmla="*/ 5670929 h 5996693"/>
              <a:gd name="connsiteX9" fmla="*/ 945345 w 4285336"/>
              <a:gd name="connsiteY9" fmla="*/ 5690461 h 5996693"/>
              <a:gd name="connsiteX10" fmla="*/ 1113054 w 4285336"/>
              <a:gd name="connsiteY10" fmla="*/ 5593221 h 5996693"/>
              <a:gd name="connsiteX11" fmla="*/ 1262050 w 4285336"/>
              <a:gd name="connsiteY11" fmla="*/ 5578961 h 5996693"/>
              <a:gd name="connsiteX12" fmla="*/ 1368057 w 4285336"/>
              <a:gd name="connsiteY12" fmla="*/ 5727827 h 5996693"/>
              <a:gd name="connsiteX13" fmla="*/ 1494138 w 4285336"/>
              <a:gd name="connsiteY13" fmla="*/ 5624910 h 5996693"/>
              <a:gd name="connsiteX14" fmla="*/ 1657956 w 4285336"/>
              <a:gd name="connsiteY14" fmla="*/ 5535693 h 5996693"/>
              <a:gd name="connsiteX15" fmla="*/ 1709966 w 4285336"/>
              <a:gd name="connsiteY15" fmla="*/ 5436925 h 5996693"/>
              <a:gd name="connsiteX16" fmla="*/ 1901199 w 4285336"/>
              <a:gd name="connsiteY16" fmla="*/ 5480690 h 5996693"/>
              <a:gd name="connsiteX17" fmla="*/ 2066820 w 4285336"/>
              <a:gd name="connsiteY17" fmla="*/ 5483214 h 5996693"/>
              <a:gd name="connsiteX18" fmla="*/ 2182698 w 4285336"/>
              <a:gd name="connsiteY18" fmla="*/ 5370868 h 5996693"/>
              <a:gd name="connsiteX19" fmla="*/ 2321661 w 4285336"/>
              <a:gd name="connsiteY19" fmla="*/ 5380647 h 5996693"/>
              <a:gd name="connsiteX20" fmla="*/ 2436714 w 4285336"/>
              <a:gd name="connsiteY20" fmla="*/ 5273908 h 5996693"/>
              <a:gd name="connsiteX21" fmla="*/ 2586374 w 4285336"/>
              <a:gd name="connsiteY21" fmla="*/ 5322203 h 5996693"/>
              <a:gd name="connsiteX22" fmla="*/ 2707839 w 4285336"/>
              <a:gd name="connsiteY22" fmla="*/ 5178687 h 5996693"/>
              <a:gd name="connsiteX23" fmla="*/ 2836672 w 4285336"/>
              <a:gd name="connsiteY23" fmla="*/ 5345946 h 5996693"/>
              <a:gd name="connsiteX24" fmla="*/ 3003149 w 4285336"/>
              <a:gd name="connsiteY24" fmla="*/ 5324233 h 5996693"/>
              <a:gd name="connsiteX25" fmla="*/ 3147610 w 4285336"/>
              <a:gd name="connsiteY25" fmla="*/ 5250579 h 5996693"/>
              <a:gd name="connsiteX26" fmla="*/ 3366232 w 4285336"/>
              <a:gd name="connsiteY26" fmla="*/ 5075059 h 5996693"/>
              <a:gd name="connsiteX27" fmla="*/ 3514345 w 4285336"/>
              <a:gd name="connsiteY27" fmla="*/ 5026117 h 5996693"/>
              <a:gd name="connsiteX28" fmla="*/ 3682079 w 4285336"/>
              <a:gd name="connsiteY28" fmla="*/ 5010723 h 5996693"/>
              <a:gd name="connsiteX29" fmla="*/ 3810028 w 4285336"/>
              <a:gd name="connsiteY29" fmla="*/ 4978639 h 5996693"/>
              <a:gd name="connsiteX30" fmla="*/ 3957900 w 4285336"/>
              <a:gd name="connsiteY30" fmla="*/ 4939180 h 5996693"/>
              <a:gd name="connsiteX31" fmla="*/ 4068900 w 4285336"/>
              <a:gd name="connsiteY31" fmla="*/ 4799977 h 5996693"/>
              <a:gd name="connsiteX32" fmla="*/ 3990584 w 4285336"/>
              <a:gd name="connsiteY32" fmla="*/ 4700636 h 5996693"/>
              <a:gd name="connsiteX33" fmla="*/ 4085869 w 4285336"/>
              <a:gd name="connsiteY33" fmla="*/ 4554748 h 5996693"/>
              <a:gd name="connsiteX34" fmla="*/ 4099562 w 4285336"/>
              <a:gd name="connsiteY34" fmla="*/ 4354419 h 5996693"/>
              <a:gd name="connsiteX35" fmla="*/ 4091374 w 4285336"/>
              <a:gd name="connsiteY35" fmla="*/ 4196149 h 5996693"/>
              <a:gd name="connsiteX36" fmla="*/ 4021986 w 4285336"/>
              <a:gd name="connsiteY36" fmla="*/ 4033029 h 5996693"/>
              <a:gd name="connsiteX37" fmla="*/ 3957713 w 4285336"/>
              <a:gd name="connsiteY37" fmla="*/ 3816528 h 5996693"/>
              <a:gd name="connsiteX38" fmla="*/ 3909215 w 4285336"/>
              <a:gd name="connsiteY38" fmla="*/ 3579759 h 5996693"/>
              <a:gd name="connsiteX39" fmla="*/ 3953113 w 4285336"/>
              <a:gd name="connsiteY39" fmla="*/ 3399218 h 5996693"/>
              <a:gd name="connsiteX40" fmla="*/ 4083481 w 4285336"/>
              <a:gd name="connsiteY40" fmla="*/ 3302554 h 5996693"/>
              <a:gd name="connsiteX41" fmla="*/ 3858107 w 4285336"/>
              <a:gd name="connsiteY41" fmla="*/ 3123156 h 5996693"/>
              <a:gd name="connsiteX42" fmla="*/ 4038802 w 4285336"/>
              <a:gd name="connsiteY42" fmla="*/ 2602916 h 5996693"/>
              <a:gd name="connsiteX43" fmla="*/ 3998216 w 4285336"/>
              <a:gd name="connsiteY43" fmla="*/ 2422606 h 5996693"/>
              <a:gd name="connsiteX44" fmla="*/ 4079333 w 4285336"/>
              <a:gd name="connsiteY44" fmla="*/ 2260373 h 5996693"/>
              <a:gd name="connsiteX45" fmla="*/ 4241565 w 4285336"/>
              <a:gd name="connsiteY45" fmla="*/ 2142386 h 5996693"/>
              <a:gd name="connsiteX46" fmla="*/ 3194430 w 4285336"/>
              <a:gd name="connsiteY46" fmla="*/ 837155 h 5996693"/>
              <a:gd name="connsiteX47" fmla="*/ 2796223 w 4285336"/>
              <a:gd name="connsiteY47" fmla="*/ 320962 h 5996693"/>
              <a:gd name="connsiteX48" fmla="*/ 2715108 w 4285336"/>
              <a:gd name="connsiteY48" fmla="*/ 114484 h 5996693"/>
              <a:gd name="connsiteX49" fmla="*/ 2676431 w 4285336"/>
              <a:gd name="connsiteY49" fmla="*/ 0 h 5996693"/>
              <a:gd name="connsiteX0" fmla="*/ 0 w 4285336"/>
              <a:gd name="connsiteY0" fmla="*/ 5611403 h 5996693"/>
              <a:gd name="connsiteX1" fmla="*/ 66413 w 4285336"/>
              <a:gd name="connsiteY1" fmla="*/ 5726584 h 5996693"/>
              <a:gd name="connsiteX2" fmla="*/ 57200 w 4285336"/>
              <a:gd name="connsiteY2" fmla="*/ 5757424 h 5996693"/>
              <a:gd name="connsiteX3" fmla="*/ 125001 w 4285336"/>
              <a:gd name="connsiteY3" fmla="*/ 5876845 h 5996693"/>
              <a:gd name="connsiteX4" fmla="*/ 363638 w 4285336"/>
              <a:gd name="connsiteY4" fmla="*/ 5996675 h 5996693"/>
              <a:gd name="connsiteX5" fmla="*/ 397026 w 4285336"/>
              <a:gd name="connsiteY5" fmla="*/ 5868242 h 5996693"/>
              <a:gd name="connsiteX6" fmla="*/ 589381 w 4285336"/>
              <a:gd name="connsiteY6" fmla="*/ 5904036 h 5996693"/>
              <a:gd name="connsiteX7" fmla="*/ 727054 w 4285336"/>
              <a:gd name="connsiteY7" fmla="*/ 5831932 h 5996693"/>
              <a:gd name="connsiteX8" fmla="*/ 792605 w 4285336"/>
              <a:gd name="connsiteY8" fmla="*/ 5670929 h 5996693"/>
              <a:gd name="connsiteX9" fmla="*/ 945345 w 4285336"/>
              <a:gd name="connsiteY9" fmla="*/ 5690461 h 5996693"/>
              <a:gd name="connsiteX10" fmla="*/ 1113054 w 4285336"/>
              <a:gd name="connsiteY10" fmla="*/ 5593221 h 5996693"/>
              <a:gd name="connsiteX11" fmla="*/ 1262050 w 4285336"/>
              <a:gd name="connsiteY11" fmla="*/ 5578961 h 5996693"/>
              <a:gd name="connsiteX12" fmla="*/ 1368057 w 4285336"/>
              <a:gd name="connsiteY12" fmla="*/ 5727827 h 5996693"/>
              <a:gd name="connsiteX13" fmla="*/ 1494138 w 4285336"/>
              <a:gd name="connsiteY13" fmla="*/ 5624910 h 5996693"/>
              <a:gd name="connsiteX14" fmla="*/ 1657956 w 4285336"/>
              <a:gd name="connsiteY14" fmla="*/ 5535693 h 5996693"/>
              <a:gd name="connsiteX15" fmla="*/ 1709966 w 4285336"/>
              <a:gd name="connsiteY15" fmla="*/ 5436925 h 5996693"/>
              <a:gd name="connsiteX16" fmla="*/ 1901199 w 4285336"/>
              <a:gd name="connsiteY16" fmla="*/ 5480690 h 5996693"/>
              <a:gd name="connsiteX17" fmla="*/ 2066820 w 4285336"/>
              <a:gd name="connsiteY17" fmla="*/ 5483214 h 5996693"/>
              <a:gd name="connsiteX18" fmla="*/ 2182698 w 4285336"/>
              <a:gd name="connsiteY18" fmla="*/ 5370868 h 5996693"/>
              <a:gd name="connsiteX19" fmla="*/ 2321661 w 4285336"/>
              <a:gd name="connsiteY19" fmla="*/ 5380647 h 5996693"/>
              <a:gd name="connsiteX20" fmla="*/ 2436714 w 4285336"/>
              <a:gd name="connsiteY20" fmla="*/ 5273908 h 5996693"/>
              <a:gd name="connsiteX21" fmla="*/ 2586374 w 4285336"/>
              <a:gd name="connsiteY21" fmla="*/ 5322203 h 5996693"/>
              <a:gd name="connsiteX22" fmla="*/ 2707839 w 4285336"/>
              <a:gd name="connsiteY22" fmla="*/ 5178687 h 5996693"/>
              <a:gd name="connsiteX23" fmla="*/ 2836672 w 4285336"/>
              <a:gd name="connsiteY23" fmla="*/ 5345946 h 5996693"/>
              <a:gd name="connsiteX24" fmla="*/ 3003149 w 4285336"/>
              <a:gd name="connsiteY24" fmla="*/ 5324233 h 5996693"/>
              <a:gd name="connsiteX25" fmla="*/ 3147610 w 4285336"/>
              <a:gd name="connsiteY25" fmla="*/ 5250579 h 5996693"/>
              <a:gd name="connsiteX26" fmla="*/ 3366232 w 4285336"/>
              <a:gd name="connsiteY26" fmla="*/ 5075059 h 5996693"/>
              <a:gd name="connsiteX27" fmla="*/ 3514345 w 4285336"/>
              <a:gd name="connsiteY27" fmla="*/ 5026117 h 5996693"/>
              <a:gd name="connsiteX28" fmla="*/ 3682079 w 4285336"/>
              <a:gd name="connsiteY28" fmla="*/ 5010723 h 5996693"/>
              <a:gd name="connsiteX29" fmla="*/ 3810028 w 4285336"/>
              <a:gd name="connsiteY29" fmla="*/ 4978639 h 5996693"/>
              <a:gd name="connsiteX30" fmla="*/ 3957900 w 4285336"/>
              <a:gd name="connsiteY30" fmla="*/ 4939180 h 5996693"/>
              <a:gd name="connsiteX31" fmla="*/ 4068900 w 4285336"/>
              <a:gd name="connsiteY31" fmla="*/ 4799977 h 5996693"/>
              <a:gd name="connsiteX32" fmla="*/ 3990584 w 4285336"/>
              <a:gd name="connsiteY32" fmla="*/ 4700636 h 5996693"/>
              <a:gd name="connsiteX33" fmla="*/ 4085869 w 4285336"/>
              <a:gd name="connsiteY33" fmla="*/ 4554748 h 5996693"/>
              <a:gd name="connsiteX34" fmla="*/ 4099562 w 4285336"/>
              <a:gd name="connsiteY34" fmla="*/ 4354419 h 5996693"/>
              <a:gd name="connsiteX35" fmla="*/ 4091374 w 4285336"/>
              <a:gd name="connsiteY35" fmla="*/ 4196149 h 5996693"/>
              <a:gd name="connsiteX36" fmla="*/ 4021986 w 4285336"/>
              <a:gd name="connsiteY36" fmla="*/ 4033029 h 5996693"/>
              <a:gd name="connsiteX37" fmla="*/ 3957713 w 4285336"/>
              <a:gd name="connsiteY37" fmla="*/ 3816528 h 5996693"/>
              <a:gd name="connsiteX38" fmla="*/ 3909215 w 4285336"/>
              <a:gd name="connsiteY38" fmla="*/ 3579759 h 5996693"/>
              <a:gd name="connsiteX39" fmla="*/ 3953113 w 4285336"/>
              <a:gd name="connsiteY39" fmla="*/ 3399218 h 5996693"/>
              <a:gd name="connsiteX40" fmla="*/ 4083481 w 4285336"/>
              <a:gd name="connsiteY40" fmla="*/ 3302554 h 5996693"/>
              <a:gd name="connsiteX41" fmla="*/ 3858107 w 4285336"/>
              <a:gd name="connsiteY41" fmla="*/ 3123156 h 5996693"/>
              <a:gd name="connsiteX42" fmla="*/ 4038802 w 4285336"/>
              <a:gd name="connsiteY42" fmla="*/ 2602916 h 5996693"/>
              <a:gd name="connsiteX43" fmla="*/ 3998216 w 4285336"/>
              <a:gd name="connsiteY43" fmla="*/ 2422606 h 5996693"/>
              <a:gd name="connsiteX44" fmla="*/ 4079333 w 4285336"/>
              <a:gd name="connsiteY44" fmla="*/ 2260373 h 5996693"/>
              <a:gd name="connsiteX45" fmla="*/ 4241565 w 4285336"/>
              <a:gd name="connsiteY45" fmla="*/ 2142386 h 5996693"/>
              <a:gd name="connsiteX46" fmla="*/ 2877340 w 4285336"/>
              <a:gd name="connsiteY46" fmla="*/ 269342 h 5996693"/>
              <a:gd name="connsiteX47" fmla="*/ 2796223 w 4285336"/>
              <a:gd name="connsiteY47" fmla="*/ 320962 h 5996693"/>
              <a:gd name="connsiteX48" fmla="*/ 2715108 w 4285336"/>
              <a:gd name="connsiteY48" fmla="*/ 114484 h 5996693"/>
              <a:gd name="connsiteX49" fmla="*/ 2676431 w 4285336"/>
              <a:gd name="connsiteY49" fmla="*/ 0 h 5996693"/>
              <a:gd name="connsiteX0" fmla="*/ 0 w 4285336"/>
              <a:gd name="connsiteY0" fmla="*/ 5611403 h 5996693"/>
              <a:gd name="connsiteX1" fmla="*/ 66413 w 4285336"/>
              <a:gd name="connsiteY1" fmla="*/ 5726584 h 5996693"/>
              <a:gd name="connsiteX2" fmla="*/ 57200 w 4285336"/>
              <a:gd name="connsiteY2" fmla="*/ 5757424 h 5996693"/>
              <a:gd name="connsiteX3" fmla="*/ 125001 w 4285336"/>
              <a:gd name="connsiteY3" fmla="*/ 5876845 h 5996693"/>
              <a:gd name="connsiteX4" fmla="*/ 363638 w 4285336"/>
              <a:gd name="connsiteY4" fmla="*/ 5996675 h 5996693"/>
              <a:gd name="connsiteX5" fmla="*/ 397026 w 4285336"/>
              <a:gd name="connsiteY5" fmla="*/ 5868242 h 5996693"/>
              <a:gd name="connsiteX6" fmla="*/ 589381 w 4285336"/>
              <a:gd name="connsiteY6" fmla="*/ 5904036 h 5996693"/>
              <a:gd name="connsiteX7" fmla="*/ 727054 w 4285336"/>
              <a:gd name="connsiteY7" fmla="*/ 5831932 h 5996693"/>
              <a:gd name="connsiteX8" fmla="*/ 792605 w 4285336"/>
              <a:gd name="connsiteY8" fmla="*/ 5670929 h 5996693"/>
              <a:gd name="connsiteX9" fmla="*/ 945345 w 4285336"/>
              <a:gd name="connsiteY9" fmla="*/ 5690461 h 5996693"/>
              <a:gd name="connsiteX10" fmla="*/ 1113054 w 4285336"/>
              <a:gd name="connsiteY10" fmla="*/ 5593221 h 5996693"/>
              <a:gd name="connsiteX11" fmla="*/ 1262050 w 4285336"/>
              <a:gd name="connsiteY11" fmla="*/ 5578961 h 5996693"/>
              <a:gd name="connsiteX12" fmla="*/ 1368057 w 4285336"/>
              <a:gd name="connsiteY12" fmla="*/ 5727827 h 5996693"/>
              <a:gd name="connsiteX13" fmla="*/ 1494138 w 4285336"/>
              <a:gd name="connsiteY13" fmla="*/ 5624910 h 5996693"/>
              <a:gd name="connsiteX14" fmla="*/ 1657956 w 4285336"/>
              <a:gd name="connsiteY14" fmla="*/ 5535693 h 5996693"/>
              <a:gd name="connsiteX15" fmla="*/ 1709966 w 4285336"/>
              <a:gd name="connsiteY15" fmla="*/ 5436925 h 5996693"/>
              <a:gd name="connsiteX16" fmla="*/ 1901199 w 4285336"/>
              <a:gd name="connsiteY16" fmla="*/ 5480690 h 5996693"/>
              <a:gd name="connsiteX17" fmla="*/ 2066820 w 4285336"/>
              <a:gd name="connsiteY17" fmla="*/ 5483214 h 5996693"/>
              <a:gd name="connsiteX18" fmla="*/ 2182698 w 4285336"/>
              <a:gd name="connsiteY18" fmla="*/ 5370868 h 5996693"/>
              <a:gd name="connsiteX19" fmla="*/ 2321661 w 4285336"/>
              <a:gd name="connsiteY19" fmla="*/ 5380647 h 5996693"/>
              <a:gd name="connsiteX20" fmla="*/ 2436714 w 4285336"/>
              <a:gd name="connsiteY20" fmla="*/ 5273908 h 5996693"/>
              <a:gd name="connsiteX21" fmla="*/ 2586374 w 4285336"/>
              <a:gd name="connsiteY21" fmla="*/ 5322203 h 5996693"/>
              <a:gd name="connsiteX22" fmla="*/ 2707839 w 4285336"/>
              <a:gd name="connsiteY22" fmla="*/ 5178687 h 5996693"/>
              <a:gd name="connsiteX23" fmla="*/ 2836672 w 4285336"/>
              <a:gd name="connsiteY23" fmla="*/ 5345946 h 5996693"/>
              <a:gd name="connsiteX24" fmla="*/ 3003149 w 4285336"/>
              <a:gd name="connsiteY24" fmla="*/ 5324233 h 5996693"/>
              <a:gd name="connsiteX25" fmla="*/ 3147610 w 4285336"/>
              <a:gd name="connsiteY25" fmla="*/ 5250579 h 5996693"/>
              <a:gd name="connsiteX26" fmla="*/ 3366232 w 4285336"/>
              <a:gd name="connsiteY26" fmla="*/ 5075059 h 5996693"/>
              <a:gd name="connsiteX27" fmla="*/ 3514345 w 4285336"/>
              <a:gd name="connsiteY27" fmla="*/ 5026117 h 5996693"/>
              <a:gd name="connsiteX28" fmla="*/ 3682079 w 4285336"/>
              <a:gd name="connsiteY28" fmla="*/ 5010723 h 5996693"/>
              <a:gd name="connsiteX29" fmla="*/ 3810028 w 4285336"/>
              <a:gd name="connsiteY29" fmla="*/ 4978639 h 5996693"/>
              <a:gd name="connsiteX30" fmla="*/ 3957900 w 4285336"/>
              <a:gd name="connsiteY30" fmla="*/ 4939180 h 5996693"/>
              <a:gd name="connsiteX31" fmla="*/ 4068900 w 4285336"/>
              <a:gd name="connsiteY31" fmla="*/ 4799977 h 5996693"/>
              <a:gd name="connsiteX32" fmla="*/ 3990584 w 4285336"/>
              <a:gd name="connsiteY32" fmla="*/ 4700636 h 5996693"/>
              <a:gd name="connsiteX33" fmla="*/ 4085869 w 4285336"/>
              <a:gd name="connsiteY33" fmla="*/ 4554748 h 5996693"/>
              <a:gd name="connsiteX34" fmla="*/ 4099562 w 4285336"/>
              <a:gd name="connsiteY34" fmla="*/ 4354419 h 5996693"/>
              <a:gd name="connsiteX35" fmla="*/ 4091374 w 4285336"/>
              <a:gd name="connsiteY35" fmla="*/ 4196149 h 5996693"/>
              <a:gd name="connsiteX36" fmla="*/ 4021986 w 4285336"/>
              <a:gd name="connsiteY36" fmla="*/ 4033029 h 5996693"/>
              <a:gd name="connsiteX37" fmla="*/ 3957713 w 4285336"/>
              <a:gd name="connsiteY37" fmla="*/ 3816528 h 5996693"/>
              <a:gd name="connsiteX38" fmla="*/ 3909215 w 4285336"/>
              <a:gd name="connsiteY38" fmla="*/ 3579759 h 5996693"/>
              <a:gd name="connsiteX39" fmla="*/ 3953113 w 4285336"/>
              <a:gd name="connsiteY39" fmla="*/ 3399218 h 5996693"/>
              <a:gd name="connsiteX40" fmla="*/ 4083481 w 4285336"/>
              <a:gd name="connsiteY40" fmla="*/ 3302554 h 5996693"/>
              <a:gd name="connsiteX41" fmla="*/ 3858107 w 4285336"/>
              <a:gd name="connsiteY41" fmla="*/ 3123156 h 5996693"/>
              <a:gd name="connsiteX42" fmla="*/ 4038802 w 4285336"/>
              <a:gd name="connsiteY42" fmla="*/ 2602916 h 5996693"/>
              <a:gd name="connsiteX43" fmla="*/ 3998216 w 4285336"/>
              <a:gd name="connsiteY43" fmla="*/ 2422606 h 5996693"/>
              <a:gd name="connsiteX44" fmla="*/ 4079333 w 4285336"/>
              <a:gd name="connsiteY44" fmla="*/ 2260373 h 5996693"/>
              <a:gd name="connsiteX45" fmla="*/ 4241565 w 4285336"/>
              <a:gd name="connsiteY45" fmla="*/ 2142386 h 5996693"/>
              <a:gd name="connsiteX46" fmla="*/ 2877340 w 4285336"/>
              <a:gd name="connsiteY46" fmla="*/ 269342 h 5996693"/>
              <a:gd name="connsiteX47" fmla="*/ 2796223 w 4285336"/>
              <a:gd name="connsiteY47" fmla="*/ 284091 h 5996693"/>
              <a:gd name="connsiteX48" fmla="*/ 2715108 w 4285336"/>
              <a:gd name="connsiteY48" fmla="*/ 114484 h 5996693"/>
              <a:gd name="connsiteX49" fmla="*/ 2676431 w 4285336"/>
              <a:gd name="connsiteY49" fmla="*/ 0 h 5996693"/>
              <a:gd name="connsiteX0" fmla="*/ 0 w 4285336"/>
              <a:gd name="connsiteY0" fmla="*/ 5611403 h 5996693"/>
              <a:gd name="connsiteX1" fmla="*/ 66413 w 4285336"/>
              <a:gd name="connsiteY1" fmla="*/ 5726584 h 5996693"/>
              <a:gd name="connsiteX2" fmla="*/ 57200 w 4285336"/>
              <a:gd name="connsiteY2" fmla="*/ 5757424 h 5996693"/>
              <a:gd name="connsiteX3" fmla="*/ 125001 w 4285336"/>
              <a:gd name="connsiteY3" fmla="*/ 5876845 h 5996693"/>
              <a:gd name="connsiteX4" fmla="*/ 363638 w 4285336"/>
              <a:gd name="connsiteY4" fmla="*/ 5996675 h 5996693"/>
              <a:gd name="connsiteX5" fmla="*/ 397026 w 4285336"/>
              <a:gd name="connsiteY5" fmla="*/ 5868242 h 5996693"/>
              <a:gd name="connsiteX6" fmla="*/ 589381 w 4285336"/>
              <a:gd name="connsiteY6" fmla="*/ 5904036 h 5996693"/>
              <a:gd name="connsiteX7" fmla="*/ 727054 w 4285336"/>
              <a:gd name="connsiteY7" fmla="*/ 5831932 h 5996693"/>
              <a:gd name="connsiteX8" fmla="*/ 792605 w 4285336"/>
              <a:gd name="connsiteY8" fmla="*/ 5670929 h 5996693"/>
              <a:gd name="connsiteX9" fmla="*/ 945345 w 4285336"/>
              <a:gd name="connsiteY9" fmla="*/ 5690461 h 5996693"/>
              <a:gd name="connsiteX10" fmla="*/ 1113054 w 4285336"/>
              <a:gd name="connsiteY10" fmla="*/ 5593221 h 5996693"/>
              <a:gd name="connsiteX11" fmla="*/ 1262050 w 4285336"/>
              <a:gd name="connsiteY11" fmla="*/ 5578961 h 5996693"/>
              <a:gd name="connsiteX12" fmla="*/ 1368057 w 4285336"/>
              <a:gd name="connsiteY12" fmla="*/ 5727827 h 5996693"/>
              <a:gd name="connsiteX13" fmla="*/ 1494138 w 4285336"/>
              <a:gd name="connsiteY13" fmla="*/ 5624910 h 5996693"/>
              <a:gd name="connsiteX14" fmla="*/ 1657956 w 4285336"/>
              <a:gd name="connsiteY14" fmla="*/ 5535693 h 5996693"/>
              <a:gd name="connsiteX15" fmla="*/ 1709966 w 4285336"/>
              <a:gd name="connsiteY15" fmla="*/ 5436925 h 5996693"/>
              <a:gd name="connsiteX16" fmla="*/ 1901199 w 4285336"/>
              <a:gd name="connsiteY16" fmla="*/ 5480690 h 5996693"/>
              <a:gd name="connsiteX17" fmla="*/ 2066820 w 4285336"/>
              <a:gd name="connsiteY17" fmla="*/ 5483214 h 5996693"/>
              <a:gd name="connsiteX18" fmla="*/ 2182698 w 4285336"/>
              <a:gd name="connsiteY18" fmla="*/ 5370868 h 5996693"/>
              <a:gd name="connsiteX19" fmla="*/ 2321661 w 4285336"/>
              <a:gd name="connsiteY19" fmla="*/ 5380647 h 5996693"/>
              <a:gd name="connsiteX20" fmla="*/ 2436714 w 4285336"/>
              <a:gd name="connsiteY20" fmla="*/ 5273908 h 5996693"/>
              <a:gd name="connsiteX21" fmla="*/ 2586374 w 4285336"/>
              <a:gd name="connsiteY21" fmla="*/ 5322203 h 5996693"/>
              <a:gd name="connsiteX22" fmla="*/ 2707839 w 4285336"/>
              <a:gd name="connsiteY22" fmla="*/ 5178687 h 5996693"/>
              <a:gd name="connsiteX23" fmla="*/ 2836672 w 4285336"/>
              <a:gd name="connsiteY23" fmla="*/ 5345946 h 5996693"/>
              <a:gd name="connsiteX24" fmla="*/ 3003149 w 4285336"/>
              <a:gd name="connsiteY24" fmla="*/ 5324233 h 5996693"/>
              <a:gd name="connsiteX25" fmla="*/ 3147610 w 4285336"/>
              <a:gd name="connsiteY25" fmla="*/ 5250579 h 5996693"/>
              <a:gd name="connsiteX26" fmla="*/ 3366232 w 4285336"/>
              <a:gd name="connsiteY26" fmla="*/ 5075059 h 5996693"/>
              <a:gd name="connsiteX27" fmla="*/ 3514345 w 4285336"/>
              <a:gd name="connsiteY27" fmla="*/ 5026117 h 5996693"/>
              <a:gd name="connsiteX28" fmla="*/ 3682079 w 4285336"/>
              <a:gd name="connsiteY28" fmla="*/ 5010723 h 5996693"/>
              <a:gd name="connsiteX29" fmla="*/ 3810028 w 4285336"/>
              <a:gd name="connsiteY29" fmla="*/ 4978639 h 5996693"/>
              <a:gd name="connsiteX30" fmla="*/ 3957900 w 4285336"/>
              <a:gd name="connsiteY30" fmla="*/ 4939180 h 5996693"/>
              <a:gd name="connsiteX31" fmla="*/ 4068900 w 4285336"/>
              <a:gd name="connsiteY31" fmla="*/ 4799977 h 5996693"/>
              <a:gd name="connsiteX32" fmla="*/ 3990584 w 4285336"/>
              <a:gd name="connsiteY32" fmla="*/ 4700636 h 5996693"/>
              <a:gd name="connsiteX33" fmla="*/ 4085869 w 4285336"/>
              <a:gd name="connsiteY33" fmla="*/ 4554748 h 5996693"/>
              <a:gd name="connsiteX34" fmla="*/ 4099562 w 4285336"/>
              <a:gd name="connsiteY34" fmla="*/ 4354419 h 5996693"/>
              <a:gd name="connsiteX35" fmla="*/ 4091374 w 4285336"/>
              <a:gd name="connsiteY35" fmla="*/ 4196149 h 5996693"/>
              <a:gd name="connsiteX36" fmla="*/ 4021986 w 4285336"/>
              <a:gd name="connsiteY36" fmla="*/ 4033029 h 5996693"/>
              <a:gd name="connsiteX37" fmla="*/ 3957713 w 4285336"/>
              <a:gd name="connsiteY37" fmla="*/ 3816528 h 5996693"/>
              <a:gd name="connsiteX38" fmla="*/ 3909215 w 4285336"/>
              <a:gd name="connsiteY38" fmla="*/ 3579759 h 5996693"/>
              <a:gd name="connsiteX39" fmla="*/ 3953113 w 4285336"/>
              <a:gd name="connsiteY39" fmla="*/ 3399218 h 5996693"/>
              <a:gd name="connsiteX40" fmla="*/ 4083481 w 4285336"/>
              <a:gd name="connsiteY40" fmla="*/ 3302554 h 5996693"/>
              <a:gd name="connsiteX41" fmla="*/ 3858107 w 4285336"/>
              <a:gd name="connsiteY41" fmla="*/ 3123156 h 5996693"/>
              <a:gd name="connsiteX42" fmla="*/ 4038802 w 4285336"/>
              <a:gd name="connsiteY42" fmla="*/ 2602916 h 5996693"/>
              <a:gd name="connsiteX43" fmla="*/ 3998216 w 4285336"/>
              <a:gd name="connsiteY43" fmla="*/ 2422606 h 5996693"/>
              <a:gd name="connsiteX44" fmla="*/ 4079333 w 4285336"/>
              <a:gd name="connsiteY44" fmla="*/ 2260373 h 5996693"/>
              <a:gd name="connsiteX45" fmla="*/ 4241565 w 4285336"/>
              <a:gd name="connsiteY45" fmla="*/ 2142386 h 5996693"/>
              <a:gd name="connsiteX46" fmla="*/ 2877340 w 4285336"/>
              <a:gd name="connsiteY46" fmla="*/ 269342 h 5996693"/>
              <a:gd name="connsiteX47" fmla="*/ 2796223 w 4285336"/>
              <a:gd name="connsiteY47" fmla="*/ 284091 h 5996693"/>
              <a:gd name="connsiteX48" fmla="*/ 2715108 w 4285336"/>
              <a:gd name="connsiteY48" fmla="*/ 114484 h 5996693"/>
              <a:gd name="connsiteX49" fmla="*/ 2676431 w 4285336"/>
              <a:gd name="connsiteY49" fmla="*/ 0 h 5996693"/>
              <a:gd name="connsiteX0" fmla="*/ 0 w 4285336"/>
              <a:gd name="connsiteY0" fmla="*/ 5611403 h 5996693"/>
              <a:gd name="connsiteX1" fmla="*/ 66413 w 4285336"/>
              <a:gd name="connsiteY1" fmla="*/ 5726584 h 5996693"/>
              <a:gd name="connsiteX2" fmla="*/ 57200 w 4285336"/>
              <a:gd name="connsiteY2" fmla="*/ 5757424 h 5996693"/>
              <a:gd name="connsiteX3" fmla="*/ 125001 w 4285336"/>
              <a:gd name="connsiteY3" fmla="*/ 5876845 h 5996693"/>
              <a:gd name="connsiteX4" fmla="*/ 363638 w 4285336"/>
              <a:gd name="connsiteY4" fmla="*/ 5996675 h 5996693"/>
              <a:gd name="connsiteX5" fmla="*/ 397026 w 4285336"/>
              <a:gd name="connsiteY5" fmla="*/ 5868242 h 5996693"/>
              <a:gd name="connsiteX6" fmla="*/ 589381 w 4285336"/>
              <a:gd name="connsiteY6" fmla="*/ 5904036 h 5996693"/>
              <a:gd name="connsiteX7" fmla="*/ 727054 w 4285336"/>
              <a:gd name="connsiteY7" fmla="*/ 5831932 h 5996693"/>
              <a:gd name="connsiteX8" fmla="*/ 792605 w 4285336"/>
              <a:gd name="connsiteY8" fmla="*/ 5670929 h 5996693"/>
              <a:gd name="connsiteX9" fmla="*/ 945345 w 4285336"/>
              <a:gd name="connsiteY9" fmla="*/ 5690461 h 5996693"/>
              <a:gd name="connsiteX10" fmla="*/ 1113054 w 4285336"/>
              <a:gd name="connsiteY10" fmla="*/ 5593221 h 5996693"/>
              <a:gd name="connsiteX11" fmla="*/ 1262050 w 4285336"/>
              <a:gd name="connsiteY11" fmla="*/ 5578961 h 5996693"/>
              <a:gd name="connsiteX12" fmla="*/ 1368057 w 4285336"/>
              <a:gd name="connsiteY12" fmla="*/ 5727827 h 5996693"/>
              <a:gd name="connsiteX13" fmla="*/ 1494138 w 4285336"/>
              <a:gd name="connsiteY13" fmla="*/ 5624910 h 5996693"/>
              <a:gd name="connsiteX14" fmla="*/ 1657956 w 4285336"/>
              <a:gd name="connsiteY14" fmla="*/ 5535693 h 5996693"/>
              <a:gd name="connsiteX15" fmla="*/ 1709966 w 4285336"/>
              <a:gd name="connsiteY15" fmla="*/ 5436925 h 5996693"/>
              <a:gd name="connsiteX16" fmla="*/ 1901199 w 4285336"/>
              <a:gd name="connsiteY16" fmla="*/ 5480690 h 5996693"/>
              <a:gd name="connsiteX17" fmla="*/ 2066820 w 4285336"/>
              <a:gd name="connsiteY17" fmla="*/ 5483214 h 5996693"/>
              <a:gd name="connsiteX18" fmla="*/ 2182698 w 4285336"/>
              <a:gd name="connsiteY18" fmla="*/ 5370868 h 5996693"/>
              <a:gd name="connsiteX19" fmla="*/ 2321661 w 4285336"/>
              <a:gd name="connsiteY19" fmla="*/ 5380647 h 5996693"/>
              <a:gd name="connsiteX20" fmla="*/ 2436714 w 4285336"/>
              <a:gd name="connsiteY20" fmla="*/ 5273908 h 5996693"/>
              <a:gd name="connsiteX21" fmla="*/ 2586374 w 4285336"/>
              <a:gd name="connsiteY21" fmla="*/ 5322203 h 5996693"/>
              <a:gd name="connsiteX22" fmla="*/ 2707839 w 4285336"/>
              <a:gd name="connsiteY22" fmla="*/ 5178687 h 5996693"/>
              <a:gd name="connsiteX23" fmla="*/ 2836672 w 4285336"/>
              <a:gd name="connsiteY23" fmla="*/ 5345946 h 5996693"/>
              <a:gd name="connsiteX24" fmla="*/ 3003149 w 4285336"/>
              <a:gd name="connsiteY24" fmla="*/ 5324233 h 5996693"/>
              <a:gd name="connsiteX25" fmla="*/ 3147610 w 4285336"/>
              <a:gd name="connsiteY25" fmla="*/ 5250579 h 5996693"/>
              <a:gd name="connsiteX26" fmla="*/ 3366232 w 4285336"/>
              <a:gd name="connsiteY26" fmla="*/ 5075059 h 5996693"/>
              <a:gd name="connsiteX27" fmla="*/ 3514345 w 4285336"/>
              <a:gd name="connsiteY27" fmla="*/ 5026117 h 5996693"/>
              <a:gd name="connsiteX28" fmla="*/ 3682079 w 4285336"/>
              <a:gd name="connsiteY28" fmla="*/ 5010723 h 5996693"/>
              <a:gd name="connsiteX29" fmla="*/ 3810028 w 4285336"/>
              <a:gd name="connsiteY29" fmla="*/ 4978639 h 5996693"/>
              <a:gd name="connsiteX30" fmla="*/ 3957900 w 4285336"/>
              <a:gd name="connsiteY30" fmla="*/ 4939180 h 5996693"/>
              <a:gd name="connsiteX31" fmla="*/ 4068900 w 4285336"/>
              <a:gd name="connsiteY31" fmla="*/ 4799977 h 5996693"/>
              <a:gd name="connsiteX32" fmla="*/ 3990584 w 4285336"/>
              <a:gd name="connsiteY32" fmla="*/ 4700636 h 5996693"/>
              <a:gd name="connsiteX33" fmla="*/ 4085869 w 4285336"/>
              <a:gd name="connsiteY33" fmla="*/ 4554748 h 5996693"/>
              <a:gd name="connsiteX34" fmla="*/ 4099562 w 4285336"/>
              <a:gd name="connsiteY34" fmla="*/ 4354419 h 5996693"/>
              <a:gd name="connsiteX35" fmla="*/ 4091374 w 4285336"/>
              <a:gd name="connsiteY35" fmla="*/ 4196149 h 5996693"/>
              <a:gd name="connsiteX36" fmla="*/ 4021986 w 4285336"/>
              <a:gd name="connsiteY36" fmla="*/ 4033029 h 5996693"/>
              <a:gd name="connsiteX37" fmla="*/ 3957713 w 4285336"/>
              <a:gd name="connsiteY37" fmla="*/ 3816528 h 5996693"/>
              <a:gd name="connsiteX38" fmla="*/ 3909215 w 4285336"/>
              <a:gd name="connsiteY38" fmla="*/ 3579759 h 5996693"/>
              <a:gd name="connsiteX39" fmla="*/ 3953113 w 4285336"/>
              <a:gd name="connsiteY39" fmla="*/ 3399218 h 5996693"/>
              <a:gd name="connsiteX40" fmla="*/ 4083481 w 4285336"/>
              <a:gd name="connsiteY40" fmla="*/ 3302554 h 5996693"/>
              <a:gd name="connsiteX41" fmla="*/ 3858107 w 4285336"/>
              <a:gd name="connsiteY41" fmla="*/ 3123156 h 5996693"/>
              <a:gd name="connsiteX42" fmla="*/ 4038802 w 4285336"/>
              <a:gd name="connsiteY42" fmla="*/ 2602916 h 5996693"/>
              <a:gd name="connsiteX43" fmla="*/ 3998216 w 4285336"/>
              <a:gd name="connsiteY43" fmla="*/ 2422606 h 5996693"/>
              <a:gd name="connsiteX44" fmla="*/ 4079333 w 4285336"/>
              <a:gd name="connsiteY44" fmla="*/ 2260373 h 5996693"/>
              <a:gd name="connsiteX45" fmla="*/ 4241565 w 4285336"/>
              <a:gd name="connsiteY45" fmla="*/ 2142386 h 5996693"/>
              <a:gd name="connsiteX46" fmla="*/ 2877340 w 4285336"/>
              <a:gd name="connsiteY46" fmla="*/ 269342 h 5996693"/>
              <a:gd name="connsiteX47" fmla="*/ 2796223 w 4285336"/>
              <a:gd name="connsiteY47" fmla="*/ 284091 h 5996693"/>
              <a:gd name="connsiteX48" fmla="*/ 2715108 w 4285336"/>
              <a:gd name="connsiteY48" fmla="*/ 114484 h 5996693"/>
              <a:gd name="connsiteX49" fmla="*/ 2676431 w 4285336"/>
              <a:gd name="connsiteY49" fmla="*/ 0 h 5996693"/>
              <a:gd name="connsiteX0" fmla="*/ 0 w 4271604"/>
              <a:gd name="connsiteY0" fmla="*/ 5611403 h 5996693"/>
              <a:gd name="connsiteX1" fmla="*/ 66413 w 4271604"/>
              <a:gd name="connsiteY1" fmla="*/ 5726584 h 5996693"/>
              <a:gd name="connsiteX2" fmla="*/ 57200 w 4271604"/>
              <a:gd name="connsiteY2" fmla="*/ 5757424 h 5996693"/>
              <a:gd name="connsiteX3" fmla="*/ 125001 w 4271604"/>
              <a:gd name="connsiteY3" fmla="*/ 5876845 h 5996693"/>
              <a:gd name="connsiteX4" fmla="*/ 363638 w 4271604"/>
              <a:gd name="connsiteY4" fmla="*/ 5996675 h 5996693"/>
              <a:gd name="connsiteX5" fmla="*/ 397026 w 4271604"/>
              <a:gd name="connsiteY5" fmla="*/ 5868242 h 5996693"/>
              <a:gd name="connsiteX6" fmla="*/ 589381 w 4271604"/>
              <a:gd name="connsiteY6" fmla="*/ 5904036 h 5996693"/>
              <a:gd name="connsiteX7" fmla="*/ 727054 w 4271604"/>
              <a:gd name="connsiteY7" fmla="*/ 5831932 h 5996693"/>
              <a:gd name="connsiteX8" fmla="*/ 792605 w 4271604"/>
              <a:gd name="connsiteY8" fmla="*/ 5670929 h 5996693"/>
              <a:gd name="connsiteX9" fmla="*/ 945345 w 4271604"/>
              <a:gd name="connsiteY9" fmla="*/ 5690461 h 5996693"/>
              <a:gd name="connsiteX10" fmla="*/ 1113054 w 4271604"/>
              <a:gd name="connsiteY10" fmla="*/ 5593221 h 5996693"/>
              <a:gd name="connsiteX11" fmla="*/ 1262050 w 4271604"/>
              <a:gd name="connsiteY11" fmla="*/ 5578961 h 5996693"/>
              <a:gd name="connsiteX12" fmla="*/ 1368057 w 4271604"/>
              <a:gd name="connsiteY12" fmla="*/ 5727827 h 5996693"/>
              <a:gd name="connsiteX13" fmla="*/ 1494138 w 4271604"/>
              <a:gd name="connsiteY13" fmla="*/ 5624910 h 5996693"/>
              <a:gd name="connsiteX14" fmla="*/ 1657956 w 4271604"/>
              <a:gd name="connsiteY14" fmla="*/ 5535693 h 5996693"/>
              <a:gd name="connsiteX15" fmla="*/ 1709966 w 4271604"/>
              <a:gd name="connsiteY15" fmla="*/ 5436925 h 5996693"/>
              <a:gd name="connsiteX16" fmla="*/ 1901199 w 4271604"/>
              <a:gd name="connsiteY16" fmla="*/ 5480690 h 5996693"/>
              <a:gd name="connsiteX17" fmla="*/ 2066820 w 4271604"/>
              <a:gd name="connsiteY17" fmla="*/ 5483214 h 5996693"/>
              <a:gd name="connsiteX18" fmla="*/ 2182698 w 4271604"/>
              <a:gd name="connsiteY18" fmla="*/ 5370868 h 5996693"/>
              <a:gd name="connsiteX19" fmla="*/ 2321661 w 4271604"/>
              <a:gd name="connsiteY19" fmla="*/ 5380647 h 5996693"/>
              <a:gd name="connsiteX20" fmla="*/ 2436714 w 4271604"/>
              <a:gd name="connsiteY20" fmla="*/ 5273908 h 5996693"/>
              <a:gd name="connsiteX21" fmla="*/ 2586374 w 4271604"/>
              <a:gd name="connsiteY21" fmla="*/ 5322203 h 5996693"/>
              <a:gd name="connsiteX22" fmla="*/ 2707839 w 4271604"/>
              <a:gd name="connsiteY22" fmla="*/ 5178687 h 5996693"/>
              <a:gd name="connsiteX23" fmla="*/ 2836672 w 4271604"/>
              <a:gd name="connsiteY23" fmla="*/ 5345946 h 5996693"/>
              <a:gd name="connsiteX24" fmla="*/ 3003149 w 4271604"/>
              <a:gd name="connsiteY24" fmla="*/ 5324233 h 5996693"/>
              <a:gd name="connsiteX25" fmla="*/ 3147610 w 4271604"/>
              <a:gd name="connsiteY25" fmla="*/ 5250579 h 5996693"/>
              <a:gd name="connsiteX26" fmla="*/ 3366232 w 4271604"/>
              <a:gd name="connsiteY26" fmla="*/ 5075059 h 5996693"/>
              <a:gd name="connsiteX27" fmla="*/ 3514345 w 4271604"/>
              <a:gd name="connsiteY27" fmla="*/ 5026117 h 5996693"/>
              <a:gd name="connsiteX28" fmla="*/ 3682079 w 4271604"/>
              <a:gd name="connsiteY28" fmla="*/ 5010723 h 5996693"/>
              <a:gd name="connsiteX29" fmla="*/ 3810028 w 4271604"/>
              <a:gd name="connsiteY29" fmla="*/ 4978639 h 5996693"/>
              <a:gd name="connsiteX30" fmla="*/ 3957900 w 4271604"/>
              <a:gd name="connsiteY30" fmla="*/ 4939180 h 5996693"/>
              <a:gd name="connsiteX31" fmla="*/ 4068900 w 4271604"/>
              <a:gd name="connsiteY31" fmla="*/ 4799977 h 5996693"/>
              <a:gd name="connsiteX32" fmla="*/ 3990584 w 4271604"/>
              <a:gd name="connsiteY32" fmla="*/ 4700636 h 5996693"/>
              <a:gd name="connsiteX33" fmla="*/ 4085869 w 4271604"/>
              <a:gd name="connsiteY33" fmla="*/ 4554748 h 5996693"/>
              <a:gd name="connsiteX34" fmla="*/ 4099562 w 4271604"/>
              <a:gd name="connsiteY34" fmla="*/ 4354419 h 5996693"/>
              <a:gd name="connsiteX35" fmla="*/ 4091374 w 4271604"/>
              <a:gd name="connsiteY35" fmla="*/ 4196149 h 5996693"/>
              <a:gd name="connsiteX36" fmla="*/ 4021986 w 4271604"/>
              <a:gd name="connsiteY36" fmla="*/ 4033029 h 5996693"/>
              <a:gd name="connsiteX37" fmla="*/ 3957713 w 4271604"/>
              <a:gd name="connsiteY37" fmla="*/ 3816528 h 5996693"/>
              <a:gd name="connsiteX38" fmla="*/ 3909215 w 4271604"/>
              <a:gd name="connsiteY38" fmla="*/ 3579759 h 5996693"/>
              <a:gd name="connsiteX39" fmla="*/ 3953113 w 4271604"/>
              <a:gd name="connsiteY39" fmla="*/ 3399218 h 5996693"/>
              <a:gd name="connsiteX40" fmla="*/ 4083481 w 4271604"/>
              <a:gd name="connsiteY40" fmla="*/ 3302554 h 5996693"/>
              <a:gd name="connsiteX41" fmla="*/ 3858107 w 4271604"/>
              <a:gd name="connsiteY41" fmla="*/ 3123156 h 5996693"/>
              <a:gd name="connsiteX42" fmla="*/ 4038802 w 4271604"/>
              <a:gd name="connsiteY42" fmla="*/ 2602916 h 5996693"/>
              <a:gd name="connsiteX43" fmla="*/ 3998216 w 4271604"/>
              <a:gd name="connsiteY43" fmla="*/ 2422606 h 5996693"/>
              <a:gd name="connsiteX44" fmla="*/ 4079333 w 4271604"/>
              <a:gd name="connsiteY44" fmla="*/ 2260373 h 5996693"/>
              <a:gd name="connsiteX45" fmla="*/ 4241565 w 4271604"/>
              <a:gd name="connsiteY45" fmla="*/ 2142386 h 5996693"/>
              <a:gd name="connsiteX46" fmla="*/ 3408281 w 4271604"/>
              <a:gd name="connsiteY46" fmla="*/ 992013 h 5996693"/>
              <a:gd name="connsiteX47" fmla="*/ 2877340 w 4271604"/>
              <a:gd name="connsiteY47" fmla="*/ 269342 h 5996693"/>
              <a:gd name="connsiteX48" fmla="*/ 2796223 w 4271604"/>
              <a:gd name="connsiteY48" fmla="*/ 284091 h 5996693"/>
              <a:gd name="connsiteX49" fmla="*/ 2715108 w 4271604"/>
              <a:gd name="connsiteY49" fmla="*/ 114484 h 5996693"/>
              <a:gd name="connsiteX50" fmla="*/ 2676431 w 4271604"/>
              <a:gd name="connsiteY50" fmla="*/ 0 h 5996693"/>
              <a:gd name="connsiteX0" fmla="*/ 0 w 4271604"/>
              <a:gd name="connsiteY0" fmla="*/ 5611403 h 5996693"/>
              <a:gd name="connsiteX1" fmla="*/ 66413 w 4271604"/>
              <a:gd name="connsiteY1" fmla="*/ 5726584 h 5996693"/>
              <a:gd name="connsiteX2" fmla="*/ 57200 w 4271604"/>
              <a:gd name="connsiteY2" fmla="*/ 5757424 h 5996693"/>
              <a:gd name="connsiteX3" fmla="*/ 125001 w 4271604"/>
              <a:gd name="connsiteY3" fmla="*/ 5876845 h 5996693"/>
              <a:gd name="connsiteX4" fmla="*/ 363638 w 4271604"/>
              <a:gd name="connsiteY4" fmla="*/ 5996675 h 5996693"/>
              <a:gd name="connsiteX5" fmla="*/ 397026 w 4271604"/>
              <a:gd name="connsiteY5" fmla="*/ 5868242 h 5996693"/>
              <a:gd name="connsiteX6" fmla="*/ 589381 w 4271604"/>
              <a:gd name="connsiteY6" fmla="*/ 5904036 h 5996693"/>
              <a:gd name="connsiteX7" fmla="*/ 727054 w 4271604"/>
              <a:gd name="connsiteY7" fmla="*/ 5831932 h 5996693"/>
              <a:gd name="connsiteX8" fmla="*/ 792605 w 4271604"/>
              <a:gd name="connsiteY8" fmla="*/ 5670929 h 5996693"/>
              <a:gd name="connsiteX9" fmla="*/ 945345 w 4271604"/>
              <a:gd name="connsiteY9" fmla="*/ 5690461 h 5996693"/>
              <a:gd name="connsiteX10" fmla="*/ 1113054 w 4271604"/>
              <a:gd name="connsiteY10" fmla="*/ 5593221 h 5996693"/>
              <a:gd name="connsiteX11" fmla="*/ 1262050 w 4271604"/>
              <a:gd name="connsiteY11" fmla="*/ 5578961 h 5996693"/>
              <a:gd name="connsiteX12" fmla="*/ 1368057 w 4271604"/>
              <a:gd name="connsiteY12" fmla="*/ 5727827 h 5996693"/>
              <a:gd name="connsiteX13" fmla="*/ 1494138 w 4271604"/>
              <a:gd name="connsiteY13" fmla="*/ 5624910 h 5996693"/>
              <a:gd name="connsiteX14" fmla="*/ 1657956 w 4271604"/>
              <a:gd name="connsiteY14" fmla="*/ 5535693 h 5996693"/>
              <a:gd name="connsiteX15" fmla="*/ 1709966 w 4271604"/>
              <a:gd name="connsiteY15" fmla="*/ 5436925 h 5996693"/>
              <a:gd name="connsiteX16" fmla="*/ 1901199 w 4271604"/>
              <a:gd name="connsiteY16" fmla="*/ 5480690 h 5996693"/>
              <a:gd name="connsiteX17" fmla="*/ 2066820 w 4271604"/>
              <a:gd name="connsiteY17" fmla="*/ 5483214 h 5996693"/>
              <a:gd name="connsiteX18" fmla="*/ 2182698 w 4271604"/>
              <a:gd name="connsiteY18" fmla="*/ 5370868 h 5996693"/>
              <a:gd name="connsiteX19" fmla="*/ 2321661 w 4271604"/>
              <a:gd name="connsiteY19" fmla="*/ 5380647 h 5996693"/>
              <a:gd name="connsiteX20" fmla="*/ 2436714 w 4271604"/>
              <a:gd name="connsiteY20" fmla="*/ 5273908 h 5996693"/>
              <a:gd name="connsiteX21" fmla="*/ 2586374 w 4271604"/>
              <a:gd name="connsiteY21" fmla="*/ 5322203 h 5996693"/>
              <a:gd name="connsiteX22" fmla="*/ 2707839 w 4271604"/>
              <a:gd name="connsiteY22" fmla="*/ 5178687 h 5996693"/>
              <a:gd name="connsiteX23" fmla="*/ 2836672 w 4271604"/>
              <a:gd name="connsiteY23" fmla="*/ 5345946 h 5996693"/>
              <a:gd name="connsiteX24" fmla="*/ 3003149 w 4271604"/>
              <a:gd name="connsiteY24" fmla="*/ 5324233 h 5996693"/>
              <a:gd name="connsiteX25" fmla="*/ 3147610 w 4271604"/>
              <a:gd name="connsiteY25" fmla="*/ 5250579 h 5996693"/>
              <a:gd name="connsiteX26" fmla="*/ 3366232 w 4271604"/>
              <a:gd name="connsiteY26" fmla="*/ 5075059 h 5996693"/>
              <a:gd name="connsiteX27" fmla="*/ 3514345 w 4271604"/>
              <a:gd name="connsiteY27" fmla="*/ 5026117 h 5996693"/>
              <a:gd name="connsiteX28" fmla="*/ 3682079 w 4271604"/>
              <a:gd name="connsiteY28" fmla="*/ 5010723 h 5996693"/>
              <a:gd name="connsiteX29" fmla="*/ 3810028 w 4271604"/>
              <a:gd name="connsiteY29" fmla="*/ 4978639 h 5996693"/>
              <a:gd name="connsiteX30" fmla="*/ 3957900 w 4271604"/>
              <a:gd name="connsiteY30" fmla="*/ 4939180 h 5996693"/>
              <a:gd name="connsiteX31" fmla="*/ 4068900 w 4271604"/>
              <a:gd name="connsiteY31" fmla="*/ 4799977 h 5996693"/>
              <a:gd name="connsiteX32" fmla="*/ 3990584 w 4271604"/>
              <a:gd name="connsiteY32" fmla="*/ 4700636 h 5996693"/>
              <a:gd name="connsiteX33" fmla="*/ 4085869 w 4271604"/>
              <a:gd name="connsiteY33" fmla="*/ 4554748 h 5996693"/>
              <a:gd name="connsiteX34" fmla="*/ 4099562 w 4271604"/>
              <a:gd name="connsiteY34" fmla="*/ 4354419 h 5996693"/>
              <a:gd name="connsiteX35" fmla="*/ 4091374 w 4271604"/>
              <a:gd name="connsiteY35" fmla="*/ 4196149 h 5996693"/>
              <a:gd name="connsiteX36" fmla="*/ 4021986 w 4271604"/>
              <a:gd name="connsiteY36" fmla="*/ 4033029 h 5996693"/>
              <a:gd name="connsiteX37" fmla="*/ 3957713 w 4271604"/>
              <a:gd name="connsiteY37" fmla="*/ 3816528 h 5996693"/>
              <a:gd name="connsiteX38" fmla="*/ 3909215 w 4271604"/>
              <a:gd name="connsiteY38" fmla="*/ 3579759 h 5996693"/>
              <a:gd name="connsiteX39" fmla="*/ 3953113 w 4271604"/>
              <a:gd name="connsiteY39" fmla="*/ 3399218 h 5996693"/>
              <a:gd name="connsiteX40" fmla="*/ 4083481 w 4271604"/>
              <a:gd name="connsiteY40" fmla="*/ 3302554 h 5996693"/>
              <a:gd name="connsiteX41" fmla="*/ 3858107 w 4271604"/>
              <a:gd name="connsiteY41" fmla="*/ 3123156 h 5996693"/>
              <a:gd name="connsiteX42" fmla="*/ 4038802 w 4271604"/>
              <a:gd name="connsiteY42" fmla="*/ 2602916 h 5996693"/>
              <a:gd name="connsiteX43" fmla="*/ 3998216 w 4271604"/>
              <a:gd name="connsiteY43" fmla="*/ 2422606 h 5996693"/>
              <a:gd name="connsiteX44" fmla="*/ 4079333 w 4271604"/>
              <a:gd name="connsiteY44" fmla="*/ 2260373 h 5996693"/>
              <a:gd name="connsiteX45" fmla="*/ 4241565 w 4271604"/>
              <a:gd name="connsiteY45" fmla="*/ 2142386 h 5996693"/>
              <a:gd name="connsiteX46" fmla="*/ 3282920 w 4271604"/>
              <a:gd name="connsiteY46" fmla="*/ 527439 h 5996693"/>
              <a:gd name="connsiteX47" fmla="*/ 2877340 w 4271604"/>
              <a:gd name="connsiteY47" fmla="*/ 269342 h 5996693"/>
              <a:gd name="connsiteX48" fmla="*/ 2796223 w 4271604"/>
              <a:gd name="connsiteY48" fmla="*/ 284091 h 5996693"/>
              <a:gd name="connsiteX49" fmla="*/ 2715108 w 4271604"/>
              <a:gd name="connsiteY49" fmla="*/ 114484 h 5996693"/>
              <a:gd name="connsiteX50" fmla="*/ 2676431 w 4271604"/>
              <a:gd name="connsiteY50" fmla="*/ 0 h 5996693"/>
              <a:gd name="connsiteX0" fmla="*/ 0 w 4273452"/>
              <a:gd name="connsiteY0" fmla="*/ 5611403 h 5996693"/>
              <a:gd name="connsiteX1" fmla="*/ 66413 w 4273452"/>
              <a:gd name="connsiteY1" fmla="*/ 5726584 h 5996693"/>
              <a:gd name="connsiteX2" fmla="*/ 57200 w 4273452"/>
              <a:gd name="connsiteY2" fmla="*/ 5757424 h 5996693"/>
              <a:gd name="connsiteX3" fmla="*/ 125001 w 4273452"/>
              <a:gd name="connsiteY3" fmla="*/ 5876845 h 5996693"/>
              <a:gd name="connsiteX4" fmla="*/ 363638 w 4273452"/>
              <a:gd name="connsiteY4" fmla="*/ 5996675 h 5996693"/>
              <a:gd name="connsiteX5" fmla="*/ 397026 w 4273452"/>
              <a:gd name="connsiteY5" fmla="*/ 5868242 h 5996693"/>
              <a:gd name="connsiteX6" fmla="*/ 589381 w 4273452"/>
              <a:gd name="connsiteY6" fmla="*/ 5904036 h 5996693"/>
              <a:gd name="connsiteX7" fmla="*/ 727054 w 4273452"/>
              <a:gd name="connsiteY7" fmla="*/ 5831932 h 5996693"/>
              <a:gd name="connsiteX8" fmla="*/ 792605 w 4273452"/>
              <a:gd name="connsiteY8" fmla="*/ 5670929 h 5996693"/>
              <a:gd name="connsiteX9" fmla="*/ 945345 w 4273452"/>
              <a:gd name="connsiteY9" fmla="*/ 5690461 h 5996693"/>
              <a:gd name="connsiteX10" fmla="*/ 1113054 w 4273452"/>
              <a:gd name="connsiteY10" fmla="*/ 5593221 h 5996693"/>
              <a:gd name="connsiteX11" fmla="*/ 1262050 w 4273452"/>
              <a:gd name="connsiteY11" fmla="*/ 5578961 h 5996693"/>
              <a:gd name="connsiteX12" fmla="*/ 1368057 w 4273452"/>
              <a:gd name="connsiteY12" fmla="*/ 5727827 h 5996693"/>
              <a:gd name="connsiteX13" fmla="*/ 1494138 w 4273452"/>
              <a:gd name="connsiteY13" fmla="*/ 5624910 h 5996693"/>
              <a:gd name="connsiteX14" fmla="*/ 1657956 w 4273452"/>
              <a:gd name="connsiteY14" fmla="*/ 5535693 h 5996693"/>
              <a:gd name="connsiteX15" fmla="*/ 1709966 w 4273452"/>
              <a:gd name="connsiteY15" fmla="*/ 5436925 h 5996693"/>
              <a:gd name="connsiteX16" fmla="*/ 1901199 w 4273452"/>
              <a:gd name="connsiteY16" fmla="*/ 5480690 h 5996693"/>
              <a:gd name="connsiteX17" fmla="*/ 2066820 w 4273452"/>
              <a:gd name="connsiteY17" fmla="*/ 5483214 h 5996693"/>
              <a:gd name="connsiteX18" fmla="*/ 2182698 w 4273452"/>
              <a:gd name="connsiteY18" fmla="*/ 5370868 h 5996693"/>
              <a:gd name="connsiteX19" fmla="*/ 2321661 w 4273452"/>
              <a:gd name="connsiteY19" fmla="*/ 5380647 h 5996693"/>
              <a:gd name="connsiteX20" fmla="*/ 2436714 w 4273452"/>
              <a:gd name="connsiteY20" fmla="*/ 5273908 h 5996693"/>
              <a:gd name="connsiteX21" fmla="*/ 2586374 w 4273452"/>
              <a:gd name="connsiteY21" fmla="*/ 5322203 h 5996693"/>
              <a:gd name="connsiteX22" fmla="*/ 2707839 w 4273452"/>
              <a:gd name="connsiteY22" fmla="*/ 5178687 h 5996693"/>
              <a:gd name="connsiteX23" fmla="*/ 2836672 w 4273452"/>
              <a:gd name="connsiteY23" fmla="*/ 5345946 h 5996693"/>
              <a:gd name="connsiteX24" fmla="*/ 3003149 w 4273452"/>
              <a:gd name="connsiteY24" fmla="*/ 5324233 h 5996693"/>
              <a:gd name="connsiteX25" fmla="*/ 3147610 w 4273452"/>
              <a:gd name="connsiteY25" fmla="*/ 5250579 h 5996693"/>
              <a:gd name="connsiteX26" fmla="*/ 3366232 w 4273452"/>
              <a:gd name="connsiteY26" fmla="*/ 5075059 h 5996693"/>
              <a:gd name="connsiteX27" fmla="*/ 3514345 w 4273452"/>
              <a:gd name="connsiteY27" fmla="*/ 5026117 h 5996693"/>
              <a:gd name="connsiteX28" fmla="*/ 3682079 w 4273452"/>
              <a:gd name="connsiteY28" fmla="*/ 5010723 h 5996693"/>
              <a:gd name="connsiteX29" fmla="*/ 3810028 w 4273452"/>
              <a:gd name="connsiteY29" fmla="*/ 4978639 h 5996693"/>
              <a:gd name="connsiteX30" fmla="*/ 3957900 w 4273452"/>
              <a:gd name="connsiteY30" fmla="*/ 4939180 h 5996693"/>
              <a:gd name="connsiteX31" fmla="*/ 4068900 w 4273452"/>
              <a:gd name="connsiteY31" fmla="*/ 4799977 h 5996693"/>
              <a:gd name="connsiteX32" fmla="*/ 3990584 w 4273452"/>
              <a:gd name="connsiteY32" fmla="*/ 4700636 h 5996693"/>
              <a:gd name="connsiteX33" fmla="*/ 4085869 w 4273452"/>
              <a:gd name="connsiteY33" fmla="*/ 4554748 h 5996693"/>
              <a:gd name="connsiteX34" fmla="*/ 4099562 w 4273452"/>
              <a:gd name="connsiteY34" fmla="*/ 4354419 h 5996693"/>
              <a:gd name="connsiteX35" fmla="*/ 4091374 w 4273452"/>
              <a:gd name="connsiteY35" fmla="*/ 4196149 h 5996693"/>
              <a:gd name="connsiteX36" fmla="*/ 4021986 w 4273452"/>
              <a:gd name="connsiteY36" fmla="*/ 4033029 h 5996693"/>
              <a:gd name="connsiteX37" fmla="*/ 3957713 w 4273452"/>
              <a:gd name="connsiteY37" fmla="*/ 3816528 h 5996693"/>
              <a:gd name="connsiteX38" fmla="*/ 3909215 w 4273452"/>
              <a:gd name="connsiteY38" fmla="*/ 3579759 h 5996693"/>
              <a:gd name="connsiteX39" fmla="*/ 3953113 w 4273452"/>
              <a:gd name="connsiteY39" fmla="*/ 3399218 h 5996693"/>
              <a:gd name="connsiteX40" fmla="*/ 4083481 w 4273452"/>
              <a:gd name="connsiteY40" fmla="*/ 3302554 h 5996693"/>
              <a:gd name="connsiteX41" fmla="*/ 3858107 w 4273452"/>
              <a:gd name="connsiteY41" fmla="*/ 3123156 h 5996693"/>
              <a:gd name="connsiteX42" fmla="*/ 4038802 w 4273452"/>
              <a:gd name="connsiteY42" fmla="*/ 2602916 h 5996693"/>
              <a:gd name="connsiteX43" fmla="*/ 3998216 w 4273452"/>
              <a:gd name="connsiteY43" fmla="*/ 2422606 h 5996693"/>
              <a:gd name="connsiteX44" fmla="*/ 4079333 w 4273452"/>
              <a:gd name="connsiteY44" fmla="*/ 2260373 h 5996693"/>
              <a:gd name="connsiteX45" fmla="*/ 4241565 w 4273452"/>
              <a:gd name="connsiteY45" fmla="*/ 2142386 h 5996693"/>
              <a:gd name="connsiteX46" fmla="*/ 3378785 w 4273452"/>
              <a:gd name="connsiteY46" fmla="*/ 674923 h 5996693"/>
              <a:gd name="connsiteX47" fmla="*/ 3282920 w 4273452"/>
              <a:gd name="connsiteY47" fmla="*/ 527439 h 5996693"/>
              <a:gd name="connsiteX48" fmla="*/ 2877340 w 4273452"/>
              <a:gd name="connsiteY48" fmla="*/ 269342 h 5996693"/>
              <a:gd name="connsiteX49" fmla="*/ 2796223 w 4273452"/>
              <a:gd name="connsiteY49" fmla="*/ 284091 h 5996693"/>
              <a:gd name="connsiteX50" fmla="*/ 2715108 w 4273452"/>
              <a:gd name="connsiteY50" fmla="*/ 114484 h 5996693"/>
              <a:gd name="connsiteX51" fmla="*/ 2676431 w 4273452"/>
              <a:gd name="connsiteY51" fmla="*/ 0 h 5996693"/>
              <a:gd name="connsiteX0" fmla="*/ 0 w 4273452"/>
              <a:gd name="connsiteY0" fmla="*/ 5611403 h 5996693"/>
              <a:gd name="connsiteX1" fmla="*/ 66413 w 4273452"/>
              <a:gd name="connsiteY1" fmla="*/ 5726584 h 5996693"/>
              <a:gd name="connsiteX2" fmla="*/ 57200 w 4273452"/>
              <a:gd name="connsiteY2" fmla="*/ 5757424 h 5996693"/>
              <a:gd name="connsiteX3" fmla="*/ 125001 w 4273452"/>
              <a:gd name="connsiteY3" fmla="*/ 5876845 h 5996693"/>
              <a:gd name="connsiteX4" fmla="*/ 363638 w 4273452"/>
              <a:gd name="connsiteY4" fmla="*/ 5996675 h 5996693"/>
              <a:gd name="connsiteX5" fmla="*/ 397026 w 4273452"/>
              <a:gd name="connsiteY5" fmla="*/ 5868242 h 5996693"/>
              <a:gd name="connsiteX6" fmla="*/ 589381 w 4273452"/>
              <a:gd name="connsiteY6" fmla="*/ 5904036 h 5996693"/>
              <a:gd name="connsiteX7" fmla="*/ 727054 w 4273452"/>
              <a:gd name="connsiteY7" fmla="*/ 5831932 h 5996693"/>
              <a:gd name="connsiteX8" fmla="*/ 792605 w 4273452"/>
              <a:gd name="connsiteY8" fmla="*/ 5670929 h 5996693"/>
              <a:gd name="connsiteX9" fmla="*/ 945345 w 4273452"/>
              <a:gd name="connsiteY9" fmla="*/ 5690461 h 5996693"/>
              <a:gd name="connsiteX10" fmla="*/ 1113054 w 4273452"/>
              <a:gd name="connsiteY10" fmla="*/ 5593221 h 5996693"/>
              <a:gd name="connsiteX11" fmla="*/ 1262050 w 4273452"/>
              <a:gd name="connsiteY11" fmla="*/ 5578961 h 5996693"/>
              <a:gd name="connsiteX12" fmla="*/ 1368057 w 4273452"/>
              <a:gd name="connsiteY12" fmla="*/ 5727827 h 5996693"/>
              <a:gd name="connsiteX13" fmla="*/ 1494138 w 4273452"/>
              <a:gd name="connsiteY13" fmla="*/ 5624910 h 5996693"/>
              <a:gd name="connsiteX14" fmla="*/ 1657956 w 4273452"/>
              <a:gd name="connsiteY14" fmla="*/ 5535693 h 5996693"/>
              <a:gd name="connsiteX15" fmla="*/ 1709966 w 4273452"/>
              <a:gd name="connsiteY15" fmla="*/ 5436925 h 5996693"/>
              <a:gd name="connsiteX16" fmla="*/ 1901199 w 4273452"/>
              <a:gd name="connsiteY16" fmla="*/ 5480690 h 5996693"/>
              <a:gd name="connsiteX17" fmla="*/ 2066820 w 4273452"/>
              <a:gd name="connsiteY17" fmla="*/ 5483214 h 5996693"/>
              <a:gd name="connsiteX18" fmla="*/ 2182698 w 4273452"/>
              <a:gd name="connsiteY18" fmla="*/ 5370868 h 5996693"/>
              <a:gd name="connsiteX19" fmla="*/ 2321661 w 4273452"/>
              <a:gd name="connsiteY19" fmla="*/ 5380647 h 5996693"/>
              <a:gd name="connsiteX20" fmla="*/ 2436714 w 4273452"/>
              <a:gd name="connsiteY20" fmla="*/ 5273908 h 5996693"/>
              <a:gd name="connsiteX21" fmla="*/ 2586374 w 4273452"/>
              <a:gd name="connsiteY21" fmla="*/ 5322203 h 5996693"/>
              <a:gd name="connsiteX22" fmla="*/ 2707839 w 4273452"/>
              <a:gd name="connsiteY22" fmla="*/ 5178687 h 5996693"/>
              <a:gd name="connsiteX23" fmla="*/ 2836672 w 4273452"/>
              <a:gd name="connsiteY23" fmla="*/ 5345946 h 5996693"/>
              <a:gd name="connsiteX24" fmla="*/ 3003149 w 4273452"/>
              <a:gd name="connsiteY24" fmla="*/ 5324233 h 5996693"/>
              <a:gd name="connsiteX25" fmla="*/ 3147610 w 4273452"/>
              <a:gd name="connsiteY25" fmla="*/ 5250579 h 5996693"/>
              <a:gd name="connsiteX26" fmla="*/ 3366232 w 4273452"/>
              <a:gd name="connsiteY26" fmla="*/ 5075059 h 5996693"/>
              <a:gd name="connsiteX27" fmla="*/ 3514345 w 4273452"/>
              <a:gd name="connsiteY27" fmla="*/ 5026117 h 5996693"/>
              <a:gd name="connsiteX28" fmla="*/ 3682079 w 4273452"/>
              <a:gd name="connsiteY28" fmla="*/ 5010723 h 5996693"/>
              <a:gd name="connsiteX29" fmla="*/ 3810028 w 4273452"/>
              <a:gd name="connsiteY29" fmla="*/ 4978639 h 5996693"/>
              <a:gd name="connsiteX30" fmla="*/ 3957900 w 4273452"/>
              <a:gd name="connsiteY30" fmla="*/ 4939180 h 5996693"/>
              <a:gd name="connsiteX31" fmla="*/ 4068900 w 4273452"/>
              <a:gd name="connsiteY31" fmla="*/ 4799977 h 5996693"/>
              <a:gd name="connsiteX32" fmla="*/ 3990584 w 4273452"/>
              <a:gd name="connsiteY32" fmla="*/ 4700636 h 5996693"/>
              <a:gd name="connsiteX33" fmla="*/ 4085869 w 4273452"/>
              <a:gd name="connsiteY33" fmla="*/ 4554748 h 5996693"/>
              <a:gd name="connsiteX34" fmla="*/ 4099562 w 4273452"/>
              <a:gd name="connsiteY34" fmla="*/ 4354419 h 5996693"/>
              <a:gd name="connsiteX35" fmla="*/ 4091374 w 4273452"/>
              <a:gd name="connsiteY35" fmla="*/ 4196149 h 5996693"/>
              <a:gd name="connsiteX36" fmla="*/ 4021986 w 4273452"/>
              <a:gd name="connsiteY36" fmla="*/ 4033029 h 5996693"/>
              <a:gd name="connsiteX37" fmla="*/ 3957713 w 4273452"/>
              <a:gd name="connsiteY37" fmla="*/ 3816528 h 5996693"/>
              <a:gd name="connsiteX38" fmla="*/ 3909215 w 4273452"/>
              <a:gd name="connsiteY38" fmla="*/ 3579759 h 5996693"/>
              <a:gd name="connsiteX39" fmla="*/ 3953113 w 4273452"/>
              <a:gd name="connsiteY39" fmla="*/ 3399218 h 5996693"/>
              <a:gd name="connsiteX40" fmla="*/ 4083481 w 4273452"/>
              <a:gd name="connsiteY40" fmla="*/ 3302554 h 5996693"/>
              <a:gd name="connsiteX41" fmla="*/ 3858107 w 4273452"/>
              <a:gd name="connsiteY41" fmla="*/ 3123156 h 5996693"/>
              <a:gd name="connsiteX42" fmla="*/ 4038802 w 4273452"/>
              <a:gd name="connsiteY42" fmla="*/ 2602916 h 5996693"/>
              <a:gd name="connsiteX43" fmla="*/ 3998216 w 4273452"/>
              <a:gd name="connsiteY43" fmla="*/ 2422606 h 5996693"/>
              <a:gd name="connsiteX44" fmla="*/ 4079333 w 4273452"/>
              <a:gd name="connsiteY44" fmla="*/ 2260373 h 5996693"/>
              <a:gd name="connsiteX45" fmla="*/ 4241565 w 4273452"/>
              <a:gd name="connsiteY45" fmla="*/ 2142386 h 5996693"/>
              <a:gd name="connsiteX46" fmla="*/ 3386159 w 4273452"/>
              <a:gd name="connsiteY46" fmla="*/ 453697 h 5996693"/>
              <a:gd name="connsiteX47" fmla="*/ 3282920 w 4273452"/>
              <a:gd name="connsiteY47" fmla="*/ 527439 h 5996693"/>
              <a:gd name="connsiteX48" fmla="*/ 2877340 w 4273452"/>
              <a:gd name="connsiteY48" fmla="*/ 269342 h 5996693"/>
              <a:gd name="connsiteX49" fmla="*/ 2796223 w 4273452"/>
              <a:gd name="connsiteY49" fmla="*/ 284091 h 5996693"/>
              <a:gd name="connsiteX50" fmla="*/ 2715108 w 4273452"/>
              <a:gd name="connsiteY50" fmla="*/ 114484 h 5996693"/>
              <a:gd name="connsiteX51" fmla="*/ 2676431 w 4273452"/>
              <a:gd name="connsiteY51" fmla="*/ 0 h 5996693"/>
              <a:gd name="connsiteX0" fmla="*/ 0 w 4273452"/>
              <a:gd name="connsiteY0" fmla="*/ 5611403 h 5996693"/>
              <a:gd name="connsiteX1" fmla="*/ 66413 w 4273452"/>
              <a:gd name="connsiteY1" fmla="*/ 5726584 h 5996693"/>
              <a:gd name="connsiteX2" fmla="*/ 57200 w 4273452"/>
              <a:gd name="connsiteY2" fmla="*/ 5757424 h 5996693"/>
              <a:gd name="connsiteX3" fmla="*/ 125001 w 4273452"/>
              <a:gd name="connsiteY3" fmla="*/ 5876845 h 5996693"/>
              <a:gd name="connsiteX4" fmla="*/ 363638 w 4273452"/>
              <a:gd name="connsiteY4" fmla="*/ 5996675 h 5996693"/>
              <a:gd name="connsiteX5" fmla="*/ 397026 w 4273452"/>
              <a:gd name="connsiteY5" fmla="*/ 5868242 h 5996693"/>
              <a:gd name="connsiteX6" fmla="*/ 589381 w 4273452"/>
              <a:gd name="connsiteY6" fmla="*/ 5904036 h 5996693"/>
              <a:gd name="connsiteX7" fmla="*/ 727054 w 4273452"/>
              <a:gd name="connsiteY7" fmla="*/ 5831932 h 5996693"/>
              <a:gd name="connsiteX8" fmla="*/ 792605 w 4273452"/>
              <a:gd name="connsiteY8" fmla="*/ 5670929 h 5996693"/>
              <a:gd name="connsiteX9" fmla="*/ 945345 w 4273452"/>
              <a:gd name="connsiteY9" fmla="*/ 5690461 h 5996693"/>
              <a:gd name="connsiteX10" fmla="*/ 1113054 w 4273452"/>
              <a:gd name="connsiteY10" fmla="*/ 5593221 h 5996693"/>
              <a:gd name="connsiteX11" fmla="*/ 1262050 w 4273452"/>
              <a:gd name="connsiteY11" fmla="*/ 5578961 h 5996693"/>
              <a:gd name="connsiteX12" fmla="*/ 1368057 w 4273452"/>
              <a:gd name="connsiteY12" fmla="*/ 5727827 h 5996693"/>
              <a:gd name="connsiteX13" fmla="*/ 1494138 w 4273452"/>
              <a:gd name="connsiteY13" fmla="*/ 5624910 h 5996693"/>
              <a:gd name="connsiteX14" fmla="*/ 1657956 w 4273452"/>
              <a:gd name="connsiteY14" fmla="*/ 5535693 h 5996693"/>
              <a:gd name="connsiteX15" fmla="*/ 1709966 w 4273452"/>
              <a:gd name="connsiteY15" fmla="*/ 5436925 h 5996693"/>
              <a:gd name="connsiteX16" fmla="*/ 1901199 w 4273452"/>
              <a:gd name="connsiteY16" fmla="*/ 5480690 h 5996693"/>
              <a:gd name="connsiteX17" fmla="*/ 2066820 w 4273452"/>
              <a:gd name="connsiteY17" fmla="*/ 5483214 h 5996693"/>
              <a:gd name="connsiteX18" fmla="*/ 2182698 w 4273452"/>
              <a:gd name="connsiteY18" fmla="*/ 5370868 h 5996693"/>
              <a:gd name="connsiteX19" fmla="*/ 2321661 w 4273452"/>
              <a:gd name="connsiteY19" fmla="*/ 5380647 h 5996693"/>
              <a:gd name="connsiteX20" fmla="*/ 2436714 w 4273452"/>
              <a:gd name="connsiteY20" fmla="*/ 5273908 h 5996693"/>
              <a:gd name="connsiteX21" fmla="*/ 2586374 w 4273452"/>
              <a:gd name="connsiteY21" fmla="*/ 5322203 h 5996693"/>
              <a:gd name="connsiteX22" fmla="*/ 2707839 w 4273452"/>
              <a:gd name="connsiteY22" fmla="*/ 5178687 h 5996693"/>
              <a:gd name="connsiteX23" fmla="*/ 2836672 w 4273452"/>
              <a:gd name="connsiteY23" fmla="*/ 5345946 h 5996693"/>
              <a:gd name="connsiteX24" fmla="*/ 3003149 w 4273452"/>
              <a:gd name="connsiteY24" fmla="*/ 5324233 h 5996693"/>
              <a:gd name="connsiteX25" fmla="*/ 3147610 w 4273452"/>
              <a:gd name="connsiteY25" fmla="*/ 5250579 h 5996693"/>
              <a:gd name="connsiteX26" fmla="*/ 3366232 w 4273452"/>
              <a:gd name="connsiteY26" fmla="*/ 5075059 h 5996693"/>
              <a:gd name="connsiteX27" fmla="*/ 3514345 w 4273452"/>
              <a:gd name="connsiteY27" fmla="*/ 5026117 h 5996693"/>
              <a:gd name="connsiteX28" fmla="*/ 3682079 w 4273452"/>
              <a:gd name="connsiteY28" fmla="*/ 5010723 h 5996693"/>
              <a:gd name="connsiteX29" fmla="*/ 3810028 w 4273452"/>
              <a:gd name="connsiteY29" fmla="*/ 4978639 h 5996693"/>
              <a:gd name="connsiteX30" fmla="*/ 3957900 w 4273452"/>
              <a:gd name="connsiteY30" fmla="*/ 4939180 h 5996693"/>
              <a:gd name="connsiteX31" fmla="*/ 4068900 w 4273452"/>
              <a:gd name="connsiteY31" fmla="*/ 4799977 h 5996693"/>
              <a:gd name="connsiteX32" fmla="*/ 3990584 w 4273452"/>
              <a:gd name="connsiteY32" fmla="*/ 4700636 h 5996693"/>
              <a:gd name="connsiteX33" fmla="*/ 4085869 w 4273452"/>
              <a:gd name="connsiteY33" fmla="*/ 4554748 h 5996693"/>
              <a:gd name="connsiteX34" fmla="*/ 4099562 w 4273452"/>
              <a:gd name="connsiteY34" fmla="*/ 4354419 h 5996693"/>
              <a:gd name="connsiteX35" fmla="*/ 4091374 w 4273452"/>
              <a:gd name="connsiteY35" fmla="*/ 4196149 h 5996693"/>
              <a:gd name="connsiteX36" fmla="*/ 4021986 w 4273452"/>
              <a:gd name="connsiteY36" fmla="*/ 4033029 h 5996693"/>
              <a:gd name="connsiteX37" fmla="*/ 3957713 w 4273452"/>
              <a:gd name="connsiteY37" fmla="*/ 3816528 h 5996693"/>
              <a:gd name="connsiteX38" fmla="*/ 3909215 w 4273452"/>
              <a:gd name="connsiteY38" fmla="*/ 3579759 h 5996693"/>
              <a:gd name="connsiteX39" fmla="*/ 3953113 w 4273452"/>
              <a:gd name="connsiteY39" fmla="*/ 3399218 h 5996693"/>
              <a:gd name="connsiteX40" fmla="*/ 4083481 w 4273452"/>
              <a:gd name="connsiteY40" fmla="*/ 3302554 h 5996693"/>
              <a:gd name="connsiteX41" fmla="*/ 3858107 w 4273452"/>
              <a:gd name="connsiteY41" fmla="*/ 3123156 h 5996693"/>
              <a:gd name="connsiteX42" fmla="*/ 4038802 w 4273452"/>
              <a:gd name="connsiteY42" fmla="*/ 2602916 h 5996693"/>
              <a:gd name="connsiteX43" fmla="*/ 3998216 w 4273452"/>
              <a:gd name="connsiteY43" fmla="*/ 2422606 h 5996693"/>
              <a:gd name="connsiteX44" fmla="*/ 4079333 w 4273452"/>
              <a:gd name="connsiteY44" fmla="*/ 2260373 h 5996693"/>
              <a:gd name="connsiteX45" fmla="*/ 4241565 w 4273452"/>
              <a:gd name="connsiteY45" fmla="*/ 2142386 h 5996693"/>
              <a:gd name="connsiteX46" fmla="*/ 3386159 w 4273452"/>
              <a:gd name="connsiteY46" fmla="*/ 453697 h 5996693"/>
              <a:gd name="connsiteX47" fmla="*/ 3282920 w 4273452"/>
              <a:gd name="connsiteY47" fmla="*/ 527439 h 5996693"/>
              <a:gd name="connsiteX48" fmla="*/ 2877340 w 4273452"/>
              <a:gd name="connsiteY48" fmla="*/ 269342 h 5996693"/>
              <a:gd name="connsiteX49" fmla="*/ 2796223 w 4273452"/>
              <a:gd name="connsiteY49" fmla="*/ 284091 h 5996693"/>
              <a:gd name="connsiteX50" fmla="*/ 2715108 w 4273452"/>
              <a:gd name="connsiteY50" fmla="*/ 114484 h 5996693"/>
              <a:gd name="connsiteX51" fmla="*/ 2676431 w 4273452"/>
              <a:gd name="connsiteY51" fmla="*/ 0 h 5996693"/>
              <a:gd name="connsiteX0" fmla="*/ 0 w 4273452"/>
              <a:gd name="connsiteY0" fmla="*/ 5611403 h 5996693"/>
              <a:gd name="connsiteX1" fmla="*/ 66413 w 4273452"/>
              <a:gd name="connsiteY1" fmla="*/ 5726584 h 5996693"/>
              <a:gd name="connsiteX2" fmla="*/ 57200 w 4273452"/>
              <a:gd name="connsiteY2" fmla="*/ 5757424 h 5996693"/>
              <a:gd name="connsiteX3" fmla="*/ 125001 w 4273452"/>
              <a:gd name="connsiteY3" fmla="*/ 5876845 h 5996693"/>
              <a:gd name="connsiteX4" fmla="*/ 363638 w 4273452"/>
              <a:gd name="connsiteY4" fmla="*/ 5996675 h 5996693"/>
              <a:gd name="connsiteX5" fmla="*/ 397026 w 4273452"/>
              <a:gd name="connsiteY5" fmla="*/ 5868242 h 5996693"/>
              <a:gd name="connsiteX6" fmla="*/ 589381 w 4273452"/>
              <a:gd name="connsiteY6" fmla="*/ 5904036 h 5996693"/>
              <a:gd name="connsiteX7" fmla="*/ 727054 w 4273452"/>
              <a:gd name="connsiteY7" fmla="*/ 5831932 h 5996693"/>
              <a:gd name="connsiteX8" fmla="*/ 792605 w 4273452"/>
              <a:gd name="connsiteY8" fmla="*/ 5670929 h 5996693"/>
              <a:gd name="connsiteX9" fmla="*/ 945345 w 4273452"/>
              <a:gd name="connsiteY9" fmla="*/ 5690461 h 5996693"/>
              <a:gd name="connsiteX10" fmla="*/ 1113054 w 4273452"/>
              <a:gd name="connsiteY10" fmla="*/ 5593221 h 5996693"/>
              <a:gd name="connsiteX11" fmla="*/ 1262050 w 4273452"/>
              <a:gd name="connsiteY11" fmla="*/ 5578961 h 5996693"/>
              <a:gd name="connsiteX12" fmla="*/ 1368057 w 4273452"/>
              <a:gd name="connsiteY12" fmla="*/ 5727827 h 5996693"/>
              <a:gd name="connsiteX13" fmla="*/ 1494138 w 4273452"/>
              <a:gd name="connsiteY13" fmla="*/ 5624910 h 5996693"/>
              <a:gd name="connsiteX14" fmla="*/ 1657956 w 4273452"/>
              <a:gd name="connsiteY14" fmla="*/ 5535693 h 5996693"/>
              <a:gd name="connsiteX15" fmla="*/ 1709966 w 4273452"/>
              <a:gd name="connsiteY15" fmla="*/ 5436925 h 5996693"/>
              <a:gd name="connsiteX16" fmla="*/ 1901199 w 4273452"/>
              <a:gd name="connsiteY16" fmla="*/ 5480690 h 5996693"/>
              <a:gd name="connsiteX17" fmla="*/ 2066820 w 4273452"/>
              <a:gd name="connsiteY17" fmla="*/ 5483214 h 5996693"/>
              <a:gd name="connsiteX18" fmla="*/ 2182698 w 4273452"/>
              <a:gd name="connsiteY18" fmla="*/ 5370868 h 5996693"/>
              <a:gd name="connsiteX19" fmla="*/ 2321661 w 4273452"/>
              <a:gd name="connsiteY19" fmla="*/ 5380647 h 5996693"/>
              <a:gd name="connsiteX20" fmla="*/ 2436714 w 4273452"/>
              <a:gd name="connsiteY20" fmla="*/ 5273908 h 5996693"/>
              <a:gd name="connsiteX21" fmla="*/ 2586374 w 4273452"/>
              <a:gd name="connsiteY21" fmla="*/ 5322203 h 5996693"/>
              <a:gd name="connsiteX22" fmla="*/ 2707839 w 4273452"/>
              <a:gd name="connsiteY22" fmla="*/ 5178687 h 5996693"/>
              <a:gd name="connsiteX23" fmla="*/ 2836672 w 4273452"/>
              <a:gd name="connsiteY23" fmla="*/ 5345946 h 5996693"/>
              <a:gd name="connsiteX24" fmla="*/ 3003149 w 4273452"/>
              <a:gd name="connsiteY24" fmla="*/ 5324233 h 5996693"/>
              <a:gd name="connsiteX25" fmla="*/ 3147610 w 4273452"/>
              <a:gd name="connsiteY25" fmla="*/ 5250579 h 5996693"/>
              <a:gd name="connsiteX26" fmla="*/ 3366232 w 4273452"/>
              <a:gd name="connsiteY26" fmla="*/ 5075059 h 5996693"/>
              <a:gd name="connsiteX27" fmla="*/ 3514345 w 4273452"/>
              <a:gd name="connsiteY27" fmla="*/ 5026117 h 5996693"/>
              <a:gd name="connsiteX28" fmla="*/ 3682079 w 4273452"/>
              <a:gd name="connsiteY28" fmla="*/ 5010723 h 5996693"/>
              <a:gd name="connsiteX29" fmla="*/ 3810028 w 4273452"/>
              <a:gd name="connsiteY29" fmla="*/ 4978639 h 5996693"/>
              <a:gd name="connsiteX30" fmla="*/ 3957900 w 4273452"/>
              <a:gd name="connsiteY30" fmla="*/ 4939180 h 5996693"/>
              <a:gd name="connsiteX31" fmla="*/ 4068900 w 4273452"/>
              <a:gd name="connsiteY31" fmla="*/ 4799977 h 5996693"/>
              <a:gd name="connsiteX32" fmla="*/ 3990584 w 4273452"/>
              <a:gd name="connsiteY32" fmla="*/ 4700636 h 5996693"/>
              <a:gd name="connsiteX33" fmla="*/ 4085869 w 4273452"/>
              <a:gd name="connsiteY33" fmla="*/ 4554748 h 5996693"/>
              <a:gd name="connsiteX34" fmla="*/ 4099562 w 4273452"/>
              <a:gd name="connsiteY34" fmla="*/ 4354419 h 5996693"/>
              <a:gd name="connsiteX35" fmla="*/ 4091374 w 4273452"/>
              <a:gd name="connsiteY35" fmla="*/ 4196149 h 5996693"/>
              <a:gd name="connsiteX36" fmla="*/ 4021986 w 4273452"/>
              <a:gd name="connsiteY36" fmla="*/ 4033029 h 5996693"/>
              <a:gd name="connsiteX37" fmla="*/ 3957713 w 4273452"/>
              <a:gd name="connsiteY37" fmla="*/ 3816528 h 5996693"/>
              <a:gd name="connsiteX38" fmla="*/ 3909215 w 4273452"/>
              <a:gd name="connsiteY38" fmla="*/ 3579759 h 5996693"/>
              <a:gd name="connsiteX39" fmla="*/ 3953113 w 4273452"/>
              <a:gd name="connsiteY39" fmla="*/ 3399218 h 5996693"/>
              <a:gd name="connsiteX40" fmla="*/ 4083481 w 4273452"/>
              <a:gd name="connsiteY40" fmla="*/ 3302554 h 5996693"/>
              <a:gd name="connsiteX41" fmla="*/ 3858107 w 4273452"/>
              <a:gd name="connsiteY41" fmla="*/ 3123156 h 5996693"/>
              <a:gd name="connsiteX42" fmla="*/ 4038802 w 4273452"/>
              <a:gd name="connsiteY42" fmla="*/ 2602916 h 5996693"/>
              <a:gd name="connsiteX43" fmla="*/ 3998216 w 4273452"/>
              <a:gd name="connsiteY43" fmla="*/ 2422606 h 5996693"/>
              <a:gd name="connsiteX44" fmla="*/ 4079333 w 4273452"/>
              <a:gd name="connsiteY44" fmla="*/ 2260373 h 5996693"/>
              <a:gd name="connsiteX45" fmla="*/ 4241565 w 4273452"/>
              <a:gd name="connsiteY45" fmla="*/ 2142386 h 5996693"/>
              <a:gd name="connsiteX46" fmla="*/ 3386159 w 4273452"/>
              <a:gd name="connsiteY46" fmla="*/ 453697 h 5996693"/>
              <a:gd name="connsiteX47" fmla="*/ 3282920 w 4273452"/>
              <a:gd name="connsiteY47" fmla="*/ 527439 h 5996693"/>
              <a:gd name="connsiteX48" fmla="*/ 2877340 w 4273452"/>
              <a:gd name="connsiteY48" fmla="*/ 269342 h 5996693"/>
              <a:gd name="connsiteX49" fmla="*/ 2796223 w 4273452"/>
              <a:gd name="connsiteY49" fmla="*/ 284091 h 5996693"/>
              <a:gd name="connsiteX50" fmla="*/ 2715108 w 4273452"/>
              <a:gd name="connsiteY50" fmla="*/ 114484 h 5996693"/>
              <a:gd name="connsiteX51" fmla="*/ 2676431 w 4273452"/>
              <a:gd name="connsiteY51"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51630 w 4257219"/>
              <a:gd name="connsiteY46" fmla="*/ 815032 h 5996693"/>
              <a:gd name="connsiteX47" fmla="*/ 3386159 w 4257219"/>
              <a:gd name="connsiteY47" fmla="*/ 453697 h 5996693"/>
              <a:gd name="connsiteX48" fmla="*/ 3282920 w 4257219"/>
              <a:gd name="connsiteY48" fmla="*/ 527439 h 5996693"/>
              <a:gd name="connsiteX49" fmla="*/ 2877340 w 4257219"/>
              <a:gd name="connsiteY49" fmla="*/ 269342 h 5996693"/>
              <a:gd name="connsiteX50" fmla="*/ 2796223 w 4257219"/>
              <a:gd name="connsiteY50" fmla="*/ 284091 h 5996693"/>
              <a:gd name="connsiteX51" fmla="*/ 2715108 w 4257219"/>
              <a:gd name="connsiteY51" fmla="*/ 114484 h 5996693"/>
              <a:gd name="connsiteX52" fmla="*/ 2676431 w 4257219"/>
              <a:gd name="connsiteY52"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246050 w 4257219"/>
              <a:gd name="connsiteY46" fmla="*/ 343083 h 5996693"/>
              <a:gd name="connsiteX47" fmla="*/ 3386159 w 4257219"/>
              <a:gd name="connsiteY47" fmla="*/ 453697 h 5996693"/>
              <a:gd name="connsiteX48" fmla="*/ 3282920 w 4257219"/>
              <a:gd name="connsiteY48" fmla="*/ 527439 h 5996693"/>
              <a:gd name="connsiteX49" fmla="*/ 2877340 w 4257219"/>
              <a:gd name="connsiteY49" fmla="*/ 269342 h 5996693"/>
              <a:gd name="connsiteX50" fmla="*/ 2796223 w 4257219"/>
              <a:gd name="connsiteY50" fmla="*/ 284091 h 5996693"/>
              <a:gd name="connsiteX51" fmla="*/ 2715108 w 4257219"/>
              <a:gd name="connsiteY51" fmla="*/ 114484 h 5996693"/>
              <a:gd name="connsiteX52" fmla="*/ 2676431 w 4257219"/>
              <a:gd name="connsiteY52"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246050 w 4257219"/>
              <a:gd name="connsiteY46" fmla="*/ 343083 h 5996693"/>
              <a:gd name="connsiteX47" fmla="*/ 3386159 w 4257219"/>
              <a:gd name="connsiteY47" fmla="*/ 453697 h 5996693"/>
              <a:gd name="connsiteX48" fmla="*/ 3282920 w 4257219"/>
              <a:gd name="connsiteY48" fmla="*/ 527439 h 5996693"/>
              <a:gd name="connsiteX49" fmla="*/ 2877340 w 4257219"/>
              <a:gd name="connsiteY49" fmla="*/ 269342 h 5996693"/>
              <a:gd name="connsiteX50" fmla="*/ 2796223 w 4257219"/>
              <a:gd name="connsiteY50" fmla="*/ 284091 h 5996693"/>
              <a:gd name="connsiteX51" fmla="*/ 2715108 w 4257219"/>
              <a:gd name="connsiteY51" fmla="*/ 114484 h 5996693"/>
              <a:gd name="connsiteX52" fmla="*/ 2676431 w 4257219"/>
              <a:gd name="connsiteY52"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86159 w 4257219"/>
              <a:gd name="connsiteY47" fmla="*/ 453697 h 5996693"/>
              <a:gd name="connsiteX48" fmla="*/ 3282920 w 4257219"/>
              <a:gd name="connsiteY48" fmla="*/ 527439 h 5996693"/>
              <a:gd name="connsiteX49" fmla="*/ 2877340 w 4257219"/>
              <a:gd name="connsiteY49" fmla="*/ 269342 h 5996693"/>
              <a:gd name="connsiteX50" fmla="*/ 2796223 w 4257219"/>
              <a:gd name="connsiteY50" fmla="*/ 284091 h 5996693"/>
              <a:gd name="connsiteX51" fmla="*/ 2715108 w 4257219"/>
              <a:gd name="connsiteY51" fmla="*/ 114484 h 5996693"/>
              <a:gd name="connsiteX52" fmla="*/ 2676431 w 4257219"/>
              <a:gd name="connsiteY52"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489398 w 4257219"/>
              <a:gd name="connsiteY47" fmla="*/ 247219 h 5996693"/>
              <a:gd name="connsiteX48" fmla="*/ 3386159 w 4257219"/>
              <a:gd name="connsiteY48" fmla="*/ 453697 h 5996693"/>
              <a:gd name="connsiteX49" fmla="*/ 3282920 w 4257219"/>
              <a:gd name="connsiteY49" fmla="*/ 527439 h 5996693"/>
              <a:gd name="connsiteX50" fmla="*/ 2877340 w 4257219"/>
              <a:gd name="connsiteY50" fmla="*/ 269342 h 5996693"/>
              <a:gd name="connsiteX51" fmla="*/ 2796223 w 4257219"/>
              <a:gd name="connsiteY51" fmla="*/ 284091 h 5996693"/>
              <a:gd name="connsiteX52" fmla="*/ 2715108 w 4257219"/>
              <a:gd name="connsiteY52" fmla="*/ 114484 h 5996693"/>
              <a:gd name="connsiteX53" fmla="*/ 2676431 w 4257219"/>
              <a:gd name="connsiteY53"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231301 w 4257219"/>
              <a:gd name="connsiteY47" fmla="*/ 306212 h 5996693"/>
              <a:gd name="connsiteX48" fmla="*/ 3386159 w 4257219"/>
              <a:gd name="connsiteY48" fmla="*/ 453697 h 5996693"/>
              <a:gd name="connsiteX49" fmla="*/ 3282920 w 4257219"/>
              <a:gd name="connsiteY49" fmla="*/ 527439 h 5996693"/>
              <a:gd name="connsiteX50" fmla="*/ 2877340 w 4257219"/>
              <a:gd name="connsiteY50" fmla="*/ 269342 h 5996693"/>
              <a:gd name="connsiteX51" fmla="*/ 2796223 w 4257219"/>
              <a:gd name="connsiteY51" fmla="*/ 284091 h 5996693"/>
              <a:gd name="connsiteX52" fmla="*/ 2715108 w 4257219"/>
              <a:gd name="connsiteY52" fmla="*/ 114484 h 5996693"/>
              <a:gd name="connsiteX53" fmla="*/ 2676431 w 4257219"/>
              <a:gd name="connsiteY53"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423031 w 4257219"/>
              <a:gd name="connsiteY47" fmla="*/ 173478 h 5996693"/>
              <a:gd name="connsiteX48" fmla="*/ 3231301 w 4257219"/>
              <a:gd name="connsiteY48" fmla="*/ 306212 h 5996693"/>
              <a:gd name="connsiteX49" fmla="*/ 3386159 w 4257219"/>
              <a:gd name="connsiteY49" fmla="*/ 453697 h 5996693"/>
              <a:gd name="connsiteX50" fmla="*/ 3282920 w 4257219"/>
              <a:gd name="connsiteY50" fmla="*/ 527439 h 5996693"/>
              <a:gd name="connsiteX51" fmla="*/ 2877340 w 4257219"/>
              <a:gd name="connsiteY51" fmla="*/ 269342 h 5996693"/>
              <a:gd name="connsiteX52" fmla="*/ 2796223 w 4257219"/>
              <a:gd name="connsiteY52" fmla="*/ 284091 h 5996693"/>
              <a:gd name="connsiteX53" fmla="*/ 2715108 w 4257219"/>
              <a:gd name="connsiteY53" fmla="*/ 114484 h 5996693"/>
              <a:gd name="connsiteX54" fmla="*/ 2676431 w 4257219"/>
              <a:gd name="connsiteY54"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2 w 4257219"/>
              <a:gd name="connsiteY47" fmla="*/ 173478 h 5996693"/>
              <a:gd name="connsiteX48" fmla="*/ 3231301 w 4257219"/>
              <a:gd name="connsiteY48" fmla="*/ 306212 h 5996693"/>
              <a:gd name="connsiteX49" fmla="*/ 3386159 w 4257219"/>
              <a:gd name="connsiteY49" fmla="*/ 453697 h 5996693"/>
              <a:gd name="connsiteX50" fmla="*/ 3282920 w 4257219"/>
              <a:gd name="connsiteY50" fmla="*/ 527439 h 5996693"/>
              <a:gd name="connsiteX51" fmla="*/ 2877340 w 4257219"/>
              <a:gd name="connsiteY51" fmla="*/ 269342 h 5996693"/>
              <a:gd name="connsiteX52" fmla="*/ 2796223 w 4257219"/>
              <a:gd name="connsiteY52" fmla="*/ 284091 h 5996693"/>
              <a:gd name="connsiteX53" fmla="*/ 2715108 w 4257219"/>
              <a:gd name="connsiteY53" fmla="*/ 114484 h 5996693"/>
              <a:gd name="connsiteX54" fmla="*/ 2676431 w 4257219"/>
              <a:gd name="connsiteY54"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518895 w 4257219"/>
              <a:gd name="connsiteY47" fmla="*/ 143981 h 5996693"/>
              <a:gd name="connsiteX48" fmla="*/ 3371412 w 4257219"/>
              <a:gd name="connsiteY48" fmla="*/ 173478 h 5996693"/>
              <a:gd name="connsiteX49" fmla="*/ 3231301 w 4257219"/>
              <a:gd name="connsiteY49" fmla="*/ 306212 h 5996693"/>
              <a:gd name="connsiteX50" fmla="*/ 3386159 w 4257219"/>
              <a:gd name="connsiteY50" fmla="*/ 453697 h 5996693"/>
              <a:gd name="connsiteX51" fmla="*/ 3282920 w 4257219"/>
              <a:gd name="connsiteY51" fmla="*/ 527439 h 5996693"/>
              <a:gd name="connsiteX52" fmla="*/ 2877340 w 4257219"/>
              <a:gd name="connsiteY52" fmla="*/ 269342 h 5996693"/>
              <a:gd name="connsiteX53" fmla="*/ 2796223 w 4257219"/>
              <a:gd name="connsiteY53" fmla="*/ 284091 h 5996693"/>
              <a:gd name="connsiteX54" fmla="*/ 2715108 w 4257219"/>
              <a:gd name="connsiteY54" fmla="*/ 114484 h 5996693"/>
              <a:gd name="connsiteX55" fmla="*/ 2676431 w 4257219"/>
              <a:gd name="connsiteY55"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31301 w 4257219"/>
              <a:gd name="connsiteY49" fmla="*/ 306212 h 5996693"/>
              <a:gd name="connsiteX50" fmla="*/ 3386159 w 4257219"/>
              <a:gd name="connsiteY50" fmla="*/ 453697 h 5996693"/>
              <a:gd name="connsiteX51" fmla="*/ 3282920 w 4257219"/>
              <a:gd name="connsiteY51" fmla="*/ 527439 h 5996693"/>
              <a:gd name="connsiteX52" fmla="*/ 2877340 w 4257219"/>
              <a:gd name="connsiteY52" fmla="*/ 269342 h 5996693"/>
              <a:gd name="connsiteX53" fmla="*/ 2796223 w 4257219"/>
              <a:gd name="connsiteY53" fmla="*/ 284091 h 5996693"/>
              <a:gd name="connsiteX54" fmla="*/ 2715108 w 4257219"/>
              <a:gd name="connsiteY54" fmla="*/ 114484 h 5996693"/>
              <a:gd name="connsiteX55" fmla="*/ 2676431 w 4257219"/>
              <a:gd name="connsiteY55"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31301 w 4257219"/>
              <a:gd name="connsiteY49" fmla="*/ 306212 h 5996693"/>
              <a:gd name="connsiteX50" fmla="*/ 3386159 w 4257219"/>
              <a:gd name="connsiteY50" fmla="*/ 453697 h 5996693"/>
              <a:gd name="connsiteX51" fmla="*/ 3282920 w 4257219"/>
              <a:gd name="connsiteY51" fmla="*/ 527439 h 5996693"/>
              <a:gd name="connsiteX52" fmla="*/ 2877340 w 4257219"/>
              <a:gd name="connsiteY52" fmla="*/ 269342 h 5996693"/>
              <a:gd name="connsiteX53" fmla="*/ 2796223 w 4257219"/>
              <a:gd name="connsiteY53" fmla="*/ 284091 h 5996693"/>
              <a:gd name="connsiteX54" fmla="*/ 2715108 w 4257219"/>
              <a:gd name="connsiteY54" fmla="*/ 114484 h 5996693"/>
              <a:gd name="connsiteX55" fmla="*/ 2676431 w 4257219"/>
              <a:gd name="connsiteY55"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31301 w 4257219"/>
              <a:gd name="connsiteY49" fmla="*/ 306212 h 5996693"/>
              <a:gd name="connsiteX50" fmla="*/ 3327166 w 4257219"/>
              <a:gd name="connsiteY50" fmla="*/ 379955 h 5996693"/>
              <a:gd name="connsiteX51" fmla="*/ 3386159 w 4257219"/>
              <a:gd name="connsiteY51" fmla="*/ 453697 h 5996693"/>
              <a:gd name="connsiteX52" fmla="*/ 3282920 w 4257219"/>
              <a:gd name="connsiteY52" fmla="*/ 527439 h 5996693"/>
              <a:gd name="connsiteX53" fmla="*/ 2877340 w 4257219"/>
              <a:gd name="connsiteY53" fmla="*/ 269342 h 5996693"/>
              <a:gd name="connsiteX54" fmla="*/ 2796223 w 4257219"/>
              <a:gd name="connsiteY54" fmla="*/ 284091 h 5996693"/>
              <a:gd name="connsiteX55" fmla="*/ 2715108 w 4257219"/>
              <a:gd name="connsiteY55" fmla="*/ 114484 h 5996693"/>
              <a:gd name="connsiteX56" fmla="*/ 2676431 w 4257219"/>
              <a:gd name="connsiteY56"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31301 w 4257219"/>
              <a:gd name="connsiteY49" fmla="*/ 306212 h 5996693"/>
              <a:gd name="connsiteX50" fmla="*/ 3371412 w 4257219"/>
              <a:gd name="connsiteY50" fmla="*/ 343084 h 5996693"/>
              <a:gd name="connsiteX51" fmla="*/ 3386159 w 4257219"/>
              <a:gd name="connsiteY51" fmla="*/ 453697 h 5996693"/>
              <a:gd name="connsiteX52" fmla="*/ 3282920 w 4257219"/>
              <a:gd name="connsiteY52" fmla="*/ 527439 h 5996693"/>
              <a:gd name="connsiteX53" fmla="*/ 2877340 w 4257219"/>
              <a:gd name="connsiteY53" fmla="*/ 269342 h 5996693"/>
              <a:gd name="connsiteX54" fmla="*/ 2796223 w 4257219"/>
              <a:gd name="connsiteY54" fmla="*/ 284091 h 5996693"/>
              <a:gd name="connsiteX55" fmla="*/ 2715108 w 4257219"/>
              <a:gd name="connsiteY55" fmla="*/ 114484 h 5996693"/>
              <a:gd name="connsiteX56" fmla="*/ 2676431 w 4257219"/>
              <a:gd name="connsiteY56"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16552 w 4257219"/>
              <a:gd name="connsiteY49" fmla="*/ 357832 h 5996693"/>
              <a:gd name="connsiteX50" fmla="*/ 3371412 w 4257219"/>
              <a:gd name="connsiteY50" fmla="*/ 343084 h 5996693"/>
              <a:gd name="connsiteX51" fmla="*/ 3386159 w 4257219"/>
              <a:gd name="connsiteY51" fmla="*/ 453697 h 5996693"/>
              <a:gd name="connsiteX52" fmla="*/ 3282920 w 4257219"/>
              <a:gd name="connsiteY52" fmla="*/ 527439 h 5996693"/>
              <a:gd name="connsiteX53" fmla="*/ 2877340 w 4257219"/>
              <a:gd name="connsiteY53" fmla="*/ 269342 h 5996693"/>
              <a:gd name="connsiteX54" fmla="*/ 2796223 w 4257219"/>
              <a:gd name="connsiteY54" fmla="*/ 284091 h 5996693"/>
              <a:gd name="connsiteX55" fmla="*/ 2715108 w 4257219"/>
              <a:gd name="connsiteY55" fmla="*/ 114484 h 5996693"/>
              <a:gd name="connsiteX56" fmla="*/ 2676431 w 4257219"/>
              <a:gd name="connsiteY56"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371411 w 4257219"/>
              <a:gd name="connsiteY47" fmla="*/ 40742 h 5996693"/>
              <a:gd name="connsiteX48" fmla="*/ 3371412 w 4257219"/>
              <a:gd name="connsiteY48" fmla="*/ 173478 h 5996693"/>
              <a:gd name="connsiteX49" fmla="*/ 3216552 w 4257219"/>
              <a:gd name="connsiteY49" fmla="*/ 357832 h 5996693"/>
              <a:gd name="connsiteX50" fmla="*/ 3371412 w 4257219"/>
              <a:gd name="connsiteY50" fmla="*/ 343084 h 5996693"/>
              <a:gd name="connsiteX51" fmla="*/ 3386159 w 4257219"/>
              <a:gd name="connsiteY51" fmla="*/ 453697 h 5996693"/>
              <a:gd name="connsiteX52" fmla="*/ 3282920 w 4257219"/>
              <a:gd name="connsiteY52" fmla="*/ 527439 h 5996693"/>
              <a:gd name="connsiteX53" fmla="*/ 2877340 w 4257219"/>
              <a:gd name="connsiteY53" fmla="*/ 269342 h 5996693"/>
              <a:gd name="connsiteX54" fmla="*/ 2796223 w 4257219"/>
              <a:gd name="connsiteY54" fmla="*/ 284091 h 5996693"/>
              <a:gd name="connsiteX55" fmla="*/ 2715108 w 4257219"/>
              <a:gd name="connsiteY55" fmla="*/ 114484 h 5996693"/>
              <a:gd name="connsiteX56" fmla="*/ 2676431 w 4257219"/>
              <a:gd name="connsiteY56"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577889 w 4257219"/>
              <a:gd name="connsiteY47" fmla="*/ 188226 h 5996693"/>
              <a:gd name="connsiteX48" fmla="*/ 3371411 w 4257219"/>
              <a:gd name="connsiteY48" fmla="*/ 40742 h 5996693"/>
              <a:gd name="connsiteX49" fmla="*/ 3371412 w 4257219"/>
              <a:gd name="connsiteY49" fmla="*/ 173478 h 5996693"/>
              <a:gd name="connsiteX50" fmla="*/ 3216552 w 4257219"/>
              <a:gd name="connsiteY50" fmla="*/ 357832 h 5996693"/>
              <a:gd name="connsiteX51" fmla="*/ 3371412 w 4257219"/>
              <a:gd name="connsiteY51" fmla="*/ 343084 h 5996693"/>
              <a:gd name="connsiteX52" fmla="*/ 3386159 w 4257219"/>
              <a:gd name="connsiteY52" fmla="*/ 453697 h 5996693"/>
              <a:gd name="connsiteX53" fmla="*/ 3282920 w 4257219"/>
              <a:gd name="connsiteY53" fmla="*/ 527439 h 5996693"/>
              <a:gd name="connsiteX54" fmla="*/ 2877340 w 4257219"/>
              <a:gd name="connsiteY54" fmla="*/ 269342 h 5996693"/>
              <a:gd name="connsiteX55" fmla="*/ 2796223 w 4257219"/>
              <a:gd name="connsiteY55" fmla="*/ 284091 h 5996693"/>
              <a:gd name="connsiteX56" fmla="*/ 2715108 w 4257219"/>
              <a:gd name="connsiteY56" fmla="*/ 114484 h 5996693"/>
              <a:gd name="connsiteX57" fmla="*/ 2676431 w 4257219"/>
              <a:gd name="connsiteY57"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577889 w 4257219"/>
              <a:gd name="connsiteY47" fmla="*/ 188226 h 5996693"/>
              <a:gd name="connsiteX48" fmla="*/ 3371411 w 4257219"/>
              <a:gd name="connsiteY48" fmla="*/ 40742 h 5996693"/>
              <a:gd name="connsiteX49" fmla="*/ 3371412 w 4257219"/>
              <a:gd name="connsiteY49" fmla="*/ 173478 h 5996693"/>
              <a:gd name="connsiteX50" fmla="*/ 3216552 w 4257219"/>
              <a:gd name="connsiteY50" fmla="*/ 357832 h 5996693"/>
              <a:gd name="connsiteX51" fmla="*/ 3371412 w 4257219"/>
              <a:gd name="connsiteY51" fmla="*/ 343084 h 5996693"/>
              <a:gd name="connsiteX52" fmla="*/ 3386159 w 4257219"/>
              <a:gd name="connsiteY52" fmla="*/ 453697 h 5996693"/>
              <a:gd name="connsiteX53" fmla="*/ 3282920 w 4257219"/>
              <a:gd name="connsiteY53" fmla="*/ 527439 h 5996693"/>
              <a:gd name="connsiteX54" fmla="*/ 2877340 w 4257219"/>
              <a:gd name="connsiteY54" fmla="*/ 269342 h 5996693"/>
              <a:gd name="connsiteX55" fmla="*/ 2796223 w 4257219"/>
              <a:gd name="connsiteY55" fmla="*/ 284091 h 5996693"/>
              <a:gd name="connsiteX56" fmla="*/ 2715108 w 4257219"/>
              <a:gd name="connsiteY56" fmla="*/ 114484 h 5996693"/>
              <a:gd name="connsiteX57" fmla="*/ 2676431 w 4257219"/>
              <a:gd name="connsiteY57"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607385 w 4257219"/>
              <a:gd name="connsiteY47" fmla="*/ 158729 h 5996693"/>
              <a:gd name="connsiteX48" fmla="*/ 3371411 w 4257219"/>
              <a:gd name="connsiteY48" fmla="*/ 40742 h 5996693"/>
              <a:gd name="connsiteX49" fmla="*/ 3371412 w 4257219"/>
              <a:gd name="connsiteY49" fmla="*/ 173478 h 5996693"/>
              <a:gd name="connsiteX50" fmla="*/ 3216552 w 4257219"/>
              <a:gd name="connsiteY50" fmla="*/ 357832 h 5996693"/>
              <a:gd name="connsiteX51" fmla="*/ 3371412 w 4257219"/>
              <a:gd name="connsiteY51" fmla="*/ 343084 h 5996693"/>
              <a:gd name="connsiteX52" fmla="*/ 3386159 w 4257219"/>
              <a:gd name="connsiteY52" fmla="*/ 453697 h 5996693"/>
              <a:gd name="connsiteX53" fmla="*/ 3282920 w 4257219"/>
              <a:gd name="connsiteY53" fmla="*/ 527439 h 5996693"/>
              <a:gd name="connsiteX54" fmla="*/ 2877340 w 4257219"/>
              <a:gd name="connsiteY54" fmla="*/ 269342 h 5996693"/>
              <a:gd name="connsiteX55" fmla="*/ 2796223 w 4257219"/>
              <a:gd name="connsiteY55" fmla="*/ 284091 h 5996693"/>
              <a:gd name="connsiteX56" fmla="*/ 2715108 w 4257219"/>
              <a:gd name="connsiteY56" fmla="*/ 114484 h 5996693"/>
              <a:gd name="connsiteX57" fmla="*/ 2676431 w 4257219"/>
              <a:gd name="connsiteY57" fmla="*/ 0 h 5996693"/>
              <a:gd name="connsiteX0" fmla="*/ 0 w 4257219"/>
              <a:gd name="connsiteY0" fmla="*/ 5611403 h 5996693"/>
              <a:gd name="connsiteX1" fmla="*/ 66413 w 4257219"/>
              <a:gd name="connsiteY1" fmla="*/ 5726584 h 5996693"/>
              <a:gd name="connsiteX2" fmla="*/ 57200 w 4257219"/>
              <a:gd name="connsiteY2" fmla="*/ 5757424 h 5996693"/>
              <a:gd name="connsiteX3" fmla="*/ 125001 w 4257219"/>
              <a:gd name="connsiteY3" fmla="*/ 5876845 h 5996693"/>
              <a:gd name="connsiteX4" fmla="*/ 363638 w 4257219"/>
              <a:gd name="connsiteY4" fmla="*/ 5996675 h 5996693"/>
              <a:gd name="connsiteX5" fmla="*/ 397026 w 4257219"/>
              <a:gd name="connsiteY5" fmla="*/ 5868242 h 5996693"/>
              <a:gd name="connsiteX6" fmla="*/ 589381 w 4257219"/>
              <a:gd name="connsiteY6" fmla="*/ 5904036 h 5996693"/>
              <a:gd name="connsiteX7" fmla="*/ 727054 w 4257219"/>
              <a:gd name="connsiteY7" fmla="*/ 5831932 h 5996693"/>
              <a:gd name="connsiteX8" fmla="*/ 792605 w 4257219"/>
              <a:gd name="connsiteY8" fmla="*/ 5670929 h 5996693"/>
              <a:gd name="connsiteX9" fmla="*/ 945345 w 4257219"/>
              <a:gd name="connsiteY9" fmla="*/ 5690461 h 5996693"/>
              <a:gd name="connsiteX10" fmla="*/ 1113054 w 4257219"/>
              <a:gd name="connsiteY10" fmla="*/ 5593221 h 5996693"/>
              <a:gd name="connsiteX11" fmla="*/ 1262050 w 4257219"/>
              <a:gd name="connsiteY11" fmla="*/ 5578961 h 5996693"/>
              <a:gd name="connsiteX12" fmla="*/ 1368057 w 4257219"/>
              <a:gd name="connsiteY12" fmla="*/ 5727827 h 5996693"/>
              <a:gd name="connsiteX13" fmla="*/ 1494138 w 4257219"/>
              <a:gd name="connsiteY13" fmla="*/ 5624910 h 5996693"/>
              <a:gd name="connsiteX14" fmla="*/ 1657956 w 4257219"/>
              <a:gd name="connsiteY14" fmla="*/ 5535693 h 5996693"/>
              <a:gd name="connsiteX15" fmla="*/ 1709966 w 4257219"/>
              <a:gd name="connsiteY15" fmla="*/ 5436925 h 5996693"/>
              <a:gd name="connsiteX16" fmla="*/ 1901199 w 4257219"/>
              <a:gd name="connsiteY16" fmla="*/ 5480690 h 5996693"/>
              <a:gd name="connsiteX17" fmla="*/ 2066820 w 4257219"/>
              <a:gd name="connsiteY17" fmla="*/ 5483214 h 5996693"/>
              <a:gd name="connsiteX18" fmla="*/ 2182698 w 4257219"/>
              <a:gd name="connsiteY18" fmla="*/ 5370868 h 5996693"/>
              <a:gd name="connsiteX19" fmla="*/ 2321661 w 4257219"/>
              <a:gd name="connsiteY19" fmla="*/ 5380647 h 5996693"/>
              <a:gd name="connsiteX20" fmla="*/ 2436714 w 4257219"/>
              <a:gd name="connsiteY20" fmla="*/ 5273908 h 5996693"/>
              <a:gd name="connsiteX21" fmla="*/ 2586374 w 4257219"/>
              <a:gd name="connsiteY21" fmla="*/ 5322203 h 5996693"/>
              <a:gd name="connsiteX22" fmla="*/ 2707839 w 4257219"/>
              <a:gd name="connsiteY22" fmla="*/ 5178687 h 5996693"/>
              <a:gd name="connsiteX23" fmla="*/ 2836672 w 4257219"/>
              <a:gd name="connsiteY23" fmla="*/ 5345946 h 5996693"/>
              <a:gd name="connsiteX24" fmla="*/ 3003149 w 4257219"/>
              <a:gd name="connsiteY24" fmla="*/ 5324233 h 5996693"/>
              <a:gd name="connsiteX25" fmla="*/ 3147610 w 4257219"/>
              <a:gd name="connsiteY25" fmla="*/ 5250579 h 5996693"/>
              <a:gd name="connsiteX26" fmla="*/ 3366232 w 4257219"/>
              <a:gd name="connsiteY26" fmla="*/ 5075059 h 5996693"/>
              <a:gd name="connsiteX27" fmla="*/ 3514345 w 4257219"/>
              <a:gd name="connsiteY27" fmla="*/ 5026117 h 5996693"/>
              <a:gd name="connsiteX28" fmla="*/ 3682079 w 4257219"/>
              <a:gd name="connsiteY28" fmla="*/ 5010723 h 5996693"/>
              <a:gd name="connsiteX29" fmla="*/ 3810028 w 4257219"/>
              <a:gd name="connsiteY29" fmla="*/ 4978639 h 5996693"/>
              <a:gd name="connsiteX30" fmla="*/ 3957900 w 4257219"/>
              <a:gd name="connsiteY30" fmla="*/ 4939180 h 5996693"/>
              <a:gd name="connsiteX31" fmla="*/ 4068900 w 4257219"/>
              <a:gd name="connsiteY31" fmla="*/ 4799977 h 5996693"/>
              <a:gd name="connsiteX32" fmla="*/ 3990584 w 4257219"/>
              <a:gd name="connsiteY32" fmla="*/ 4700636 h 5996693"/>
              <a:gd name="connsiteX33" fmla="*/ 4085869 w 4257219"/>
              <a:gd name="connsiteY33" fmla="*/ 4554748 h 5996693"/>
              <a:gd name="connsiteX34" fmla="*/ 4099562 w 4257219"/>
              <a:gd name="connsiteY34" fmla="*/ 4354419 h 5996693"/>
              <a:gd name="connsiteX35" fmla="*/ 4091374 w 4257219"/>
              <a:gd name="connsiteY35" fmla="*/ 4196149 h 5996693"/>
              <a:gd name="connsiteX36" fmla="*/ 4021986 w 4257219"/>
              <a:gd name="connsiteY36" fmla="*/ 4033029 h 5996693"/>
              <a:gd name="connsiteX37" fmla="*/ 3957713 w 4257219"/>
              <a:gd name="connsiteY37" fmla="*/ 3816528 h 5996693"/>
              <a:gd name="connsiteX38" fmla="*/ 3909215 w 4257219"/>
              <a:gd name="connsiteY38" fmla="*/ 3579759 h 5996693"/>
              <a:gd name="connsiteX39" fmla="*/ 3953113 w 4257219"/>
              <a:gd name="connsiteY39" fmla="*/ 3399218 h 5996693"/>
              <a:gd name="connsiteX40" fmla="*/ 4083481 w 4257219"/>
              <a:gd name="connsiteY40" fmla="*/ 3302554 h 5996693"/>
              <a:gd name="connsiteX41" fmla="*/ 3858107 w 4257219"/>
              <a:gd name="connsiteY41" fmla="*/ 3123156 h 5996693"/>
              <a:gd name="connsiteX42" fmla="*/ 4038802 w 4257219"/>
              <a:gd name="connsiteY42" fmla="*/ 2602916 h 5996693"/>
              <a:gd name="connsiteX43" fmla="*/ 3998216 w 4257219"/>
              <a:gd name="connsiteY43" fmla="*/ 2422606 h 5996693"/>
              <a:gd name="connsiteX44" fmla="*/ 4079333 w 4257219"/>
              <a:gd name="connsiteY44" fmla="*/ 2260373 h 5996693"/>
              <a:gd name="connsiteX45" fmla="*/ 4241565 w 4257219"/>
              <a:gd name="connsiteY45" fmla="*/ 2142386 h 5996693"/>
              <a:gd name="connsiteX46" fmla="*/ 3622134 w 4257219"/>
              <a:gd name="connsiteY46" fmla="*/ 306212 h 5996693"/>
              <a:gd name="connsiteX47" fmla="*/ 3607385 w 4257219"/>
              <a:gd name="connsiteY47" fmla="*/ 158729 h 5996693"/>
              <a:gd name="connsiteX48" fmla="*/ 3371411 w 4257219"/>
              <a:gd name="connsiteY48" fmla="*/ 40742 h 5996693"/>
              <a:gd name="connsiteX49" fmla="*/ 3371412 w 4257219"/>
              <a:gd name="connsiteY49" fmla="*/ 173478 h 5996693"/>
              <a:gd name="connsiteX50" fmla="*/ 3216552 w 4257219"/>
              <a:gd name="connsiteY50" fmla="*/ 357832 h 5996693"/>
              <a:gd name="connsiteX51" fmla="*/ 3371412 w 4257219"/>
              <a:gd name="connsiteY51" fmla="*/ 343084 h 5996693"/>
              <a:gd name="connsiteX52" fmla="*/ 3386159 w 4257219"/>
              <a:gd name="connsiteY52" fmla="*/ 453697 h 5996693"/>
              <a:gd name="connsiteX53" fmla="*/ 3282920 w 4257219"/>
              <a:gd name="connsiteY53" fmla="*/ 527439 h 5996693"/>
              <a:gd name="connsiteX54" fmla="*/ 2877340 w 4257219"/>
              <a:gd name="connsiteY54" fmla="*/ 269342 h 5996693"/>
              <a:gd name="connsiteX55" fmla="*/ 2796223 w 4257219"/>
              <a:gd name="connsiteY55" fmla="*/ 284091 h 5996693"/>
              <a:gd name="connsiteX56" fmla="*/ 2715108 w 4257219"/>
              <a:gd name="connsiteY56" fmla="*/ 114484 h 5996693"/>
              <a:gd name="connsiteX57" fmla="*/ 2676431 w 4257219"/>
              <a:gd name="connsiteY57"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681127 w 4255617"/>
              <a:gd name="connsiteY46" fmla="*/ 497942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371412 w 4255617"/>
              <a:gd name="connsiteY50" fmla="*/ 173478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526269 w 4255617"/>
              <a:gd name="connsiteY46" fmla="*/ 453697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371412 w 4255617"/>
              <a:gd name="connsiteY50" fmla="*/ 173478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526269 w 4255617"/>
              <a:gd name="connsiteY46" fmla="*/ 453697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511522 w 4255617"/>
              <a:gd name="connsiteY50" fmla="*/ 239846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526269 w 4255617"/>
              <a:gd name="connsiteY46" fmla="*/ 453697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511522 w 4255617"/>
              <a:gd name="connsiteY50" fmla="*/ 239846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526269 w 4255617"/>
              <a:gd name="connsiteY46" fmla="*/ 453697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511522 w 4255617"/>
              <a:gd name="connsiteY50" fmla="*/ 239846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55617"/>
              <a:gd name="connsiteY0" fmla="*/ 5611403 h 5996693"/>
              <a:gd name="connsiteX1" fmla="*/ 66413 w 4255617"/>
              <a:gd name="connsiteY1" fmla="*/ 5726584 h 5996693"/>
              <a:gd name="connsiteX2" fmla="*/ 57200 w 4255617"/>
              <a:gd name="connsiteY2" fmla="*/ 5757424 h 5996693"/>
              <a:gd name="connsiteX3" fmla="*/ 125001 w 4255617"/>
              <a:gd name="connsiteY3" fmla="*/ 5876845 h 5996693"/>
              <a:gd name="connsiteX4" fmla="*/ 363638 w 4255617"/>
              <a:gd name="connsiteY4" fmla="*/ 5996675 h 5996693"/>
              <a:gd name="connsiteX5" fmla="*/ 397026 w 4255617"/>
              <a:gd name="connsiteY5" fmla="*/ 5868242 h 5996693"/>
              <a:gd name="connsiteX6" fmla="*/ 589381 w 4255617"/>
              <a:gd name="connsiteY6" fmla="*/ 5904036 h 5996693"/>
              <a:gd name="connsiteX7" fmla="*/ 727054 w 4255617"/>
              <a:gd name="connsiteY7" fmla="*/ 5831932 h 5996693"/>
              <a:gd name="connsiteX8" fmla="*/ 792605 w 4255617"/>
              <a:gd name="connsiteY8" fmla="*/ 5670929 h 5996693"/>
              <a:gd name="connsiteX9" fmla="*/ 945345 w 4255617"/>
              <a:gd name="connsiteY9" fmla="*/ 5690461 h 5996693"/>
              <a:gd name="connsiteX10" fmla="*/ 1113054 w 4255617"/>
              <a:gd name="connsiteY10" fmla="*/ 5593221 h 5996693"/>
              <a:gd name="connsiteX11" fmla="*/ 1262050 w 4255617"/>
              <a:gd name="connsiteY11" fmla="*/ 5578961 h 5996693"/>
              <a:gd name="connsiteX12" fmla="*/ 1368057 w 4255617"/>
              <a:gd name="connsiteY12" fmla="*/ 5727827 h 5996693"/>
              <a:gd name="connsiteX13" fmla="*/ 1494138 w 4255617"/>
              <a:gd name="connsiteY13" fmla="*/ 5624910 h 5996693"/>
              <a:gd name="connsiteX14" fmla="*/ 1657956 w 4255617"/>
              <a:gd name="connsiteY14" fmla="*/ 5535693 h 5996693"/>
              <a:gd name="connsiteX15" fmla="*/ 1709966 w 4255617"/>
              <a:gd name="connsiteY15" fmla="*/ 5436925 h 5996693"/>
              <a:gd name="connsiteX16" fmla="*/ 1901199 w 4255617"/>
              <a:gd name="connsiteY16" fmla="*/ 5480690 h 5996693"/>
              <a:gd name="connsiteX17" fmla="*/ 2066820 w 4255617"/>
              <a:gd name="connsiteY17" fmla="*/ 5483214 h 5996693"/>
              <a:gd name="connsiteX18" fmla="*/ 2182698 w 4255617"/>
              <a:gd name="connsiteY18" fmla="*/ 5370868 h 5996693"/>
              <a:gd name="connsiteX19" fmla="*/ 2321661 w 4255617"/>
              <a:gd name="connsiteY19" fmla="*/ 5380647 h 5996693"/>
              <a:gd name="connsiteX20" fmla="*/ 2436714 w 4255617"/>
              <a:gd name="connsiteY20" fmla="*/ 5273908 h 5996693"/>
              <a:gd name="connsiteX21" fmla="*/ 2586374 w 4255617"/>
              <a:gd name="connsiteY21" fmla="*/ 5322203 h 5996693"/>
              <a:gd name="connsiteX22" fmla="*/ 2707839 w 4255617"/>
              <a:gd name="connsiteY22" fmla="*/ 5178687 h 5996693"/>
              <a:gd name="connsiteX23" fmla="*/ 2836672 w 4255617"/>
              <a:gd name="connsiteY23" fmla="*/ 5345946 h 5996693"/>
              <a:gd name="connsiteX24" fmla="*/ 3003149 w 4255617"/>
              <a:gd name="connsiteY24" fmla="*/ 5324233 h 5996693"/>
              <a:gd name="connsiteX25" fmla="*/ 3147610 w 4255617"/>
              <a:gd name="connsiteY25" fmla="*/ 5250579 h 5996693"/>
              <a:gd name="connsiteX26" fmla="*/ 3366232 w 4255617"/>
              <a:gd name="connsiteY26" fmla="*/ 5075059 h 5996693"/>
              <a:gd name="connsiteX27" fmla="*/ 3514345 w 4255617"/>
              <a:gd name="connsiteY27" fmla="*/ 5026117 h 5996693"/>
              <a:gd name="connsiteX28" fmla="*/ 3682079 w 4255617"/>
              <a:gd name="connsiteY28" fmla="*/ 5010723 h 5996693"/>
              <a:gd name="connsiteX29" fmla="*/ 3810028 w 4255617"/>
              <a:gd name="connsiteY29" fmla="*/ 4978639 h 5996693"/>
              <a:gd name="connsiteX30" fmla="*/ 3957900 w 4255617"/>
              <a:gd name="connsiteY30" fmla="*/ 4939180 h 5996693"/>
              <a:gd name="connsiteX31" fmla="*/ 4068900 w 4255617"/>
              <a:gd name="connsiteY31" fmla="*/ 4799977 h 5996693"/>
              <a:gd name="connsiteX32" fmla="*/ 3990584 w 4255617"/>
              <a:gd name="connsiteY32" fmla="*/ 4700636 h 5996693"/>
              <a:gd name="connsiteX33" fmla="*/ 4085869 w 4255617"/>
              <a:gd name="connsiteY33" fmla="*/ 4554748 h 5996693"/>
              <a:gd name="connsiteX34" fmla="*/ 4099562 w 4255617"/>
              <a:gd name="connsiteY34" fmla="*/ 4354419 h 5996693"/>
              <a:gd name="connsiteX35" fmla="*/ 4091374 w 4255617"/>
              <a:gd name="connsiteY35" fmla="*/ 4196149 h 5996693"/>
              <a:gd name="connsiteX36" fmla="*/ 4021986 w 4255617"/>
              <a:gd name="connsiteY36" fmla="*/ 4033029 h 5996693"/>
              <a:gd name="connsiteX37" fmla="*/ 3957713 w 4255617"/>
              <a:gd name="connsiteY37" fmla="*/ 3816528 h 5996693"/>
              <a:gd name="connsiteX38" fmla="*/ 3909215 w 4255617"/>
              <a:gd name="connsiteY38" fmla="*/ 3579759 h 5996693"/>
              <a:gd name="connsiteX39" fmla="*/ 3953113 w 4255617"/>
              <a:gd name="connsiteY39" fmla="*/ 3399218 h 5996693"/>
              <a:gd name="connsiteX40" fmla="*/ 4083481 w 4255617"/>
              <a:gd name="connsiteY40" fmla="*/ 3302554 h 5996693"/>
              <a:gd name="connsiteX41" fmla="*/ 3858107 w 4255617"/>
              <a:gd name="connsiteY41" fmla="*/ 3123156 h 5996693"/>
              <a:gd name="connsiteX42" fmla="*/ 4038802 w 4255617"/>
              <a:gd name="connsiteY42" fmla="*/ 2602916 h 5996693"/>
              <a:gd name="connsiteX43" fmla="*/ 3998216 w 4255617"/>
              <a:gd name="connsiteY43" fmla="*/ 2422606 h 5996693"/>
              <a:gd name="connsiteX44" fmla="*/ 4079333 w 4255617"/>
              <a:gd name="connsiteY44" fmla="*/ 2260373 h 5996693"/>
              <a:gd name="connsiteX45" fmla="*/ 4241565 w 4255617"/>
              <a:gd name="connsiteY45" fmla="*/ 2142386 h 5996693"/>
              <a:gd name="connsiteX46" fmla="*/ 3526269 w 4255617"/>
              <a:gd name="connsiteY46" fmla="*/ 453697 h 5996693"/>
              <a:gd name="connsiteX47" fmla="*/ 3622134 w 4255617"/>
              <a:gd name="connsiteY47" fmla="*/ 306212 h 5996693"/>
              <a:gd name="connsiteX48" fmla="*/ 3607385 w 4255617"/>
              <a:gd name="connsiteY48" fmla="*/ 158729 h 5996693"/>
              <a:gd name="connsiteX49" fmla="*/ 3371411 w 4255617"/>
              <a:gd name="connsiteY49" fmla="*/ 40742 h 5996693"/>
              <a:gd name="connsiteX50" fmla="*/ 3334542 w 4255617"/>
              <a:gd name="connsiteY50" fmla="*/ 188227 h 5996693"/>
              <a:gd name="connsiteX51" fmla="*/ 3216552 w 4255617"/>
              <a:gd name="connsiteY51" fmla="*/ 357832 h 5996693"/>
              <a:gd name="connsiteX52" fmla="*/ 3371412 w 4255617"/>
              <a:gd name="connsiteY52" fmla="*/ 343084 h 5996693"/>
              <a:gd name="connsiteX53" fmla="*/ 3386159 w 4255617"/>
              <a:gd name="connsiteY53" fmla="*/ 453697 h 5996693"/>
              <a:gd name="connsiteX54" fmla="*/ 3282920 w 4255617"/>
              <a:gd name="connsiteY54" fmla="*/ 527439 h 5996693"/>
              <a:gd name="connsiteX55" fmla="*/ 2877340 w 4255617"/>
              <a:gd name="connsiteY55" fmla="*/ 269342 h 5996693"/>
              <a:gd name="connsiteX56" fmla="*/ 2796223 w 4255617"/>
              <a:gd name="connsiteY56" fmla="*/ 284091 h 5996693"/>
              <a:gd name="connsiteX57" fmla="*/ 2715108 w 4255617"/>
              <a:gd name="connsiteY57" fmla="*/ 114484 h 5996693"/>
              <a:gd name="connsiteX58" fmla="*/ 2676431 w 4255617"/>
              <a:gd name="connsiteY58"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28611 w 4248342"/>
              <a:gd name="connsiteY46" fmla="*/ 1183742 h 5996693"/>
              <a:gd name="connsiteX47" fmla="*/ 3526269 w 4248342"/>
              <a:gd name="connsiteY47" fmla="*/ 453697 h 5996693"/>
              <a:gd name="connsiteX48" fmla="*/ 3622134 w 4248342"/>
              <a:gd name="connsiteY48" fmla="*/ 306212 h 5996693"/>
              <a:gd name="connsiteX49" fmla="*/ 3607385 w 4248342"/>
              <a:gd name="connsiteY49" fmla="*/ 158729 h 5996693"/>
              <a:gd name="connsiteX50" fmla="*/ 3371411 w 4248342"/>
              <a:gd name="connsiteY50" fmla="*/ 40742 h 5996693"/>
              <a:gd name="connsiteX51" fmla="*/ 3334542 w 4248342"/>
              <a:gd name="connsiteY51" fmla="*/ 188227 h 5996693"/>
              <a:gd name="connsiteX52" fmla="*/ 3216552 w 4248342"/>
              <a:gd name="connsiteY52" fmla="*/ 357832 h 5996693"/>
              <a:gd name="connsiteX53" fmla="*/ 3371412 w 4248342"/>
              <a:gd name="connsiteY53" fmla="*/ 343084 h 5996693"/>
              <a:gd name="connsiteX54" fmla="*/ 3386159 w 4248342"/>
              <a:gd name="connsiteY54" fmla="*/ 453697 h 5996693"/>
              <a:gd name="connsiteX55" fmla="*/ 3282920 w 4248342"/>
              <a:gd name="connsiteY55" fmla="*/ 527439 h 5996693"/>
              <a:gd name="connsiteX56" fmla="*/ 2877340 w 4248342"/>
              <a:gd name="connsiteY56" fmla="*/ 269342 h 5996693"/>
              <a:gd name="connsiteX57" fmla="*/ 2796223 w 4248342"/>
              <a:gd name="connsiteY57" fmla="*/ 284091 h 5996693"/>
              <a:gd name="connsiteX58" fmla="*/ 2715108 w 4248342"/>
              <a:gd name="connsiteY58" fmla="*/ 114484 h 5996693"/>
              <a:gd name="connsiteX59" fmla="*/ 2676431 w 4248342"/>
              <a:gd name="connsiteY59"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526269 w 4248342"/>
              <a:gd name="connsiteY47" fmla="*/ 453697 h 5996693"/>
              <a:gd name="connsiteX48" fmla="*/ 3622134 w 4248342"/>
              <a:gd name="connsiteY48" fmla="*/ 306212 h 5996693"/>
              <a:gd name="connsiteX49" fmla="*/ 3607385 w 4248342"/>
              <a:gd name="connsiteY49" fmla="*/ 158729 h 5996693"/>
              <a:gd name="connsiteX50" fmla="*/ 3371411 w 4248342"/>
              <a:gd name="connsiteY50" fmla="*/ 40742 h 5996693"/>
              <a:gd name="connsiteX51" fmla="*/ 3334542 w 4248342"/>
              <a:gd name="connsiteY51" fmla="*/ 188227 h 5996693"/>
              <a:gd name="connsiteX52" fmla="*/ 3216552 w 4248342"/>
              <a:gd name="connsiteY52" fmla="*/ 357832 h 5996693"/>
              <a:gd name="connsiteX53" fmla="*/ 3371412 w 4248342"/>
              <a:gd name="connsiteY53" fmla="*/ 343084 h 5996693"/>
              <a:gd name="connsiteX54" fmla="*/ 3386159 w 4248342"/>
              <a:gd name="connsiteY54" fmla="*/ 453697 h 5996693"/>
              <a:gd name="connsiteX55" fmla="*/ 3282920 w 4248342"/>
              <a:gd name="connsiteY55" fmla="*/ 527439 h 5996693"/>
              <a:gd name="connsiteX56" fmla="*/ 2877340 w 4248342"/>
              <a:gd name="connsiteY56" fmla="*/ 269342 h 5996693"/>
              <a:gd name="connsiteX57" fmla="*/ 2796223 w 4248342"/>
              <a:gd name="connsiteY57" fmla="*/ 284091 h 5996693"/>
              <a:gd name="connsiteX58" fmla="*/ 2715108 w 4248342"/>
              <a:gd name="connsiteY58" fmla="*/ 114484 h 5996693"/>
              <a:gd name="connsiteX59" fmla="*/ 2676431 w 4248342"/>
              <a:gd name="connsiteY59"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526269 w 4248342"/>
              <a:gd name="connsiteY47" fmla="*/ 453697 h 5996693"/>
              <a:gd name="connsiteX48" fmla="*/ 3600012 w 4248342"/>
              <a:gd name="connsiteY48" fmla="*/ 276716 h 5996693"/>
              <a:gd name="connsiteX49" fmla="*/ 3607385 w 4248342"/>
              <a:gd name="connsiteY49" fmla="*/ 158729 h 5996693"/>
              <a:gd name="connsiteX50" fmla="*/ 3371411 w 4248342"/>
              <a:gd name="connsiteY50" fmla="*/ 40742 h 5996693"/>
              <a:gd name="connsiteX51" fmla="*/ 3334542 w 4248342"/>
              <a:gd name="connsiteY51" fmla="*/ 188227 h 5996693"/>
              <a:gd name="connsiteX52" fmla="*/ 3216552 w 4248342"/>
              <a:gd name="connsiteY52" fmla="*/ 357832 h 5996693"/>
              <a:gd name="connsiteX53" fmla="*/ 3371412 w 4248342"/>
              <a:gd name="connsiteY53" fmla="*/ 343084 h 5996693"/>
              <a:gd name="connsiteX54" fmla="*/ 3386159 w 4248342"/>
              <a:gd name="connsiteY54" fmla="*/ 453697 h 5996693"/>
              <a:gd name="connsiteX55" fmla="*/ 3282920 w 4248342"/>
              <a:gd name="connsiteY55" fmla="*/ 527439 h 5996693"/>
              <a:gd name="connsiteX56" fmla="*/ 2877340 w 4248342"/>
              <a:gd name="connsiteY56" fmla="*/ 269342 h 5996693"/>
              <a:gd name="connsiteX57" fmla="*/ 2796223 w 4248342"/>
              <a:gd name="connsiteY57" fmla="*/ 284091 h 5996693"/>
              <a:gd name="connsiteX58" fmla="*/ 2715108 w 4248342"/>
              <a:gd name="connsiteY58" fmla="*/ 114484 h 5996693"/>
              <a:gd name="connsiteX59" fmla="*/ 2676431 w 4248342"/>
              <a:gd name="connsiteY59"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526269 w 4248342"/>
              <a:gd name="connsiteY47" fmla="*/ 453697 h 5996693"/>
              <a:gd name="connsiteX48" fmla="*/ 3600012 w 4248342"/>
              <a:gd name="connsiteY48" fmla="*/ 276716 h 5996693"/>
              <a:gd name="connsiteX49" fmla="*/ 3607385 w 4248342"/>
              <a:gd name="connsiteY49" fmla="*/ 158729 h 5996693"/>
              <a:gd name="connsiteX50" fmla="*/ 3371411 w 4248342"/>
              <a:gd name="connsiteY50" fmla="*/ 40742 h 5996693"/>
              <a:gd name="connsiteX51" fmla="*/ 3334542 w 4248342"/>
              <a:gd name="connsiteY51" fmla="*/ 188227 h 5996693"/>
              <a:gd name="connsiteX52" fmla="*/ 3216552 w 4248342"/>
              <a:gd name="connsiteY52" fmla="*/ 357832 h 5996693"/>
              <a:gd name="connsiteX53" fmla="*/ 3371412 w 4248342"/>
              <a:gd name="connsiteY53" fmla="*/ 343084 h 5996693"/>
              <a:gd name="connsiteX54" fmla="*/ 3386159 w 4248342"/>
              <a:gd name="connsiteY54" fmla="*/ 453697 h 5996693"/>
              <a:gd name="connsiteX55" fmla="*/ 3282920 w 4248342"/>
              <a:gd name="connsiteY55" fmla="*/ 527439 h 5996693"/>
              <a:gd name="connsiteX56" fmla="*/ 2877340 w 4248342"/>
              <a:gd name="connsiteY56" fmla="*/ 269342 h 5996693"/>
              <a:gd name="connsiteX57" fmla="*/ 2796223 w 4248342"/>
              <a:gd name="connsiteY57" fmla="*/ 284091 h 5996693"/>
              <a:gd name="connsiteX58" fmla="*/ 2715108 w 4248342"/>
              <a:gd name="connsiteY58" fmla="*/ 114484 h 5996693"/>
              <a:gd name="connsiteX59" fmla="*/ 2676431 w 4248342"/>
              <a:gd name="connsiteY59"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681127 w 4248342"/>
              <a:gd name="connsiteY47" fmla="*/ 335710 h 5996693"/>
              <a:gd name="connsiteX48" fmla="*/ 3526269 w 4248342"/>
              <a:gd name="connsiteY48" fmla="*/ 453697 h 5996693"/>
              <a:gd name="connsiteX49" fmla="*/ 3600012 w 4248342"/>
              <a:gd name="connsiteY49" fmla="*/ 276716 h 5996693"/>
              <a:gd name="connsiteX50" fmla="*/ 3607385 w 4248342"/>
              <a:gd name="connsiteY50" fmla="*/ 158729 h 5996693"/>
              <a:gd name="connsiteX51" fmla="*/ 3371411 w 4248342"/>
              <a:gd name="connsiteY51" fmla="*/ 40742 h 5996693"/>
              <a:gd name="connsiteX52" fmla="*/ 3334542 w 4248342"/>
              <a:gd name="connsiteY52" fmla="*/ 188227 h 5996693"/>
              <a:gd name="connsiteX53" fmla="*/ 3216552 w 4248342"/>
              <a:gd name="connsiteY53" fmla="*/ 357832 h 5996693"/>
              <a:gd name="connsiteX54" fmla="*/ 3371412 w 4248342"/>
              <a:gd name="connsiteY54" fmla="*/ 343084 h 5996693"/>
              <a:gd name="connsiteX55" fmla="*/ 3386159 w 4248342"/>
              <a:gd name="connsiteY55" fmla="*/ 453697 h 5996693"/>
              <a:gd name="connsiteX56" fmla="*/ 3282920 w 4248342"/>
              <a:gd name="connsiteY56" fmla="*/ 527439 h 5996693"/>
              <a:gd name="connsiteX57" fmla="*/ 2877340 w 4248342"/>
              <a:gd name="connsiteY57" fmla="*/ 269342 h 5996693"/>
              <a:gd name="connsiteX58" fmla="*/ 2796223 w 4248342"/>
              <a:gd name="connsiteY58" fmla="*/ 284091 h 5996693"/>
              <a:gd name="connsiteX59" fmla="*/ 2715108 w 4248342"/>
              <a:gd name="connsiteY59" fmla="*/ 114484 h 5996693"/>
              <a:gd name="connsiteX60" fmla="*/ 2676431 w 4248342"/>
              <a:gd name="connsiteY60"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681127 w 4248342"/>
              <a:gd name="connsiteY47" fmla="*/ 335710 h 5996693"/>
              <a:gd name="connsiteX48" fmla="*/ 3526269 w 4248342"/>
              <a:gd name="connsiteY48" fmla="*/ 453697 h 5996693"/>
              <a:gd name="connsiteX49" fmla="*/ 3600012 w 4248342"/>
              <a:gd name="connsiteY49" fmla="*/ 276716 h 5996693"/>
              <a:gd name="connsiteX50" fmla="*/ 3607385 w 4248342"/>
              <a:gd name="connsiteY50" fmla="*/ 158729 h 5996693"/>
              <a:gd name="connsiteX51" fmla="*/ 3371411 w 4248342"/>
              <a:gd name="connsiteY51" fmla="*/ 40742 h 5996693"/>
              <a:gd name="connsiteX52" fmla="*/ 3334542 w 4248342"/>
              <a:gd name="connsiteY52" fmla="*/ 188227 h 5996693"/>
              <a:gd name="connsiteX53" fmla="*/ 3216552 w 4248342"/>
              <a:gd name="connsiteY53" fmla="*/ 357832 h 5996693"/>
              <a:gd name="connsiteX54" fmla="*/ 3371412 w 4248342"/>
              <a:gd name="connsiteY54" fmla="*/ 343084 h 5996693"/>
              <a:gd name="connsiteX55" fmla="*/ 3386159 w 4248342"/>
              <a:gd name="connsiteY55" fmla="*/ 453697 h 5996693"/>
              <a:gd name="connsiteX56" fmla="*/ 3282920 w 4248342"/>
              <a:gd name="connsiteY56" fmla="*/ 527439 h 5996693"/>
              <a:gd name="connsiteX57" fmla="*/ 2877340 w 4248342"/>
              <a:gd name="connsiteY57" fmla="*/ 269342 h 5996693"/>
              <a:gd name="connsiteX58" fmla="*/ 2796223 w 4248342"/>
              <a:gd name="connsiteY58" fmla="*/ 284091 h 5996693"/>
              <a:gd name="connsiteX59" fmla="*/ 2715108 w 4248342"/>
              <a:gd name="connsiteY59" fmla="*/ 114484 h 5996693"/>
              <a:gd name="connsiteX60" fmla="*/ 2676431 w 4248342"/>
              <a:gd name="connsiteY60"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681127 w 4248342"/>
              <a:gd name="connsiteY47" fmla="*/ 335710 h 5996693"/>
              <a:gd name="connsiteX48" fmla="*/ 3526269 w 4248342"/>
              <a:gd name="connsiteY48" fmla="*/ 453697 h 5996693"/>
              <a:gd name="connsiteX49" fmla="*/ 3600012 w 4248342"/>
              <a:gd name="connsiteY49" fmla="*/ 276716 h 5996693"/>
              <a:gd name="connsiteX50" fmla="*/ 3607385 w 4248342"/>
              <a:gd name="connsiteY50" fmla="*/ 158729 h 5996693"/>
              <a:gd name="connsiteX51" fmla="*/ 3371411 w 4248342"/>
              <a:gd name="connsiteY51" fmla="*/ 40742 h 5996693"/>
              <a:gd name="connsiteX52" fmla="*/ 3334542 w 4248342"/>
              <a:gd name="connsiteY52" fmla="*/ 188227 h 5996693"/>
              <a:gd name="connsiteX53" fmla="*/ 3216552 w 4248342"/>
              <a:gd name="connsiteY53" fmla="*/ 357832 h 5996693"/>
              <a:gd name="connsiteX54" fmla="*/ 3371412 w 4248342"/>
              <a:gd name="connsiteY54" fmla="*/ 343084 h 5996693"/>
              <a:gd name="connsiteX55" fmla="*/ 3386159 w 4248342"/>
              <a:gd name="connsiteY55" fmla="*/ 453697 h 5996693"/>
              <a:gd name="connsiteX56" fmla="*/ 3282920 w 4248342"/>
              <a:gd name="connsiteY56" fmla="*/ 527439 h 5996693"/>
              <a:gd name="connsiteX57" fmla="*/ 2877340 w 4248342"/>
              <a:gd name="connsiteY57" fmla="*/ 269342 h 5996693"/>
              <a:gd name="connsiteX58" fmla="*/ 2796223 w 4248342"/>
              <a:gd name="connsiteY58" fmla="*/ 284091 h 5996693"/>
              <a:gd name="connsiteX59" fmla="*/ 2715108 w 4248342"/>
              <a:gd name="connsiteY59" fmla="*/ 114484 h 5996693"/>
              <a:gd name="connsiteX60" fmla="*/ 2676431 w 4248342"/>
              <a:gd name="connsiteY60" fmla="*/ 0 h 5996693"/>
              <a:gd name="connsiteX0" fmla="*/ 0 w 4248342"/>
              <a:gd name="connsiteY0" fmla="*/ 5611403 h 5996693"/>
              <a:gd name="connsiteX1" fmla="*/ 66413 w 4248342"/>
              <a:gd name="connsiteY1" fmla="*/ 5726584 h 5996693"/>
              <a:gd name="connsiteX2" fmla="*/ 57200 w 4248342"/>
              <a:gd name="connsiteY2" fmla="*/ 5757424 h 5996693"/>
              <a:gd name="connsiteX3" fmla="*/ 125001 w 4248342"/>
              <a:gd name="connsiteY3" fmla="*/ 5876845 h 5996693"/>
              <a:gd name="connsiteX4" fmla="*/ 363638 w 4248342"/>
              <a:gd name="connsiteY4" fmla="*/ 5996675 h 5996693"/>
              <a:gd name="connsiteX5" fmla="*/ 397026 w 4248342"/>
              <a:gd name="connsiteY5" fmla="*/ 5868242 h 5996693"/>
              <a:gd name="connsiteX6" fmla="*/ 589381 w 4248342"/>
              <a:gd name="connsiteY6" fmla="*/ 5904036 h 5996693"/>
              <a:gd name="connsiteX7" fmla="*/ 727054 w 4248342"/>
              <a:gd name="connsiteY7" fmla="*/ 5831932 h 5996693"/>
              <a:gd name="connsiteX8" fmla="*/ 792605 w 4248342"/>
              <a:gd name="connsiteY8" fmla="*/ 5670929 h 5996693"/>
              <a:gd name="connsiteX9" fmla="*/ 945345 w 4248342"/>
              <a:gd name="connsiteY9" fmla="*/ 5690461 h 5996693"/>
              <a:gd name="connsiteX10" fmla="*/ 1113054 w 4248342"/>
              <a:gd name="connsiteY10" fmla="*/ 5593221 h 5996693"/>
              <a:gd name="connsiteX11" fmla="*/ 1262050 w 4248342"/>
              <a:gd name="connsiteY11" fmla="*/ 5578961 h 5996693"/>
              <a:gd name="connsiteX12" fmla="*/ 1368057 w 4248342"/>
              <a:gd name="connsiteY12" fmla="*/ 5727827 h 5996693"/>
              <a:gd name="connsiteX13" fmla="*/ 1494138 w 4248342"/>
              <a:gd name="connsiteY13" fmla="*/ 5624910 h 5996693"/>
              <a:gd name="connsiteX14" fmla="*/ 1657956 w 4248342"/>
              <a:gd name="connsiteY14" fmla="*/ 5535693 h 5996693"/>
              <a:gd name="connsiteX15" fmla="*/ 1709966 w 4248342"/>
              <a:gd name="connsiteY15" fmla="*/ 5436925 h 5996693"/>
              <a:gd name="connsiteX16" fmla="*/ 1901199 w 4248342"/>
              <a:gd name="connsiteY16" fmla="*/ 5480690 h 5996693"/>
              <a:gd name="connsiteX17" fmla="*/ 2066820 w 4248342"/>
              <a:gd name="connsiteY17" fmla="*/ 5483214 h 5996693"/>
              <a:gd name="connsiteX18" fmla="*/ 2182698 w 4248342"/>
              <a:gd name="connsiteY18" fmla="*/ 5370868 h 5996693"/>
              <a:gd name="connsiteX19" fmla="*/ 2321661 w 4248342"/>
              <a:gd name="connsiteY19" fmla="*/ 5380647 h 5996693"/>
              <a:gd name="connsiteX20" fmla="*/ 2436714 w 4248342"/>
              <a:gd name="connsiteY20" fmla="*/ 5273908 h 5996693"/>
              <a:gd name="connsiteX21" fmla="*/ 2586374 w 4248342"/>
              <a:gd name="connsiteY21" fmla="*/ 5322203 h 5996693"/>
              <a:gd name="connsiteX22" fmla="*/ 2707839 w 4248342"/>
              <a:gd name="connsiteY22" fmla="*/ 5178687 h 5996693"/>
              <a:gd name="connsiteX23" fmla="*/ 2836672 w 4248342"/>
              <a:gd name="connsiteY23" fmla="*/ 5345946 h 5996693"/>
              <a:gd name="connsiteX24" fmla="*/ 3003149 w 4248342"/>
              <a:gd name="connsiteY24" fmla="*/ 5324233 h 5996693"/>
              <a:gd name="connsiteX25" fmla="*/ 3147610 w 4248342"/>
              <a:gd name="connsiteY25" fmla="*/ 5250579 h 5996693"/>
              <a:gd name="connsiteX26" fmla="*/ 3366232 w 4248342"/>
              <a:gd name="connsiteY26" fmla="*/ 5075059 h 5996693"/>
              <a:gd name="connsiteX27" fmla="*/ 3514345 w 4248342"/>
              <a:gd name="connsiteY27" fmla="*/ 5026117 h 5996693"/>
              <a:gd name="connsiteX28" fmla="*/ 3682079 w 4248342"/>
              <a:gd name="connsiteY28" fmla="*/ 5010723 h 5996693"/>
              <a:gd name="connsiteX29" fmla="*/ 3810028 w 4248342"/>
              <a:gd name="connsiteY29" fmla="*/ 4978639 h 5996693"/>
              <a:gd name="connsiteX30" fmla="*/ 3957900 w 4248342"/>
              <a:gd name="connsiteY30" fmla="*/ 4939180 h 5996693"/>
              <a:gd name="connsiteX31" fmla="*/ 4068900 w 4248342"/>
              <a:gd name="connsiteY31" fmla="*/ 4799977 h 5996693"/>
              <a:gd name="connsiteX32" fmla="*/ 3990584 w 4248342"/>
              <a:gd name="connsiteY32" fmla="*/ 4700636 h 5996693"/>
              <a:gd name="connsiteX33" fmla="*/ 4085869 w 4248342"/>
              <a:gd name="connsiteY33" fmla="*/ 4554748 h 5996693"/>
              <a:gd name="connsiteX34" fmla="*/ 4099562 w 4248342"/>
              <a:gd name="connsiteY34" fmla="*/ 4354419 h 5996693"/>
              <a:gd name="connsiteX35" fmla="*/ 4091374 w 4248342"/>
              <a:gd name="connsiteY35" fmla="*/ 4196149 h 5996693"/>
              <a:gd name="connsiteX36" fmla="*/ 4021986 w 4248342"/>
              <a:gd name="connsiteY36" fmla="*/ 4033029 h 5996693"/>
              <a:gd name="connsiteX37" fmla="*/ 3957713 w 4248342"/>
              <a:gd name="connsiteY37" fmla="*/ 3816528 h 5996693"/>
              <a:gd name="connsiteX38" fmla="*/ 3909215 w 4248342"/>
              <a:gd name="connsiteY38" fmla="*/ 3579759 h 5996693"/>
              <a:gd name="connsiteX39" fmla="*/ 3953113 w 4248342"/>
              <a:gd name="connsiteY39" fmla="*/ 3399218 h 5996693"/>
              <a:gd name="connsiteX40" fmla="*/ 4083481 w 4248342"/>
              <a:gd name="connsiteY40" fmla="*/ 3302554 h 5996693"/>
              <a:gd name="connsiteX41" fmla="*/ 3858107 w 4248342"/>
              <a:gd name="connsiteY41" fmla="*/ 3123156 h 5996693"/>
              <a:gd name="connsiteX42" fmla="*/ 4038802 w 4248342"/>
              <a:gd name="connsiteY42" fmla="*/ 2602916 h 5996693"/>
              <a:gd name="connsiteX43" fmla="*/ 3998216 w 4248342"/>
              <a:gd name="connsiteY43" fmla="*/ 2422606 h 5996693"/>
              <a:gd name="connsiteX44" fmla="*/ 4079333 w 4248342"/>
              <a:gd name="connsiteY44" fmla="*/ 2260373 h 5996693"/>
              <a:gd name="connsiteX45" fmla="*/ 4241565 w 4248342"/>
              <a:gd name="connsiteY45" fmla="*/ 2142386 h 5996693"/>
              <a:gd name="connsiteX46" fmla="*/ 3813863 w 4248342"/>
              <a:gd name="connsiteY46" fmla="*/ 402078 h 5996693"/>
              <a:gd name="connsiteX47" fmla="*/ 3681127 w 4248342"/>
              <a:gd name="connsiteY47" fmla="*/ 335710 h 5996693"/>
              <a:gd name="connsiteX48" fmla="*/ 3526269 w 4248342"/>
              <a:gd name="connsiteY48" fmla="*/ 453697 h 5996693"/>
              <a:gd name="connsiteX49" fmla="*/ 3600012 w 4248342"/>
              <a:gd name="connsiteY49" fmla="*/ 276716 h 5996693"/>
              <a:gd name="connsiteX50" fmla="*/ 3607385 w 4248342"/>
              <a:gd name="connsiteY50" fmla="*/ 158729 h 5996693"/>
              <a:gd name="connsiteX51" fmla="*/ 3371411 w 4248342"/>
              <a:gd name="connsiteY51" fmla="*/ 40742 h 5996693"/>
              <a:gd name="connsiteX52" fmla="*/ 3334542 w 4248342"/>
              <a:gd name="connsiteY52" fmla="*/ 188227 h 5996693"/>
              <a:gd name="connsiteX53" fmla="*/ 3216552 w 4248342"/>
              <a:gd name="connsiteY53" fmla="*/ 357832 h 5996693"/>
              <a:gd name="connsiteX54" fmla="*/ 3371412 w 4248342"/>
              <a:gd name="connsiteY54" fmla="*/ 343084 h 5996693"/>
              <a:gd name="connsiteX55" fmla="*/ 3386159 w 4248342"/>
              <a:gd name="connsiteY55" fmla="*/ 453697 h 5996693"/>
              <a:gd name="connsiteX56" fmla="*/ 3282920 w 4248342"/>
              <a:gd name="connsiteY56" fmla="*/ 527439 h 5996693"/>
              <a:gd name="connsiteX57" fmla="*/ 2877340 w 4248342"/>
              <a:gd name="connsiteY57" fmla="*/ 269342 h 5996693"/>
              <a:gd name="connsiteX58" fmla="*/ 2796223 w 4248342"/>
              <a:gd name="connsiteY58" fmla="*/ 284091 h 5996693"/>
              <a:gd name="connsiteX59" fmla="*/ 2715108 w 4248342"/>
              <a:gd name="connsiteY59" fmla="*/ 114484 h 5996693"/>
              <a:gd name="connsiteX60" fmla="*/ 2676431 w 4248342"/>
              <a:gd name="connsiteY60" fmla="*/ 0 h 5996693"/>
              <a:gd name="connsiteX0" fmla="*/ 0 w 4244330"/>
              <a:gd name="connsiteY0" fmla="*/ 5611403 h 5996693"/>
              <a:gd name="connsiteX1" fmla="*/ 66413 w 4244330"/>
              <a:gd name="connsiteY1" fmla="*/ 5726584 h 5996693"/>
              <a:gd name="connsiteX2" fmla="*/ 57200 w 4244330"/>
              <a:gd name="connsiteY2" fmla="*/ 5757424 h 5996693"/>
              <a:gd name="connsiteX3" fmla="*/ 125001 w 4244330"/>
              <a:gd name="connsiteY3" fmla="*/ 5876845 h 5996693"/>
              <a:gd name="connsiteX4" fmla="*/ 363638 w 4244330"/>
              <a:gd name="connsiteY4" fmla="*/ 5996675 h 5996693"/>
              <a:gd name="connsiteX5" fmla="*/ 397026 w 4244330"/>
              <a:gd name="connsiteY5" fmla="*/ 5868242 h 5996693"/>
              <a:gd name="connsiteX6" fmla="*/ 589381 w 4244330"/>
              <a:gd name="connsiteY6" fmla="*/ 5904036 h 5996693"/>
              <a:gd name="connsiteX7" fmla="*/ 727054 w 4244330"/>
              <a:gd name="connsiteY7" fmla="*/ 5831932 h 5996693"/>
              <a:gd name="connsiteX8" fmla="*/ 792605 w 4244330"/>
              <a:gd name="connsiteY8" fmla="*/ 5670929 h 5996693"/>
              <a:gd name="connsiteX9" fmla="*/ 945345 w 4244330"/>
              <a:gd name="connsiteY9" fmla="*/ 5690461 h 5996693"/>
              <a:gd name="connsiteX10" fmla="*/ 1113054 w 4244330"/>
              <a:gd name="connsiteY10" fmla="*/ 5593221 h 5996693"/>
              <a:gd name="connsiteX11" fmla="*/ 1262050 w 4244330"/>
              <a:gd name="connsiteY11" fmla="*/ 5578961 h 5996693"/>
              <a:gd name="connsiteX12" fmla="*/ 1368057 w 4244330"/>
              <a:gd name="connsiteY12" fmla="*/ 5727827 h 5996693"/>
              <a:gd name="connsiteX13" fmla="*/ 1494138 w 4244330"/>
              <a:gd name="connsiteY13" fmla="*/ 5624910 h 5996693"/>
              <a:gd name="connsiteX14" fmla="*/ 1657956 w 4244330"/>
              <a:gd name="connsiteY14" fmla="*/ 5535693 h 5996693"/>
              <a:gd name="connsiteX15" fmla="*/ 1709966 w 4244330"/>
              <a:gd name="connsiteY15" fmla="*/ 5436925 h 5996693"/>
              <a:gd name="connsiteX16" fmla="*/ 1901199 w 4244330"/>
              <a:gd name="connsiteY16" fmla="*/ 5480690 h 5996693"/>
              <a:gd name="connsiteX17" fmla="*/ 2066820 w 4244330"/>
              <a:gd name="connsiteY17" fmla="*/ 5483214 h 5996693"/>
              <a:gd name="connsiteX18" fmla="*/ 2182698 w 4244330"/>
              <a:gd name="connsiteY18" fmla="*/ 5370868 h 5996693"/>
              <a:gd name="connsiteX19" fmla="*/ 2321661 w 4244330"/>
              <a:gd name="connsiteY19" fmla="*/ 5380647 h 5996693"/>
              <a:gd name="connsiteX20" fmla="*/ 2436714 w 4244330"/>
              <a:gd name="connsiteY20" fmla="*/ 5273908 h 5996693"/>
              <a:gd name="connsiteX21" fmla="*/ 2586374 w 4244330"/>
              <a:gd name="connsiteY21" fmla="*/ 5322203 h 5996693"/>
              <a:gd name="connsiteX22" fmla="*/ 2707839 w 4244330"/>
              <a:gd name="connsiteY22" fmla="*/ 5178687 h 5996693"/>
              <a:gd name="connsiteX23" fmla="*/ 2836672 w 4244330"/>
              <a:gd name="connsiteY23" fmla="*/ 5345946 h 5996693"/>
              <a:gd name="connsiteX24" fmla="*/ 3003149 w 4244330"/>
              <a:gd name="connsiteY24" fmla="*/ 5324233 h 5996693"/>
              <a:gd name="connsiteX25" fmla="*/ 3147610 w 4244330"/>
              <a:gd name="connsiteY25" fmla="*/ 5250579 h 5996693"/>
              <a:gd name="connsiteX26" fmla="*/ 3366232 w 4244330"/>
              <a:gd name="connsiteY26" fmla="*/ 5075059 h 5996693"/>
              <a:gd name="connsiteX27" fmla="*/ 3514345 w 4244330"/>
              <a:gd name="connsiteY27" fmla="*/ 5026117 h 5996693"/>
              <a:gd name="connsiteX28" fmla="*/ 3682079 w 4244330"/>
              <a:gd name="connsiteY28" fmla="*/ 5010723 h 5996693"/>
              <a:gd name="connsiteX29" fmla="*/ 3810028 w 4244330"/>
              <a:gd name="connsiteY29" fmla="*/ 4978639 h 5996693"/>
              <a:gd name="connsiteX30" fmla="*/ 3957900 w 4244330"/>
              <a:gd name="connsiteY30" fmla="*/ 4939180 h 5996693"/>
              <a:gd name="connsiteX31" fmla="*/ 4068900 w 4244330"/>
              <a:gd name="connsiteY31" fmla="*/ 4799977 h 5996693"/>
              <a:gd name="connsiteX32" fmla="*/ 3990584 w 4244330"/>
              <a:gd name="connsiteY32" fmla="*/ 4700636 h 5996693"/>
              <a:gd name="connsiteX33" fmla="*/ 4085869 w 4244330"/>
              <a:gd name="connsiteY33" fmla="*/ 4554748 h 5996693"/>
              <a:gd name="connsiteX34" fmla="*/ 4099562 w 4244330"/>
              <a:gd name="connsiteY34" fmla="*/ 4354419 h 5996693"/>
              <a:gd name="connsiteX35" fmla="*/ 4091374 w 4244330"/>
              <a:gd name="connsiteY35" fmla="*/ 4196149 h 5996693"/>
              <a:gd name="connsiteX36" fmla="*/ 4021986 w 4244330"/>
              <a:gd name="connsiteY36" fmla="*/ 4033029 h 5996693"/>
              <a:gd name="connsiteX37" fmla="*/ 3957713 w 4244330"/>
              <a:gd name="connsiteY37" fmla="*/ 3816528 h 5996693"/>
              <a:gd name="connsiteX38" fmla="*/ 3909215 w 4244330"/>
              <a:gd name="connsiteY38" fmla="*/ 3579759 h 5996693"/>
              <a:gd name="connsiteX39" fmla="*/ 3953113 w 4244330"/>
              <a:gd name="connsiteY39" fmla="*/ 3399218 h 5996693"/>
              <a:gd name="connsiteX40" fmla="*/ 4083481 w 4244330"/>
              <a:gd name="connsiteY40" fmla="*/ 3302554 h 5996693"/>
              <a:gd name="connsiteX41" fmla="*/ 3858107 w 4244330"/>
              <a:gd name="connsiteY41" fmla="*/ 3123156 h 5996693"/>
              <a:gd name="connsiteX42" fmla="*/ 4038802 w 4244330"/>
              <a:gd name="connsiteY42" fmla="*/ 2602916 h 5996693"/>
              <a:gd name="connsiteX43" fmla="*/ 3998216 w 4244330"/>
              <a:gd name="connsiteY43" fmla="*/ 2422606 h 5996693"/>
              <a:gd name="connsiteX44" fmla="*/ 4079333 w 4244330"/>
              <a:gd name="connsiteY44" fmla="*/ 2260373 h 5996693"/>
              <a:gd name="connsiteX45" fmla="*/ 4241565 w 4244330"/>
              <a:gd name="connsiteY45" fmla="*/ 2142386 h 5996693"/>
              <a:gd name="connsiteX46" fmla="*/ 3931850 w 4244330"/>
              <a:gd name="connsiteY46" fmla="*/ 770787 h 5996693"/>
              <a:gd name="connsiteX47" fmla="*/ 3813863 w 4244330"/>
              <a:gd name="connsiteY47" fmla="*/ 402078 h 5996693"/>
              <a:gd name="connsiteX48" fmla="*/ 3681127 w 4244330"/>
              <a:gd name="connsiteY48" fmla="*/ 335710 h 5996693"/>
              <a:gd name="connsiteX49" fmla="*/ 3526269 w 4244330"/>
              <a:gd name="connsiteY49" fmla="*/ 453697 h 5996693"/>
              <a:gd name="connsiteX50" fmla="*/ 3600012 w 4244330"/>
              <a:gd name="connsiteY50" fmla="*/ 276716 h 5996693"/>
              <a:gd name="connsiteX51" fmla="*/ 3607385 w 4244330"/>
              <a:gd name="connsiteY51" fmla="*/ 158729 h 5996693"/>
              <a:gd name="connsiteX52" fmla="*/ 3371411 w 4244330"/>
              <a:gd name="connsiteY52" fmla="*/ 40742 h 5996693"/>
              <a:gd name="connsiteX53" fmla="*/ 3334542 w 4244330"/>
              <a:gd name="connsiteY53" fmla="*/ 188227 h 5996693"/>
              <a:gd name="connsiteX54" fmla="*/ 3216552 w 4244330"/>
              <a:gd name="connsiteY54" fmla="*/ 357832 h 5996693"/>
              <a:gd name="connsiteX55" fmla="*/ 3371412 w 4244330"/>
              <a:gd name="connsiteY55" fmla="*/ 343084 h 5996693"/>
              <a:gd name="connsiteX56" fmla="*/ 3386159 w 4244330"/>
              <a:gd name="connsiteY56" fmla="*/ 453697 h 5996693"/>
              <a:gd name="connsiteX57" fmla="*/ 3282920 w 4244330"/>
              <a:gd name="connsiteY57" fmla="*/ 527439 h 5996693"/>
              <a:gd name="connsiteX58" fmla="*/ 2877340 w 4244330"/>
              <a:gd name="connsiteY58" fmla="*/ 269342 h 5996693"/>
              <a:gd name="connsiteX59" fmla="*/ 2796223 w 4244330"/>
              <a:gd name="connsiteY59" fmla="*/ 284091 h 5996693"/>
              <a:gd name="connsiteX60" fmla="*/ 2715108 w 4244330"/>
              <a:gd name="connsiteY60" fmla="*/ 114484 h 5996693"/>
              <a:gd name="connsiteX61" fmla="*/ 2676431 w 4244330"/>
              <a:gd name="connsiteY61" fmla="*/ 0 h 5996693"/>
              <a:gd name="connsiteX0" fmla="*/ 0 w 4244330"/>
              <a:gd name="connsiteY0" fmla="*/ 5611403 h 5996693"/>
              <a:gd name="connsiteX1" fmla="*/ 66413 w 4244330"/>
              <a:gd name="connsiteY1" fmla="*/ 5726584 h 5996693"/>
              <a:gd name="connsiteX2" fmla="*/ 57200 w 4244330"/>
              <a:gd name="connsiteY2" fmla="*/ 5757424 h 5996693"/>
              <a:gd name="connsiteX3" fmla="*/ 125001 w 4244330"/>
              <a:gd name="connsiteY3" fmla="*/ 5876845 h 5996693"/>
              <a:gd name="connsiteX4" fmla="*/ 363638 w 4244330"/>
              <a:gd name="connsiteY4" fmla="*/ 5996675 h 5996693"/>
              <a:gd name="connsiteX5" fmla="*/ 397026 w 4244330"/>
              <a:gd name="connsiteY5" fmla="*/ 5868242 h 5996693"/>
              <a:gd name="connsiteX6" fmla="*/ 589381 w 4244330"/>
              <a:gd name="connsiteY6" fmla="*/ 5904036 h 5996693"/>
              <a:gd name="connsiteX7" fmla="*/ 727054 w 4244330"/>
              <a:gd name="connsiteY7" fmla="*/ 5831932 h 5996693"/>
              <a:gd name="connsiteX8" fmla="*/ 792605 w 4244330"/>
              <a:gd name="connsiteY8" fmla="*/ 5670929 h 5996693"/>
              <a:gd name="connsiteX9" fmla="*/ 945345 w 4244330"/>
              <a:gd name="connsiteY9" fmla="*/ 5690461 h 5996693"/>
              <a:gd name="connsiteX10" fmla="*/ 1113054 w 4244330"/>
              <a:gd name="connsiteY10" fmla="*/ 5593221 h 5996693"/>
              <a:gd name="connsiteX11" fmla="*/ 1262050 w 4244330"/>
              <a:gd name="connsiteY11" fmla="*/ 5578961 h 5996693"/>
              <a:gd name="connsiteX12" fmla="*/ 1368057 w 4244330"/>
              <a:gd name="connsiteY12" fmla="*/ 5727827 h 5996693"/>
              <a:gd name="connsiteX13" fmla="*/ 1494138 w 4244330"/>
              <a:gd name="connsiteY13" fmla="*/ 5624910 h 5996693"/>
              <a:gd name="connsiteX14" fmla="*/ 1657956 w 4244330"/>
              <a:gd name="connsiteY14" fmla="*/ 5535693 h 5996693"/>
              <a:gd name="connsiteX15" fmla="*/ 1709966 w 4244330"/>
              <a:gd name="connsiteY15" fmla="*/ 5436925 h 5996693"/>
              <a:gd name="connsiteX16" fmla="*/ 1901199 w 4244330"/>
              <a:gd name="connsiteY16" fmla="*/ 5480690 h 5996693"/>
              <a:gd name="connsiteX17" fmla="*/ 2066820 w 4244330"/>
              <a:gd name="connsiteY17" fmla="*/ 5483214 h 5996693"/>
              <a:gd name="connsiteX18" fmla="*/ 2182698 w 4244330"/>
              <a:gd name="connsiteY18" fmla="*/ 5370868 h 5996693"/>
              <a:gd name="connsiteX19" fmla="*/ 2321661 w 4244330"/>
              <a:gd name="connsiteY19" fmla="*/ 5380647 h 5996693"/>
              <a:gd name="connsiteX20" fmla="*/ 2436714 w 4244330"/>
              <a:gd name="connsiteY20" fmla="*/ 5273908 h 5996693"/>
              <a:gd name="connsiteX21" fmla="*/ 2586374 w 4244330"/>
              <a:gd name="connsiteY21" fmla="*/ 5322203 h 5996693"/>
              <a:gd name="connsiteX22" fmla="*/ 2707839 w 4244330"/>
              <a:gd name="connsiteY22" fmla="*/ 5178687 h 5996693"/>
              <a:gd name="connsiteX23" fmla="*/ 2836672 w 4244330"/>
              <a:gd name="connsiteY23" fmla="*/ 5345946 h 5996693"/>
              <a:gd name="connsiteX24" fmla="*/ 3003149 w 4244330"/>
              <a:gd name="connsiteY24" fmla="*/ 5324233 h 5996693"/>
              <a:gd name="connsiteX25" fmla="*/ 3147610 w 4244330"/>
              <a:gd name="connsiteY25" fmla="*/ 5250579 h 5996693"/>
              <a:gd name="connsiteX26" fmla="*/ 3366232 w 4244330"/>
              <a:gd name="connsiteY26" fmla="*/ 5075059 h 5996693"/>
              <a:gd name="connsiteX27" fmla="*/ 3514345 w 4244330"/>
              <a:gd name="connsiteY27" fmla="*/ 5026117 h 5996693"/>
              <a:gd name="connsiteX28" fmla="*/ 3682079 w 4244330"/>
              <a:gd name="connsiteY28" fmla="*/ 5010723 h 5996693"/>
              <a:gd name="connsiteX29" fmla="*/ 3810028 w 4244330"/>
              <a:gd name="connsiteY29" fmla="*/ 4978639 h 5996693"/>
              <a:gd name="connsiteX30" fmla="*/ 3957900 w 4244330"/>
              <a:gd name="connsiteY30" fmla="*/ 4939180 h 5996693"/>
              <a:gd name="connsiteX31" fmla="*/ 4068900 w 4244330"/>
              <a:gd name="connsiteY31" fmla="*/ 4799977 h 5996693"/>
              <a:gd name="connsiteX32" fmla="*/ 3990584 w 4244330"/>
              <a:gd name="connsiteY32" fmla="*/ 4700636 h 5996693"/>
              <a:gd name="connsiteX33" fmla="*/ 4085869 w 4244330"/>
              <a:gd name="connsiteY33" fmla="*/ 4554748 h 5996693"/>
              <a:gd name="connsiteX34" fmla="*/ 4099562 w 4244330"/>
              <a:gd name="connsiteY34" fmla="*/ 4354419 h 5996693"/>
              <a:gd name="connsiteX35" fmla="*/ 4091374 w 4244330"/>
              <a:gd name="connsiteY35" fmla="*/ 4196149 h 5996693"/>
              <a:gd name="connsiteX36" fmla="*/ 4021986 w 4244330"/>
              <a:gd name="connsiteY36" fmla="*/ 4033029 h 5996693"/>
              <a:gd name="connsiteX37" fmla="*/ 3957713 w 4244330"/>
              <a:gd name="connsiteY37" fmla="*/ 3816528 h 5996693"/>
              <a:gd name="connsiteX38" fmla="*/ 3909215 w 4244330"/>
              <a:gd name="connsiteY38" fmla="*/ 3579759 h 5996693"/>
              <a:gd name="connsiteX39" fmla="*/ 3953113 w 4244330"/>
              <a:gd name="connsiteY39" fmla="*/ 3399218 h 5996693"/>
              <a:gd name="connsiteX40" fmla="*/ 4083481 w 4244330"/>
              <a:gd name="connsiteY40" fmla="*/ 3302554 h 5996693"/>
              <a:gd name="connsiteX41" fmla="*/ 3858107 w 4244330"/>
              <a:gd name="connsiteY41" fmla="*/ 3123156 h 5996693"/>
              <a:gd name="connsiteX42" fmla="*/ 4038802 w 4244330"/>
              <a:gd name="connsiteY42" fmla="*/ 2602916 h 5996693"/>
              <a:gd name="connsiteX43" fmla="*/ 3998216 w 4244330"/>
              <a:gd name="connsiteY43" fmla="*/ 2422606 h 5996693"/>
              <a:gd name="connsiteX44" fmla="*/ 4079333 w 4244330"/>
              <a:gd name="connsiteY44" fmla="*/ 2260373 h 5996693"/>
              <a:gd name="connsiteX45" fmla="*/ 4241565 w 4244330"/>
              <a:gd name="connsiteY45" fmla="*/ 2142386 h 5996693"/>
              <a:gd name="connsiteX46" fmla="*/ 3858108 w 4244330"/>
              <a:gd name="connsiteY46" fmla="*/ 579058 h 5996693"/>
              <a:gd name="connsiteX47" fmla="*/ 3813863 w 4244330"/>
              <a:gd name="connsiteY47" fmla="*/ 402078 h 5996693"/>
              <a:gd name="connsiteX48" fmla="*/ 3681127 w 4244330"/>
              <a:gd name="connsiteY48" fmla="*/ 335710 h 5996693"/>
              <a:gd name="connsiteX49" fmla="*/ 3526269 w 4244330"/>
              <a:gd name="connsiteY49" fmla="*/ 453697 h 5996693"/>
              <a:gd name="connsiteX50" fmla="*/ 3600012 w 4244330"/>
              <a:gd name="connsiteY50" fmla="*/ 276716 h 5996693"/>
              <a:gd name="connsiteX51" fmla="*/ 3607385 w 4244330"/>
              <a:gd name="connsiteY51" fmla="*/ 158729 h 5996693"/>
              <a:gd name="connsiteX52" fmla="*/ 3371411 w 4244330"/>
              <a:gd name="connsiteY52" fmla="*/ 40742 h 5996693"/>
              <a:gd name="connsiteX53" fmla="*/ 3334542 w 4244330"/>
              <a:gd name="connsiteY53" fmla="*/ 188227 h 5996693"/>
              <a:gd name="connsiteX54" fmla="*/ 3216552 w 4244330"/>
              <a:gd name="connsiteY54" fmla="*/ 357832 h 5996693"/>
              <a:gd name="connsiteX55" fmla="*/ 3371412 w 4244330"/>
              <a:gd name="connsiteY55" fmla="*/ 343084 h 5996693"/>
              <a:gd name="connsiteX56" fmla="*/ 3386159 w 4244330"/>
              <a:gd name="connsiteY56" fmla="*/ 453697 h 5996693"/>
              <a:gd name="connsiteX57" fmla="*/ 3282920 w 4244330"/>
              <a:gd name="connsiteY57" fmla="*/ 527439 h 5996693"/>
              <a:gd name="connsiteX58" fmla="*/ 2877340 w 4244330"/>
              <a:gd name="connsiteY58" fmla="*/ 269342 h 5996693"/>
              <a:gd name="connsiteX59" fmla="*/ 2796223 w 4244330"/>
              <a:gd name="connsiteY59" fmla="*/ 284091 h 5996693"/>
              <a:gd name="connsiteX60" fmla="*/ 2715108 w 4244330"/>
              <a:gd name="connsiteY60" fmla="*/ 114484 h 5996693"/>
              <a:gd name="connsiteX61" fmla="*/ 2676431 w 4244330"/>
              <a:gd name="connsiteY61" fmla="*/ 0 h 5996693"/>
              <a:gd name="connsiteX0" fmla="*/ 0 w 4244330"/>
              <a:gd name="connsiteY0" fmla="*/ 5611403 h 5996693"/>
              <a:gd name="connsiteX1" fmla="*/ 66413 w 4244330"/>
              <a:gd name="connsiteY1" fmla="*/ 5726584 h 5996693"/>
              <a:gd name="connsiteX2" fmla="*/ 57200 w 4244330"/>
              <a:gd name="connsiteY2" fmla="*/ 5757424 h 5996693"/>
              <a:gd name="connsiteX3" fmla="*/ 125001 w 4244330"/>
              <a:gd name="connsiteY3" fmla="*/ 5876845 h 5996693"/>
              <a:gd name="connsiteX4" fmla="*/ 363638 w 4244330"/>
              <a:gd name="connsiteY4" fmla="*/ 5996675 h 5996693"/>
              <a:gd name="connsiteX5" fmla="*/ 397026 w 4244330"/>
              <a:gd name="connsiteY5" fmla="*/ 5868242 h 5996693"/>
              <a:gd name="connsiteX6" fmla="*/ 589381 w 4244330"/>
              <a:gd name="connsiteY6" fmla="*/ 5904036 h 5996693"/>
              <a:gd name="connsiteX7" fmla="*/ 727054 w 4244330"/>
              <a:gd name="connsiteY7" fmla="*/ 5831932 h 5996693"/>
              <a:gd name="connsiteX8" fmla="*/ 792605 w 4244330"/>
              <a:gd name="connsiteY8" fmla="*/ 5670929 h 5996693"/>
              <a:gd name="connsiteX9" fmla="*/ 945345 w 4244330"/>
              <a:gd name="connsiteY9" fmla="*/ 5690461 h 5996693"/>
              <a:gd name="connsiteX10" fmla="*/ 1113054 w 4244330"/>
              <a:gd name="connsiteY10" fmla="*/ 5593221 h 5996693"/>
              <a:gd name="connsiteX11" fmla="*/ 1262050 w 4244330"/>
              <a:gd name="connsiteY11" fmla="*/ 5578961 h 5996693"/>
              <a:gd name="connsiteX12" fmla="*/ 1368057 w 4244330"/>
              <a:gd name="connsiteY12" fmla="*/ 5727827 h 5996693"/>
              <a:gd name="connsiteX13" fmla="*/ 1494138 w 4244330"/>
              <a:gd name="connsiteY13" fmla="*/ 5624910 h 5996693"/>
              <a:gd name="connsiteX14" fmla="*/ 1657956 w 4244330"/>
              <a:gd name="connsiteY14" fmla="*/ 5535693 h 5996693"/>
              <a:gd name="connsiteX15" fmla="*/ 1709966 w 4244330"/>
              <a:gd name="connsiteY15" fmla="*/ 5436925 h 5996693"/>
              <a:gd name="connsiteX16" fmla="*/ 1901199 w 4244330"/>
              <a:gd name="connsiteY16" fmla="*/ 5480690 h 5996693"/>
              <a:gd name="connsiteX17" fmla="*/ 2066820 w 4244330"/>
              <a:gd name="connsiteY17" fmla="*/ 5483214 h 5996693"/>
              <a:gd name="connsiteX18" fmla="*/ 2182698 w 4244330"/>
              <a:gd name="connsiteY18" fmla="*/ 5370868 h 5996693"/>
              <a:gd name="connsiteX19" fmla="*/ 2321661 w 4244330"/>
              <a:gd name="connsiteY19" fmla="*/ 5380647 h 5996693"/>
              <a:gd name="connsiteX20" fmla="*/ 2436714 w 4244330"/>
              <a:gd name="connsiteY20" fmla="*/ 5273908 h 5996693"/>
              <a:gd name="connsiteX21" fmla="*/ 2586374 w 4244330"/>
              <a:gd name="connsiteY21" fmla="*/ 5322203 h 5996693"/>
              <a:gd name="connsiteX22" fmla="*/ 2707839 w 4244330"/>
              <a:gd name="connsiteY22" fmla="*/ 5178687 h 5996693"/>
              <a:gd name="connsiteX23" fmla="*/ 2836672 w 4244330"/>
              <a:gd name="connsiteY23" fmla="*/ 5345946 h 5996693"/>
              <a:gd name="connsiteX24" fmla="*/ 3003149 w 4244330"/>
              <a:gd name="connsiteY24" fmla="*/ 5324233 h 5996693"/>
              <a:gd name="connsiteX25" fmla="*/ 3147610 w 4244330"/>
              <a:gd name="connsiteY25" fmla="*/ 5250579 h 5996693"/>
              <a:gd name="connsiteX26" fmla="*/ 3366232 w 4244330"/>
              <a:gd name="connsiteY26" fmla="*/ 5075059 h 5996693"/>
              <a:gd name="connsiteX27" fmla="*/ 3514345 w 4244330"/>
              <a:gd name="connsiteY27" fmla="*/ 5026117 h 5996693"/>
              <a:gd name="connsiteX28" fmla="*/ 3682079 w 4244330"/>
              <a:gd name="connsiteY28" fmla="*/ 5010723 h 5996693"/>
              <a:gd name="connsiteX29" fmla="*/ 3810028 w 4244330"/>
              <a:gd name="connsiteY29" fmla="*/ 4978639 h 5996693"/>
              <a:gd name="connsiteX30" fmla="*/ 3957900 w 4244330"/>
              <a:gd name="connsiteY30" fmla="*/ 4939180 h 5996693"/>
              <a:gd name="connsiteX31" fmla="*/ 4068900 w 4244330"/>
              <a:gd name="connsiteY31" fmla="*/ 4799977 h 5996693"/>
              <a:gd name="connsiteX32" fmla="*/ 3990584 w 4244330"/>
              <a:gd name="connsiteY32" fmla="*/ 4700636 h 5996693"/>
              <a:gd name="connsiteX33" fmla="*/ 4085869 w 4244330"/>
              <a:gd name="connsiteY33" fmla="*/ 4554748 h 5996693"/>
              <a:gd name="connsiteX34" fmla="*/ 4099562 w 4244330"/>
              <a:gd name="connsiteY34" fmla="*/ 4354419 h 5996693"/>
              <a:gd name="connsiteX35" fmla="*/ 4091374 w 4244330"/>
              <a:gd name="connsiteY35" fmla="*/ 4196149 h 5996693"/>
              <a:gd name="connsiteX36" fmla="*/ 4021986 w 4244330"/>
              <a:gd name="connsiteY36" fmla="*/ 4033029 h 5996693"/>
              <a:gd name="connsiteX37" fmla="*/ 3957713 w 4244330"/>
              <a:gd name="connsiteY37" fmla="*/ 3816528 h 5996693"/>
              <a:gd name="connsiteX38" fmla="*/ 3909215 w 4244330"/>
              <a:gd name="connsiteY38" fmla="*/ 3579759 h 5996693"/>
              <a:gd name="connsiteX39" fmla="*/ 3953113 w 4244330"/>
              <a:gd name="connsiteY39" fmla="*/ 3399218 h 5996693"/>
              <a:gd name="connsiteX40" fmla="*/ 4083481 w 4244330"/>
              <a:gd name="connsiteY40" fmla="*/ 3302554 h 5996693"/>
              <a:gd name="connsiteX41" fmla="*/ 3858107 w 4244330"/>
              <a:gd name="connsiteY41" fmla="*/ 3123156 h 5996693"/>
              <a:gd name="connsiteX42" fmla="*/ 4038802 w 4244330"/>
              <a:gd name="connsiteY42" fmla="*/ 2602916 h 5996693"/>
              <a:gd name="connsiteX43" fmla="*/ 3998216 w 4244330"/>
              <a:gd name="connsiteY43" fmla="*/ 2422606 h 5996693"/>
              <a:gd name="connsiteX44" fmla="*/ 4079333 w 4244330"/>
              <a:gd name="connsiteY44" fmla="*/ 2260373 h 5996693"/>
              <a:gd name="connsiteX45" fmla="*/ 4241565 w 4244330"/>
              <a:gd name="connsiteY45" fmla="*/ 2142386 h 5996693"/>
              <a:gd name="connsiteX46" fmla="*/ 3858108 w 4244330"/>
              <a:gd name="connsiteY46" fmla="*/ 579058 h 5996693"/>
              <a:gd name="connsiteX47" fmla="*/ 3813863 w 4244330"/>
              <a:gd name="connsiteY47" fmla="*/ 402078 h 5996693"/>
              <a:gd name="connsiteX48" fmla="*/ 3681127 w 4244330"/>
              <a:gd name="connsiteY48" fmla="*/ 335710 h 5996693"/>
              <a:gd name="connsiteX49" fmla="*/ 3526269 w 4244330"/>
              <a:gd name="connsiteY49" fmla="*/ 453697 h 5996693"/>
              <a:gd name="connsiteX50" fmla="*/ 3600012 w 4244330"/>
              <a:gd name="connsiteY50" fmla="*/ 276716 h 5996693"/>
              <a:gd name="connsiteX51" fmla="*/ 3607385 w 4244330"/>
              <a:gd name="connsiteY51" fmla="*/ 158729 h 5996693"/>
              <a:gd name="connsiteX52" fmla="*/ 3371411 w 4244330"/>
              <a:gd name="connsiteY52" fmla="*/ 40742 h 5996693"/>
              <a:gd name="connsiteX53" fmla="*/ 3334542 w 4244330"/>
              <a:gd name="connsiteY53" fmla="*/ 188227 h 5996693"/>
              <a:gd name="connsiteX54" fmla="*/ 3216552 w 4244330"/>
              <a:gd name="connsiteY54" fmla="*/ 357832 h 5996693"/>
              <a:gd name="connsiteX55" fmla="*/ 3371412 w 4244330"/>
              <a:gd name="connsiteY55" fmla="*/ 343084 h 5996693"/>
              <a:gd name="connsiteX56" fmla="*/ 3386159 w 4244330"/>
              <a:gd name="connsiteY56" fmla="*/ 453697 h 5996693"/>
              <a:gd name="connsiteX57" fmla="*/ 3282920 w 4244330"/>
              <a:gd name="connsiteY57" fmla="*/ 527439 h 5996693"/>
              <a:gd name="connsiteX58" fmla="*/ 2877340 w 4244330"/>
              <a:gd name="connsiteY58" fmla="*/ 269342 h 5996693"/>
              <a:gd name="connsiteX59" fmla="*/ 2796223 w 4244330"/>
              <a:gd name="connsiteY59" fmla="*/ 284091 h 5996693"/>
              <a:gd name="connsiteX60" fmla="*/ 2715108 w 4244330"/>
              <a:gd name="connsiteY60" fmla="*/ 114484 h 5996693"/>
              <a:gd name="connsiteX61" fmla="*/ 2676431 w 4244330"/>
              <a:gd name="connsiteY61" fmla="*/ 0 h 5996693"/>
              <a:gd name="connsiteX0" fmla="*/ 0 w 4244330"/>
              <a:gd name="connsiteY0" fmla="*/ 5611403 h 5996693"/>
              <a:gd name="connsiteX1" fmla="*/ 66413 w 4244330"/>
              <a:gd name="connsiteY1" fmla="*/ 5726584 h 5996693"/>
              <a:gd name="connsiteX2" fmla="*/ 57200 w 4244330"/>
              <a:gd name="connsiteY2" fmla="*/ 5757424 h 5996693"/>
              <a:gd name="connsiteX3" fmla="*/ 125001 w 4244330"/>
              <a:gd name="connsiteY3" fmla="*/ 5876845 h 5996693"/>
              <a:gd name="connsiteX4" fmla="*/ 363638 w 4244330"/>
              <a:gd name="connsiteY4" fmla="*/ 5996675 h 5996693"/>
              <a:gd name="connsiteX5" fmla="*/ 397026 w 4244330"/>
              <a:gd name="connsiteY5" fmla="*/ 5868242 h 5996693"/>
              <a:gd name="connsiteX6" fmla="*/ 589381 w 4244330"/>
              <a:gd name="connsiteY6" fmla="*/ 5904036 h 5996693"/>
              <a:gd name="connsiteX7" fmla="*/ 727054 w 4244330"/>
              <a:gd name="connsiteY7" fmla="*/ 5831932 h 5996693"/>
              <a:gd name="connsiteX8" fmla="*/ 792605 w 4244330"/>
              <a:gd name="connsiteY8" fmla="*/ 5670929 h 5996693"/>
              <a:gd name="connsiteX9" fmla="*/ 945345 w 4244330"/>
              <a:gd name="connsiteY9" fmla="*/ 5690461 h 5996693"/>
              <a:gd name="connsiteX10" fmla="*/ 1113054 w 4244330"/>
              <a:gd name="connsiteY10" fmla="*/ 5593221 h 5996693"/>
              <a:gd name="connsiteX11" fmla="*/ 1262050 w 4244330"/>
              <a:gd name="connsiteY11" fmla="*/ 5578961 h 5996693"/>
              <a:gd name="connsiteX12" fmla="*/ 1368057 w 4244330"/>
              <a:gd name="connsiteY12" fmla="*/ 5727827 h 5996693"/>
              <a:gd name="connsiteX13" fmla="*/ 1494138 w 4244330"/>
              <a:gd name="connsiteY13" fmla="*/ 5624910 h 5996693"/>
              <a:gd name="connsiteX14" fmla="*/ 1657956 w 4244330"/>
              <a:gd name="connsiteY14" fmla="*/ 5535693 h 5996693"/>
              <a:gd name="connsiteX15" fmla="*/ 1709966 w 4244330"/>
              <a:gd name="connsiteY15" fmla="*/ 5436925 h 5996693"/>
              <a:gd name="connsiteX16" fmla="*/ 1901199 w 4244330"/>
              <a:gd name="connsiteY16" fmla="*/ 5480690 h 5996693"/>
              <a:gd name="connsiteX17" fmla="*/ 2066820 w 4244330"/>
              <a:gd name="connsiteY17" fmla="*/ 5483214 h 5996693"/>
              <a:gd name="connsiteX18" fmla="*/ 2182698 w 4244330"/>
              <a:gd name="connsiteY18" fmla="*/ 5370868 h 5996693"/>
              <a:gd name="connsiteX19" fmla="*/ 2321661 w 4244330"/>
              <a:gd name="connsiteY19" fmla="*/ 5380647 h 5996693"/>
              <a:gd name="connsiteX20" fmla="*/ 2436714 w 4244330"/>
              <a:gd name="connsiteY20" fmla="*/ 5273908 h 5996693"/>
              <a:gd name="connsiteX21" fmla="*/ 2586374 w 4244330"/>
              <a:gd name="connsiteY21" fmla="*/ 5322203 h 5996693"/>
              <a:gd name="connsiteX22" fmla="*/ 2707839 w 4244330"/>
              <a:gd name="connsiteY22" fmla="*/ 5178687 h 5996693"/>
              <a:gd name="connsiteX23" fmla="*/ 2836672 w 4244330"/>
              <a:gd name="connsiteY23" fmla="*/ 5345946 h 5996693"/>
              <a:gd name="connsiteX24" fmla="*/ 3003149 w 4244330"/>
              <a:gd name="connsiteY24" fmla="*/ 5324233 h 5996693"/>
              <a:gd name="connsiteX25" fmla="*/ 3147610 w 4244330"/>
              <a:gd name="connsiteY25" fmla="*/ 5250579 h 5996693"/>
              <a:gd name="connsiteX26" fmla="*/ 3366232 w 4244330"/>
              <a:gd name="connsiteY26" fmla="*/ 5075059 h 5996693"/>
              <a:gd name="connsiteX27" fmla="*/ 3514345 w 4244330"/>
              <a:gd name="connsiteY27" fmla="*/ 5026117 h 5996693"/>
              <a:gd name="connsiteX28" fmla="*/ 3682079 w 4244330"/>
              <a:gd name="connsiteY28" fmla="*/ 5010723 h 5996693"/>
              <a:gd name="connsiteX29" fmla="*/ 3810028 w 4244330"/>
              <a:gd name="connsiteY29" fmla="*/ 4978639 h 5996693"/>
              <a:gd name="connsiteX30" fmla="*/ 3957900 w 4244330"/>
              <a:gd name="connsiteY30" fmla="*/ 4939180 h 5996693"/>
              <a:gd name="connsiteX31" fmla="*/ 4068900 w 4244330"/>
              <a:gd name="connsiteY31" fmla="*/ 4799977 h 5996693"/>
              <a:gd name="connsiteX32" fmla="*/ 3990584 w 4244330"/>
              <a:gd name="connsiteY32" fmla="*/ 4700636 h 5996693"/>
              <a:gd name="connsiteX33" fmla="*/ 4085869 w 4244330"/>
              <a:gd name="connsiteY33" fmla="*/ 4554748 h 5996693"/>
              <a:gd name="connsiteX34" fmla="*/ 4099562 w 4244330"/>
              <a:gd name="connsiteY34" fmla="*/ 4354419 h 5996693"/>
              <a:gd name="connsiteX35" fmla="*/ 4091374 w 4244330"/>
              <a:gd name="connsiteY35" fmla="*/ 4196149 h 5996693"/>
              <a:gd name="connsiteX36" fmla="*/ 4021986 w 4244330"/>
              <a:gd name="connsiteY36" fmla="*/ 4033029 h 5996693"/>
              <a:gd name="connsiteX37" fmla="*/ 3957713 w 4244330"/>
              <a:gd name="connsiteY37" fmla="*/ 3816528 h 5996693"/>
              <a:gd name="connsiteX38" fmla="*/ 3909215 w 4244330"/>
              <a:gd name="connsiteY38" fmla="*/ 3579759 h 5996693"/>
              <a:gd name="connsiteX39" fmla="*/ 3953113 w 4244330"/>
              <a:gd name="connsiteY39" fmla="*/ 3399218 h 5996693"/>
              <a:gd name="connsiteX40" fmla="*/ 4083481 w 4244330"/>
              <a:gd name="connsiteY40" fmla="*/ 3302554 h 5996693"/>
              <a:gd name="connsiteX41" fmla="*/ 3858107 w 4244330"/>
              <a:gd name="connsiteY41" fmla="*/ 3123156 h 5996693"/>
              <a:gd name="connsiteX42" fmla="*/ 4038802 w 4244330"/>
              <a:gd name="connsiteY42" fmla="*/ 2602916 h 5996693"/>
              <a:gd name="connsiteX43" fmla="*/ 3998216 w 4244330"/>
              <a:gd name="connsiteY43" fmla="*/ 2422606 h 5996693"/>
              <a:gd name="connsiteX44" fmla="*/ 4079333 w 4244330"/>
              <a:gd name="connsiteY44" fmla="*/ 2260373 h 5996693"/>
              <a:gd name="connsiteX45" fmla="*/ 4241565 w 4244330"/>
              <a:gd name="connsiteY45" fmla="*/ 2142386 h 5996693"/>
              <a:gd name="connsiteX46" fmla="*/ 3858108 w 4244330"/>
              <a:gd name="connsiteY46" fmla="*/ 579058 h 5996693"/>
              <a:gd name="connsiteX47" fmla="*/ 3813863 w 4244330"/>
              <a:gd name="connsiteY47" fmla="*/ 402078 h 5996693"/>
              <a:gd name="connsiteX48" fmla="*/ 3681127 w 4244330"/>
              <a:gd name="connsiteY48" fmla="*/ 335710 h 5996693"/>
              <a:gd name="connsiteX49" fmla="*/ 3526269 w 4244330"/>
              <a:gd name="connsiteY49" fmla="*/ 453697 h 5996693"/>
              <a:gd name="connsiteX50" fmla="*/ 3600012 w 4244330"/>
              <a:gd name="connsiteY50" fmla="*/ 276716 h 5996693"/>
              <a:gd name="connsiteX51" fmla="*/ 3607385 w 4244330"/>
              <a:gd name="connsiteY51" fmla="*/ 158729 h 5996693"/>
              <a:gd name="connsiteX52" fmla="*/ 3371411 w 4244330"/>
              <a:gd name="connsiteY52" fmla="*/ 40742 h 5996693"/>
              <a:gd name="connsiteX53" fmla="*/ 3334542 w 4244330"/>
              <a:gd name="connsiteY53" fmla="*/ 188227 h 5996693"/>
              <a:gd name="connsiteX54" fmla="*/ 3216552 w 4244330"/>
              <a:gd name="connsiteY54" fmla="*/ 357832 h 5996693"/>
              <a:gd name="connsiteX55" fmla="*/ 3371412 w 4244330"/>
              <a:gd name="connsiteY55" fmla="*/ 343084 h 5996693"/>
              <a:gd name="connsiteX56" fmla="*/ 3386159 w 4244330"/>
              <a:gd name="connsiteY56" fmla="*/ 453697 h 5996693"/>
              <a:gd name="connsiteX57" fmla="*/ 3282920 w 4244330"/>
              <a:gd name="connsiteY57" fmla="*/ 527439 h 5996693"/>
              <a:gd name="connsiteX58" fmla="*/ 2877340 w 4244330"/>
              <a:gd name="connsiteY58" fmla="*/ 269342 h 5996693"/>
              <a:gd name="connsiteX59" fmla="*/ 2796223 w 4244330"/>
              <a:gd name="connsiteY59" fmla="*/ 284091 h 5996693"/>
              <a:gd name="connsiteX60" fmla="*/ 2715108 w 4244330"/>
              <a:gd name="connsiteY60" fmla="*/ 114484 h 5996693"/>
              <a:gd name="connsiteX61" fmla="*/ 2676431 w 4244330"/>
              <a:gd name="connsiteY61" fmla="*/ 0 h 5996693"/>
              <a:gd name="connsiteX0" fmla="*/ 0 w 4241971"/>
              <a:gd name="connsiteY0" fmla="*/ 5611403 h 5996693"/>
              <a:gd name="connsiteX1" fmla="*/ 66413 w 4241971"/>
              <a:gd name="connsiteY1" fmla="*/ 5726584 h 5996693"/>
              <a:gd name="connsiteX2" fmla="*/ 57200 w 4241971"/>
              <a:gd name="connsiteY2" fmla="*/ 5757424 h 5996693"/>
              <a:gd name="connsiteX3" fmla="*/ 125001 w 4241971"/>
              <a:gd name="connsiteY3" fmla="*/ 5876845 h 5996693"/>
              <a:gd name="connsiteX4" fmla="*/ 363638 w 4241971"/>
              <a:gd name="connsiteY4" fmla="*/ 5996675 h 5996693"/>
              <a:gd name="connsiteX5" fmla="*/ 397026 w 4241971"/>
              <a:gd name="connsiteY5" fmla="*/ 5868242 h 5996693"/>
              <a:gd name="connsiteX6" fmla="*/ 589381 w 4241971"/>
              <a:gd name="connsiteY6" fmla="*/ 5904036 h 5996693"/>
              <a:gd name="connsiteX7" fmla="*/ 727054 w 4241971"/>
              <a:gd name="connsiteY7" fmla="*/ 5831932 h 5996693"/>
              <a:gd name="connsiteX8" fmla="*/ 792605 w 4241971"/>
              <a:gd name="connsiteY8" fmla="*/ 5670929 h 5996693"/>
              <a:gd name="connsiteX9" fmla="*/ 945345 w 4241971"/>
              <a:gd name="connsiteY9" fmla="*/ 5690461 h 5996693"/>
              <a:gd name="connsiteX10" fmla="*/ 1113054 w 4241971"/>
              <a:gd name="connsiteY10" fmla="*/ 5593221 h 5996693"/>
              <a:gd name="connsiteX11" fmla="*/ 1262050 w 4241971"/>
              <a:gd name="connsiteY11" fmla="*/ 5578961 h 5996693"/>
              <a:gd name="connsiteX12" fmla="*/ 1368057 w 4241971"/>
              <a:gd name="connsiteY12" fmla="*/ 5727827 h 5996693"/>
              <a:gd name="connsiteX13" fmla="*/ 1494138 w 4241971"/>
              <a:gd name="connsiteY13" fmla="*/ 5624910 h 5996693"/>
              <a:gd name="connsiteX14" fmla="*/ 1657956 w 4241971"/>
              <a:gd name="connsiteY14" fmla="*/ 5535693 h 5996693"/>
              <a:gd name="connsiteX15" fmla="*/ 1709966 w 4241971"/>
              <a:gd name="connsiteY15" fmla="*/ 5436925 h 5996693"/>
              <a:gd name="connsiteX16" fmla="*/ 1901199 w 4241971"/>
              <a:gd name="connsiteY16" fmla="*/ 5480690 h 5996693"/>
              <a:gd name="connsiteX17" fmla="*/ 2066820 w 4241971"/>
              <a:gd name="connsiteY17" fmla="*/ 5483214 h 5996693"/>
              <a:gd name="connsiteX18" fmla="*/ 2182698 w 4241971"/>
              <a:gd name="connsiteY18" fmla="*/ 5370868 h 5996693"/>
              <a:gd name="connsiteX19" fmla="*/ 2321661 w 4241971"/>
              <a:gd name="connsiteY19" fmla="*/ 5380647 h 5996693"/>
              <a:gd name="connsiteX20" fmla="*/ 2436714 w 4241971"/>
              <a:gd name="connsiteY20" fmla="*/ 5273908 h 5996693"/>
              <a:gd name="connsiteX21" fmla="*/ 2586374 w 4241971"/>
              <a:gd name="connsiteY21" fmla="*/ 5322203 h 5996693"/>
              <a:gd name="connsiteX22" fmla="*/ 2707839 w 4241971"/>
              <a:gd name="connsiteY22" fmla="*/ 5178687 h 5996693"/>
              <a:gd name="connsiteX23" fmla="*/ 2836672 w 4241971"/>
              <a:gd name="connsiteY23" fmla="*/ 5345946 h 5996693"/>
              <a:gd name="connsiteX24" fmla="*/ 3003149 w 4241971"/>
              <a:gd name="connsiteY24" fmla="*/ 5324233 h 5996693"/>
              <a:gd name="connsiteX25" fmla="*/ 3147610 w 4241971"/>
              <a:gd name="connsiteY25" fmla="*/ 5250579 h 5996693"/>
              <a:gd name="connsiteX26" fmla="*/ 3366232 w 4241971"/>
              <a:gd name="connsiteY26" fmla="*/ 5075059 h 5996693"/>
              <a:gd name="connsiteX27" fmla="*/ 3514345 w 4241971"/>
              <a:gd name="connsiteY27" fmla="*/ 5026117 h 5996693"/>
              <a:gd name="connsiteX28" fmla="*/ 3682079 w 4241971"/>
              <a:gd name="connsiteY28" fmla="*/ 5010723 h 5996693"/>
              <a:gd name="connsiteX29" fmla="*/ 3810028 w 4241971"/>
              <a:gd name="connsiteY29" fmla="*/ 4978639 h 5996693"/>
              <a:gd name="connsiteX30" fmla="*/ 3957900 w 4241971"/>
              <a:gd name="connsiteY30" fmla="*/ 4939180 h 5996693"/>
              <a:gd name="connsiteX31" fmla="*/ 4068900 w 4241971"/>
              <a:gd name="connsiteY31" fmla="*/ 4799977 h 5996693"/>
              <a:gd name="connsiteX32" fmla="*/ 3990584 w 4241971"/>
              <a:gd name="connsiteY32" fmla="*/ 4700636 h 5996693"/>
              <a:gd name="connsiteX33" fmla="*/ 4085869 w 4241971"/>
              <a:gd name="connsiteY33" fmla="*/ 4554748 h 5996693"/>
              <a:gd name="connsiteX34" fmla="*/ 4099562 w 4241971"/>
              <a:gd name="connsiteY34" fmla="*/ 4354419 h 5996693"/>
              <a:gd name="connsiteX35" fmla="*/ 4091374 w 4241971"/>
              <a:gd name="connsiteY35" fmla="*/ 4196149 h 5996693"/>
              <a:gd name="connsiteX36" fmla="*/ 4021986 w 4241971"/>
              <a:gd name="connsiteY36" fmla="*/ 4033029 h 5996693"/>
              <a:gd name="connsiteX37" fmla="*/ 3957713 w 4241971"/>
              <a:gd name="connsiteY37" fmla="*/ 3816528 h 5996693"/>
              <a:gd name="connsiteX38" fmla="*/ 3909215 w 4241971"/>
              <a:gd name="connsiteY38" fmla="*/ 3579759 h 5996693"/>
              <a:gd name="connsiteX39" fmla="*/ 3953113 w 4241971"/>
              <a:gd name="connsiteY39" fmla="*/ 3399218 h 5996693"/>
              <a:gd name="connsiteX40" fmla="*/ 4083481 w 4241971"/>
              <a:gd name="connsiteY40" fmla="*/ 3302554 h 5996693"/>
              <a:gd name="connsiteX41" fmla="*/ 3858107 w 4241971"/>
              <a:gd name="connsiteY41" fmla="*/ 3123156 h 5996693"/>
              <a:gd name="connsiteX42" fmla="*/ 4038802 w 4241971"/>
              <a:gd name="connsiteY42" fmla="*/ 2602916 h 5996693"/>
              <a:gd name="connsiteX43" fmla="*/ 3998216 w 4241971"/>
              <a:gd name="connsiteY43" fmla="*/ 2422606 h 5996693"/>
              <a:gd name="connsiteX44" fmla="*/ 4079333 w 4241971"/>
              <a:gd name="connsiteY44" fmla="*/ 2260373 h 5996693"/>
              <a:gd name="connsiteX45" fmla="*/ 4241565 w 4241971"/>
              <a:gd name="connsiteY45" fmla="*/ 2142386 h 5996693"/>
              <a:gd name="connsiteX46" fmla="*/ 4027715 w 4241971"/>
              <a:gd name="connsiteY46" fmla="*/ 984639 h 5996693"/>
              <a:gd name="connsiteX47" fmla="*/ 3858108 w 4241971"/>
              <a:gd name="connsiteY47" fmla="*/ 579058 h 5996693"/>
              <a:gd name="connsiteX48" fmla="*/ 3813863 w 4241971"/>
              <a:gd name="connsiteY48" fmla="*/ 402078 h 5996693"/>
              <a:gd name="connsiteX49" fmla="*/ 3681127 w 4241971"/>
              <a:gd name="connsiteY49" fmla="*/ 335710 h 5996693"/>
              <a:gd name="connsiteX50" fmla="*/ 3526269 w 4241971"/>
              <a:gd name="connsiteY50" fmla="*/ 453697 h 5996693"/>
              <a:gd name="connsiteX51" fmla="*/ 3600012 w 4241971"/>
              <a:gd name="connsiteY51" fmla="*/ 276716 h 5996693"/>
              <a:gd name="connsiteX52" fmla="*/ 3607385 w 4241971"/>
              <a:gd name="connsiteY52" fmla="*/ 158729 h 5996693"/>
              <a:gd name="connsiteX53" fmla="*/ 3371411 w 4241971"/>
              <a:gd name="connsiteY53" fmla="*/ 40742 h 5996693"/>
              <a:gd name="connsiteX54" fmla="*/ 3334542 w 4241971"/>
              <a:gd name="connsiteY54" fmla="*/ 188227 h 5996693"/>
              <a:gd name="connsiteX55" fmla="*/ 3216552 w 4241971"/>
              <a:gd name="connsiteY55" fmla="*/ 357832 h 5996693"/>
              <a:gd name="connsiteX56" fmla="*/ 3371412 w 4241971"/>
              <a:gd name="connsiteY56" fmla="*/ 343084 h 5996693"/>
              <a:gd name="connsiteX57" fmla="*/ 3386159 w 4241971"/>
              <a:gd name="connsiteY57" fmla="*/ 453697 h 5996693"/>
              <a:gd name="connsiteX58" fmla="*/ 3282920 w 4241971"/>
              <a:gd name="connsiteY58" fmla="*/ 527439 h 5996693"/>
              <a:gd name="connsiteX59" fmla="*/ 2877340 w 4241971"/>
              <a:gd name="connsiteY59" fmla="*/ 269342 h 5996693"/>
              <a:gd name="connsiteX60" fmla="*/ 2796223 w 4241971"/>
              <a:gd name="connsiteY60" fmla="*/ 284091 h 5996693"/>
              <a:gd name="connsiteX61" fmla="*/ 2715108 w 4241971"/>
              <a:gd name="connsiteY61" fmla="*/ 114484 h 5996693"/>
              <a:gd name="connsiteX62" fmla="*/ 2676431 w 4241971"/>
              <a:gd name="connsiteY62" fmla="*/ 0 h 5996693"/>
              <a:gd name="connsiteX0" fmla="*/ 0 w 4241971"/>
              <a:gd name="connsiteY0" fmla="*/ 5611403 h 5996693"/>
              <a:gd name="connsiteX1" fmla="*/ 66413 w 4241971"/>
              <a:gd name="connsiteY1" fmla="*/ 5726584 h 5996693"/>
              <a:gd name="connsiteX2" fmla="*/ 57200 w 4241971"/>
              <a:gd name="connsiteY2" fmla="*/ 5757424 h 5996693"/>
              <a:gd name="connsiteX3" fmla="*/ 125001 w 4241971"/>
              <a:gd name="connsiteY3" fmla="*/ 5876845 h 5996693"/>
              <a:gd name="connsiteX4" fmla="*/ 363638 w 4241971"/>
              <a:gd name="connsiteY4" fmla="*/ 5996675 h 5996693"/>
              <a:gd name="connsiteX5" fmla="*/ 397026 w 4241971"/>
              <a:gd name="connsiteY5" fmla="*/ 5868242 h 5996693"/>
              <a:gd name="connsiteX6" fmla="*/ 589381 w 4241971"/>
              <a:gd name="connsiteY6" fmla="*/ 5904036 h 5996693"/>
              <a:gd name="connsiteX7" fmla="*/ 727054 w 4241971"/>
              <a:gd name="connsiteY7" fmla="*/ 5831932 h 5996693"/>
              <a:gd name="connsiteX8" fmla="*/ 792605 w 4241971"/>
              <a:gd name="connsiteY8" fmla="*/ 5670929 h 5996693"/>
              <a:gd name="connsiteX9" fmla="*/ 945345 w 4241971"/>
              <a:gd name="connsiteY9" fmla="*/ 5690461 h 5996693"/>
              <a:gd name="connsiteX10" fmla="*/ 1113054 w 4241971"/>
              <a:gd name="connsiteY10" fmla="*/ 5593221 h 5996693"/>
              <a:gd name="connsiteX11" fmla="*/ 1262050 w 4241971"/>
              <a:gd name="connsiteY11" fmla="*/ 5578961 h 5996693"/>
              <a:gd name="connsiteX12" fmla="*/ 1368057 w 4241971"/>
              <a:gd name="connsiteY12" fmla="*/ 5727827 h 5996693"/>
              <a:gd name="connsiteX13" fmla="*/ 1494138 w 4241971"/>
              <a:gd name="connsiteY13" fmla="*/ 5624910 h 5996693"/>
              <a:gd name="connsiteX14" fmla="*/ 1657956 w 4241971"/>
              <a:gd name="connsiteY14" fmla="*/ 5535693 h 5996693"/>
              <a:gd name="connsiteX15" fmla="*/ 1709966 w 4241971"/>
              <a:gd name="connsiteY15" fmla="*/ 5436925 h 5996693"/>
              <a:gd name="connsiteX16" fmla="*/ 1901199 w 4241971"/>
              <a:gd name="connsiteY16" fmla="*/ 5480690 h 5996693"/>
              <a:gd name="connsiteX17" fmla="*/ 2066820 w 4241971"/>
              <a:gd name="connsiteY17" fmla="*/ 5483214 h 5996693"/>
              <a:gd name="connsiteX18" fmla="*/ 2182698 w 4241971"/>
              <a:gd name="connsiteY18" fmla="*/ 5370868 h 5996693"/>
              <a:gd name="connsiteX19" fmla="*/ 2321661 w 4241971"/>
              <a:gd name="connsiteY19" fmla="*/ 5380647 h 5996693"/>
              <a:gd name="connsiteX20" fmla="*/ 2436714 w 4241971"/>
              <a:gd name="connsiteY20" fmla="*/ 5273908 h 5996693"/>
              <a:gd name="connsiteX21" fmla="*/ 2586374 w 4241971"/>
              <a:gd name="connsiteY21" fmla="*/ 5322203 h 5996693"/>
              <a:gd name="connsiteX22" fmla="*/ 2707839 w 4241971"/>
              <a:gd name="connsiteY22" fmla="*/ 5178687 h 5996693"/>
              <a:gd name="connsiteX23" fmla="*/ 2836672 w 4241971"/>
              <a:gd name="connsiteY23" fmla="*/ 5345946 h 5996693"/>
              <a:gd name="connsiteX24" fmla="*/ 3003149 w 4241971"/>
              <a:gd name="connsiteY24" fmla="*/ 5324233 h 5996693"/>
              <a:gd name="connsiteX25" fmla="*/ 3147610 w 4241971"/>
              <a:gd name="connsiteY25" fmla="*/ 5250579 h 5996693"/>
              <a:gd name="connsiteX26" fmla="*/ 3366232 w 4241971"/>
              <a:gd name="connsiteY26" fmla="*/ 5075059 h 5996693"/>
              <a:gd name="connsiteX27" fmla="*/ 3514345 w 4241971"/>
              <a:gd name="connsiteY27" fmla="*/ 5026117 h 5996693"/>
              <a:gd name="connsiteX28" fmla="*/ 3682079 w 4241971"/>
              <a:gd name="connsiteY28" fmla="*/ 5010723 h 5996693"/>
              <a:gd name="connsiteX29" fmla="*/ 3810028 w 4241971"/>
              <a:gd name="connsiteY29" fmla="*/ 4978639 h 5996693"/>
              <a:gd name="connsiteX30" fmla="*/ 3957900 w 4241971"/>
              <a:gd name="connsiteY30" fmla="*/ 4939180 h 5996693"/>
              <a:gd name="connsiteX31" fmla="*/ 4068900 w 4241971"/>
              <a:gd name="connsiteY31" fmla="*/ 4799977 h 5996693"/>
              <a:gd name="connsiteX32" fmla="*/ 3990584 w 4241971"/>
              <a:gd name="connsiteY32" fmla="*/ 4700636 h 5996693"/>
              <a:gd name="connsiteX33" fmla="*/ 4085869 w 4241971"/>
              <a:gd name="connsiteY33" fmla="*/ 4554748 h 5996693"/>
              <a:gd name="connsiteX34" fmla="*/ 4099562 w 4241971"/>
              <a:gd name="connsiteY34" fmla="*/ 4354419 h 5996693"/>
              <a:gd name="connsiteX35" fmla="*/ 4091374 w 4241971"/>
              <a:gd name="connsiteY35" fmla="*/ 4196149 h 5996693"/>
              <a:gd name="connsiteX36" fmla="*/ 4021986 w 4241971"/>
              <a:gd name="connsiteY36" fmla="*/ 4033029 h 5996693"/>
              <a:gd name="connsiteX37" fmla="*/ 3957713 w 4241971"/>
              <a:gd name="connsiteY37" fmla="*/ 3816528 h 5996693"/>
              <a:gd name="connsiteX38" fmla="*/ 3909215 w 4241971"/>
              <a:gd name="connsiteY38" fmla="*/ 3579759 h 5996693"/>
              <a:gd name="connsiteX39" fmla="*/ 3953113 w 4241971"/>
              <a:gd name="connsiteY39" fmla="*/ 3399218 h 5996693"/>
              <a:gd name="connsiteX40" fmla="*/ 4083481 w 4241971"/>
              <a:gd name="connsiteY40" fmla="*/ 3302554 h 5996693"/>
              <a:gd name="connsiteX41" fmla="*/ 3858107 w 4241971"/>
              <a:gd name="connsiteY41" fmla="*/ 3123156 h 5996693"/>
              <a:gd name="connsiteX42" fmla="*/ 4038802 w 4241971"/>
              <a:gd name="connsiteY42" fmla="*/ 2602916 h 5996693"/>
              <a:gd name="connsiteX43" fmla="*/ 3998216 w 4241971"/>
              <a:gd name="connsiteY43" fmla="*/ 2422606 h 5996693"/>
              <a:gd name="connsiteX44" fmla="*/ 4079333 w 4241971"/>
              <a:gd name="connsiteY44" fmla="*/ 2260373 h 5996693"/>
              <a:gd name="connsiteX45" fmla="*/ 4241565 w 4241971"/>
              <a:gd name="connsiteY45" fmla="*/ 2142386 h 5996693"/>
              <a:gd name="connsiteX46" fmla="*/ 4064586 w 4241971"/>
              <a:gd name="connsiteY46" fmla="*/ 763413 h 5996693"/>
              <a:gd name="connsiteX47" fmla="*/ 3858108 w 4241971"/>
              <a:gd name="connsiteY47" fmla="*/ 579058 h 5996693"/>
              <a:gd name="connsiteX48" fmla="*/ 3813863 w 4241971"/>
              <a:gd name="connsiteY48" fmla="*/ 402078 h 5996693"/>
              <a:gd name="connsiteX49" fmla="*/ 3681127 w 4241971"/>
              <a:gd name="connsiteY49" fmla="*/ 335710 h 5996693"/>
              <a:gd name="connsiteX50" fmla="*/ 3526269 w 4241971"/>
              <a:gd name="connsiteY50" fmla="*/ 453697 h 5996693"/>
              <a:gd name="connsiteX51" fmla="*/ 3600012 w 4241971"/>
              <a:gd name="connsiteY51" fmla="*/ 276716 h 5996693"/>
              <a:gd name="connsiteX52" fmla="*/ 3607385 w 4241971"/>
              <a:gd name="connsiteY52" fmla="*/ 158729 h 5996693"/>
              <a:gd name="connsiteX53" fmla="*/ 3371411 w 4241971"/>
              <a:gd name="connsiteY53" fmla="*/ 40742 h 5996693"/>
              <a:gd name="connsiteX54" fmla="*/ 3334542 w 4241971"/>
              <a:gd name="connsiteY54" fmla="*/ 188227 h 5996693"/>
              <a:gd name="connsiteX55" fmla="*/ 3216552 w 4241971"/>
              <a:gd name="connsiteY55" fmla="*/ 357832 h 5996693"/>
              <a:gd name="connsiteX56" fmla="*/ 3371412 w 4241971"/>
              <a:gd name="connsiteY56" fmla="*/ 343084 h 5996693"/>
              <a:gd name="connsiteX57" fmla="*/ 3386159 w 4241971"/>
              <a:gd name="connsiteY57" fmla="*/ 453697 h 5996693"/>
              <a:gd name="connsiteX58" fmla="*/ 3282920 w 4241971"/>
              <a:gd name="connsiteY58" fmla="*/ 527439 h 5996693"/>
              <a:gd name="connsiteX59" fmla="*/ 2877340 w 4241971"/>
              <a:gd name="connsiteY59" fmla="*/ 269342 h 5996693"/>
              <a:gd name="connsiteX60" fmla="*/ 2796223 w 4241971"/>
              <a:gd name="connsiteY60" fmla="*/ 284091 h 5996693"/>
              <a:gd name="connsiteX61" fmla="*/ 2715108 w 4241971"/>
              <a:gd name="connsiteY61" fmla="*/ 114484 h 5996693"/>
              <a:gd name="connsiteX62" fmla="*/ 2676431 w 4241971"/>
              <a:gd name="connsiteY62" fmla="*/ 0 h 5996693"/>
              <a:gd name="connsiteX0" fmla="*/ 0 w 4241971"/>
              <a:gd name="connsiteY0" fmla="*/ 5611403 h 5996693"/>
              <a:gd name="connsiteX1" fmla="*/ 66413 w 4241971"/>
              <a:gd name="connsiteY1" fmla="*/ 5726584 h 5996693"/>
              <a:gd name="connsiteX2" fmla="*/ 57200 w 4241971"/>
              <a:gd name="connsiteY2" fmla="*/ 5757424 h 5996693"/>
              <a:gd name="connsiteX3" fmla="*/ 125001 w 4241971"/>
              <a:gd name="connsiteY3" fmla="*/ 5876845 h 5996693"/>
              <a:gd name="connsiteX4" fmla="*/ 363638 w 4241971"/>
              <a:gd name="connsiteY4" fmla="*/ 5996675 h 5996693"/>
              <a:gd name="connsiteX5" fmla="*/ 397026 w 4241971"/>
              <a:gd name="connsiteY5" fmla="*/ 5868242 h 5996693"/>
              <a:gd name="connsiteX6" fmla="*/ 589381 w 4241971"/>
              <a:gd name="connsiteY6" fmla="*/ 5904036 h 5996693"/>
              <a:gd name="connsiteX7" fmla="*/ 727054 w 4241971"/>
              <a:gd name="connsiteY7" fmla="*/ 5831932 h 5996693"/>
              <a:gd name="connsiteX8" fmla="*/ 792605 w 4241971"/>
              <a:gd name="connsiteY8" fmla="*/ 5670929 h 5996693"/>
              <a:gd name="connsiteX9" fmla="*/ 945345 w 4241971"/>
              <a:gd name="connsiteY9" fmla="*/ 5690461 h 5996693"/>
              <a:gd name="connsiteX10" fmla="*/ 1113054 w 4241971"/>
              <a:gd name="connsiteY10" fmla="*/ 5593221 h 5996693"/>
              <a:gd name="connsiteX11" fmla="*/ 1262050 w 4241971"/>
              <a:gd name="connsiteY11" fmla="*/ 5578961 h 5996693"/>
              <a:gd name="connsiteX12" fmla="*/ 1368057 w 4241971"/>
              <a:gd name="connsiteY12" fmla="*/ 5727827 h 5996693"/>
              <a:gd name="connsiteX13" fmla="*/ 1494138 w 4241971"/>
              <a:gd name="connsiteY13" fmla="*/ 5624910 h 5996693"/>
              <a:gd name="connsiteX14" fmla="*/ 1657956 w 4241971"/>
              <a:gd name="connsiteY14" fmla="*/ 5535693 h 5996693"/>
              <a:gd name="connsiteX15" fmla="*/ 1709966 w 4241971"/>
              <a:gd name="connsiteY15" fmla="*/ 5436925 h 5996693"/>
              <a:gd name="connsiteX16" fmla="*/ 1901199 w 4241971"/>
              <a:gd name="connsiteY16" fmla="*/ 5480690 h 5996693"/>
              <a:gd name="connsiteX17" fmla="*/ 2066820 w 4241971"/>
              <a:gd name="connsiteY17" fmla="*/ 5483214 h 5996693"/>
              <a:gd name="connsiteX18" fmla="*/ 2182698 w 4241971"/>
              <a:gd name="connsiteY18" fmla="*/ 5370868 h 5996693"/>
              <a:gd name="connsiteX19" fmla="*/ 2321661 w 4241971"/>
              <a:gd name="connsiteY19" fmla="*/ 5380647 h 5996693"/>
              <a:gd name="connsiteX20" fmla="*/ 2436714 w 4241971"/>
              <a:gd name="connsiteY20" fmla="*/ 5273908 h 5996693"/>
              <a:gd name="connsiteX21" fmla="*/ 2586374 w 4241971"/>
              <a:gd name="connsiteY21" fmla="*/ 5322203 h 5996693"/>
              <a:gd name="connsiteX22" fmla="*/ 2707839 w 4241971"/>
              <a:gd name="connsiteY22" fmla="*/ 5178687 h 5996693"/>
              <a:gd name="connsiteX23" fmla="*/ 2836672 w 4241971"/>
              <a:gd name="connsiteY23" fmla="*/ 5345946 h 5996693"/>
              <a:gd name="connsiteX24" fmla="*/ 3003149 w 4241971"/>
              <a:gd name="connsiteY24" fmla="*/ 5324233 h 5996693"/>
              <a:gd name="connsiteX25" fmla="*/ 3147610 w 4241971"/>
              <a:gd name="connsiteY25" fmla="*/ 5250579 h 5996693"/>
              <a:gd name="connsiteX26" fmla="*/ 3366232 w 4241971"/>
              <a:gd name="connsiteY26" fmla="*/ 5075059 h 5996693"/>
              <a:gd name="connsiteX27" fmla="*/ 3514345 w 4241971"/>
              <a:gd name="connsiteY27" fmla="*/ 5026117 h 5996693"/>
              <a:gd name="connsiteX28" fmla="*/ 3682079 w 4241971"/>
              <a:gd name="connsiteY28" fmla="*/ 5010723 h 5996693"/>
              <a:gd name="connsiteX29" fmla="*/ 3810028 w 4241971"/>
              <a:gd name="connsiteY29" fmla="*/ 4978639 h 5996693"/>
              <a:gd name="connsiteX30" fmla="*/ 3957900 w 4241971"/>
              <a:gd name="connsiteY30" fmla="*/ 4939180 h 5996693"/>
              <a:gd name="connsiteX31" fmla="*/ 4068900 w 4241971"/>
              <a:gd name="connsiteY31" fmla="*/ 4799977 h 5996693"/>
              <a:gd name="connsiteX32" fmla="*/ 3990584 w 4241971"/>
              <a:gd name="connsiteY32" fmla="*/ 4700636 h 5996693"/>
              <a:gd name="connsiteX33" fmla="*/ 4085869 w 4241971"/>
              <a:gd name="connsiteY33" fmla="*/ 4554748 h 5996693"/>
              <a:gd name="connsiteX34" fmla="*/ 4099562 w 4241971"/>
              <a:gd name="connsiteY34" fmla="*/ 4354419 h 5996693"/>
              <a:gd name="connsiteX35" fmla="*/ 4091374 w 4241971"/>
              <a:gd name="connsiteY35" fmla="*/ 4196149 h 5996693"/>
              <a:gd name="connsiteX36" fmla="*/ 4021986 w 4241971"/>
              <a:gd name="connsiteY36" fmla="*/ 4033029 h 5996693"/>
              <a:gd name="connsiteX37" fmla="*/ 3957713 w 4241971"/>
              <a:gd name="connsiteY37" fmla="*/ 3816528 h 5996693"/>
              <a:gd name="connsiteX38" fmla="*/ 3909215 w 4241971"/>
              <a:gd name="connsiteY38" fmla="*/ 3579759 h 5996693"/>
              <a:gd name="connsiteX39" fmla="*/ 3953113 w 4241971"/>
              <a:gd name="connsiteY39" fmla="*/ 3399218 h 5996693"/>
              <a:gd name="connsiteX40" fmla="*/ 4083481 w 4241971"/>
              <a:gd name="connsiteY40" fmla="*/ 3302554 h 5996693"/>
              <a:gd name="connsiteX41" fmla="*/ 3858107 w 4241971"/>
              <a:gd name="connsiteY41" fmla="*/ 3123156 h 5996693"/>
              <a:gd name="connsiteX42" fmla="*/ 4038802 w 4241971"/>
              <a:gd name="connsiteY42" fmla="*/ 2602916 h 5996693"/>
              <a:gd name="connsiteX43" fmla="*/ 3998216 w 4241971"/>
              <a:gd name="connsiteY43" fmla="*/ 2422606 h 5996693"/>
              <a:gd name="connsiteX44" fmla="*/ 4079333 w 4241971"/>
              <a:gd name="connsiteY44" fmla="*/ 2260373 h 5996693"/>
              <a:gd name="connsiteX45" fmla="*/ 4241565 w 4241971"/>
              <a:gd name="connsiteY45" fmla="*/ 2142386 h 5996693"/>
              <a:gd name="connsiteX46" fmla="*/ 4064586 w 4241971"/>
              <a:gd name="connsiteY46" fmla="*/ 763413 h 5996693"/>
              <a:gd name="connsiteX47" fmla="*/ 3858108 w 4241971"/>
              <a:gd name="connsiteY47" fmla="*/ 579058 h 5996693"/>
              <a:gd name="connsiteX48" fmla="*/ 3813863 w 4241971"/>
              <a:gd name="connsiteY48" fmla="*/ 402078 h 5996693"/>
              <a:gd name="connsiteX49" fmla="*/ 3681127 w 4241971"/>
              <a:gd name="connsiteY49" fmla="*/ 335710 h 5996693"/>
              <a:gd name="connsiteX50" fmla="*/ 3526269 w 4241971"/>
              <a:gd name="connsiteY50" fmla="*/ 453697 h 5996693"/>
              <a:gd name="connsiteX51" fmla="*/ 3600012 w 4241971"/>
              <a:gd name="connsiteY51" fmla="*/ 276716 h 5996693"/>
              <a:gd name="connsiteX52" fmla="*/ 3607385 w 4241971"/>
              <a:gd name="connsiteY52" fmla="*/ 158729 h 5996693"/>
              <a:gd name="connsiteX53" fmla="*/ 3371411 w 4241971"/>
              <a:gd name="connsiteY53" fmla="*/ 40742 h 5996693"/>
              <a:gd name="connsiteX54" fmla="*/ 3334542 w 4241971"/>
              <a:gd name="connsiteY54" fmla="*/ 188227 h 5996693"/>
              <a:gd name="connsiteX55" fmla="*/ 3216552 w 4241971"/>
              <a:gd name="connsiteY55" fmla="*/ 357832 h 5996693"/>
              <a:gd name="connsiteX56" fmla="*/ 3371412 w 4241971"/>
              <a:gd name="connsiteY56" fmla="*/ 343084 h 5996693"/>
              <a:gd name="connsiteX57" fmla="*/ 3386159 w 4241971"/>
              <a:gd name="connsiteY57" fmla="*/ 453697 h 5996693"/>
              <a:gd name="connsiteX58" fmla="*/ 3282920 w 4241971"/>
              <a:gd name="connsiteY58" fmla="*/ 527439 h 5996693"/>
              <a:gd name="connsiteX59" fmla="*/ 2877340 w 4241971"/>
              <a:gd name="connsiteY59" fmla="*/ 269342 h 5996693"/>
              <a:gd name="connsiteX60" fmla="*/ 2796223 w 4241971"/>
              <a:gd name="connsiteY60" fmla="*/ 284091 h 5996693"/>
              <a:gd name="connsiteX61" fmla="*/ 2715108 w 4241971"/>
              <a:gd name="connsiteY61" fmla="*/ 114484 h 5996693"/>
              <a:gd name="connsiteX62" fmla="*/ 2676431 w 4241971"/>
              <a:gd name="connsiteY62" fmla="*/ 0 h 5996693"/>
              <a:gd name="connsiteX0" fmla="*/ 0 w 4241971"/>
              <a:gd name="connsiteY0" fmla="*/ 5611403 h 5996693"/>
              <a:gd name="connsiteX1" fmla="*/ 66413 w 4241971"/>
              <a:gd name="connsiteY1" fmla="*/ 5726584 h 5996693"/>
              <a:gd name="connsiteX2" fmla="*/ 57200 w 4241971"/>
              <a:gd name="connsiteY2" fmla="*/ 5757424 h 5996693"/>
              <a:gd name="connsiteX3" fmla="*/ 125001 w 4241971"/>
              <a:gd name="connsiteY3" fmla="*/ 5876845 h 5996693"/>
              <a:gd name="connsiteX4" fmla="*/ 363638 w 4241971"/>
              <a:gd name="connsiteY4" fmla="*/ 5996675 h 5996693"/>
              <a:gd name="connsiteX5" fmla="*/ 397026 w 4241971"/>
              <a:gd name="connsiteY5" fmla="*/ 5868242 h 5996693"/>
              <a:gd name="connsiteX6" fmla="*/ 589381 w 4241971"/>
              <a:gd name="connsiteY6" fmla="*/ 5904036 h 5996693"/>
              <a:gd name="connsiteX7" fmla="*/ 727054 w 4241971"/>
              <a:gd name="connsiteY7" fmla="*/ 5831932 h 5996693"/>
              <a:gd name="connsiteX8" fmla="*/ 792605 w 4241971"/>
              <a:gd name="connsiteY8" fmla="*/ 5670929 h 5996693"/>
              <a:gd name="connsiteX9" fmla="*/ 945345 w 4241971"/>
              <a:gd name="connsiteY9" fmla="*/ 5690461 h 5996693"/>
              <a:gd name="connsiteX10" fmla="*/ 1113054 w 4241971"/>
              <a:gd name="connsiteY10" fmla="*/ 5593221 h 5996693"/>
              <a:gd name="connsiteX11" fmla="*/ 1262050 w 4241971"/>
              <a:gd name="connsiteY11" fmla="*/ 5578961 h 5996693"/>
              <a:gd name="connsiteX12" fmla="*/ 1368057 w 4241971"/>
              <a:gd name="connsiteY12" fmla="*/ 5727827 h 5996693"/>
              <a:gd name="connsiteX13" fmla="*/ 1494138 w 4241971"/>
              <a:gd name="connsiteY13" fmla="*/ 5624910 h 5996693"/>
              <a:gd name="connsiteX14" fmla="*/ 1657956 w 4241971"/>
              <a:gd name="connsiteY14" fmla="*/ 5535693 h 5996693"/>
              <a:gd name="connsiteX15" fmla="*/ 1709966 w 4241971"/>
              <a:gd name="connsiteY15" fmla="*/ 5436925 h 5996693"/>
              <a:gd name="connsiteX16" fmla="*/ 1901199 w 4241971"/>
              <a:gd name="connsiteY16" fmla="*/ 5480690 h 5996693"/>
              <a:gd name="connsiteX17" fmla="*/ 2066820 w 4241971"/>
              <a:gd name="connsiteY17" fmla="*/ 5483214 h 5996693"/>
              <a:gd name="connsiteX18" fmla="*/ 2182698 w 4241971"/>
              <a:gd name="connsiteY18" fmla="*/ 5370868 h 5996693"/>
              <a:gd name="connsiteX19" fmla="*/ 2321661 w 4241971"/>
              <a:gd name="connsiteY19" fmla="*/ 5380647 h 5996693"/>
              <a:gd name="connsiteX20" fmla="*/ 2436714 w 4241971"/>
              <a:gd name="connsiteY20" fmla="*/ 5273908 h 5996693"/>
              <a:gd name="connsiteX21" fmla="*/ 2586374 w 4241971"/>
              <a:gd name="connsiteY21" fmla="*/ 5322203 h 5996693"/>
              <a:gd name="connsiteX22" fmla="*/ 2707839 w 4241971"/>
              <a:gd name="connsiteY22" fmla="*/ 5178687 h 5996693"/>
              <a:gd name="connsiteX23" fmla="*/ 2836672 w 4241971"/>
              <a:gd name="connsiteY23" fmla="*/ 5345946 h 5996693"/>
              <a:gd name="connsiteX24" fmla="*/ 3003149 w 4241971"/>
              <a:gd name="connsiteY24" fmla="*/ 5324233 h 5996693"/>
              <a:gd name="connsiteX25" fmla="*/ 3147610 w 4241971"/>
              <a:gd name="connsiteY25" fmla="*/ 5250579 h 5996693"/>
              <a:gd name="connsiteX26" fmla="*/ 3366232 w 4241971"/>
              <a:gd name="connsiteY26" fmla="*/ 5075059 h 5996693"/>
              <a:gd name="connsiteX27" fmla="*/ 3514345 w 4241971"/>
              <a:gd name="connsiteY27" fmla="*/ 5026117 h 5996693"/>
              <a:gd name="connsiteX28" fmla="*/ 3682079 w 4241971"/>
              <a:gd name="connsiteY28" fmla="*/ 5010723 h 5996693"/>
              <a:gd name="connsiteX29" fmla="*/ 3810028 w 4241971"/>
              <a:gd name="connsiteY29" fmla="*/ 4978639 h 5996693"/>
              <a:gd name="connsiteX30" fmla="*/ 3957900 w 4241971"/>
              <a:gd name="connsiteY30" fmla="*/ 4939180 h 5996693"/>
              <a:gd name="connsiteX31" fmla="*/ 4068900 w 4241971"/>
              <a:gd name="connsiteY31" fmla="*/ 4799977 h 5996693"/>
              <a:gd name="connsiteX32" fmla="*/ 3990584 w 4241971"/>
              <a:gd name="connsiteY32" fmla="*/ 4700636 h 5996693"/>
              <a:gd name="connsiteX33" fmla="*/ 4085869 w 4241971"/>
              <a:gd name="connsiteY33" fmla="*/ 4554748 h 5996693"/>
              <a:gd name="connsiteX34" fmla="*/ 4099562 w 4241971"/>
              <a:gd name="connsiteY34" fmla="*/ 4354419 h 5996693"/>
              <a:gd name="connsiteX35" fmla="*/ 4091374 w 4241971"/>
              <a:gd name="connsiteY35" fmla="*/ 4196149 h 5996693"/>
              <a:gd name="connsiteX36" fmla="*/ 4021986 w 4241971"/>
              <a:gd name="connsiteY36" fmla="*/ 4033029 h 5996693"/>
              <a:gd name="connsiteX37" fmla="*/ 3957713 w 4241971"/>
              <a:gd name="connsiteY37" fmla="*/ 3816528 h 5996693"/>
              <a:gd name="connsiteX38" fmla="*/ 3909215 w 4241971"/>
              <a:gd name="connsiteY38" fmla="*/ 3579759 h 5996693"/>
              <a:gd name="connsiteX39" fmla="*/ 3953113 w 4241971"/>
              <a:gd name="connsiteY39" fmla="*/ 3399218 h 5996693"/>
              <a:gd name="connsiteX40" fmla="*/ 4083481 w 4241971"/>
              <a:gd name="connsiteY40" fmla="*/ 3302554 h 5996693"/>
              <a:gd name="connsiteX41" fmla="*/ 3858107 w 4241971"/>
              <a:gd name="connsiteY41" fmla="*/ 3123156 h 5996693"/>
              <a:gd name="connsiteX42" fmla="*/ 4038802 w 4241971"/>
              <a:gd name="connsiteY42" fmla="*/ 2602916 h 5996693"/>
              <a:gd name="connsiteX43" fmla="*/ 3998216 w 4241971"/>
              <a:gd name="connsiteY43" fmla="*/ 2422606 h 5996693"/>
              <a:gd name="connsiteX44" fmla="*/ 4079333 w 4241971"/>
              <a:gd name="connsiteY44" fmla="*/ 2260373 h 5996693"/>
              <a:gd name="connsiteX45" fmla="*/ 4241565 w 4241971"/>
              <a:gd name="connsiteY45" fmla="*/ 2142386 h 5996693"/>
              <a:gd name="connsiteX46" fmla="*/ 4064586 w 4241971"/>
              <a:gd name="connsiteY46" fmla="*/ 763413 h 5996693"/>
              <a:gd name="connsiteX47" fmla="*/ 3858108 w 4241971"/>
              <a:gd name="connsiteY47" fmla="*/ 579058 h 5996693"/>
              <a:gd name="connsiteX48" fmla="*/ 3813863 w 4241971"/>
              <a:gd name="connsiteY48" fmla="*/ 402078 h 5996693"/>
              <a:gd name="connsiteX49" fmla="*/ 3681127 w 4241971"/>
              <a:gd name="connsiteY49" fmla="*/ 335710 h 5996693"/>
              <a:gd name="connsiteX50" fmla="*/ 3526269 w 4241971"/>
              <a:gd name="connsiteY50" fmla="*/ 453697 h 5996693"/>
              <a:gd name="connsiteX51" fmla="*/ 3600012 w 4241971"/>
              <a:gd name="connsiteY51" fmla="*/ 276716 h 5996693"/>
              <a:gd name="connsiteX52" fmla="*/ 3607385 w 4241971"/>
              <a:gd name="connsiteY52" fmla="*/ 158729 h 5996693"/>
              <a:gd name="connsiteX53" fmla="*/ 3371411 w 4241971"/>
              <a:gd name="connsiteY53" fmla="*/ 40742 h 5996693"/>
              <a:gd name="connsiteX54" fmla="*/ 3334542 w 4241971"/>
              <a:gd name="connsiteY54" fmla="*/ 188227 h 5996693"/>
              <a:gd name="connsiteX55" fmla="*/ 3216552 w 4241971"/>
              <a:gd name="connsiteY55" fmla="*/ 357832 h 5996693"/>
              <a:gd name="connsiteX56" fmla="*/ 3371412 w 4241971"/>
              <a:gd name="connsiteY56" fmla="*/ 343084 h 5996693"/>
              <a:gd name="connsiteX57" fmla="*/ 3386159 w 4241971"/>
              <a:gd name="connsiteY57" fmla="*/ 453697 h 5996693"/>
              <a:gd name="connsiteX58" fmla="*/ 3282920 w 4241971"/>
              <a:gd name="connsiteY58" fmla="*/ 527439 h 5996693"/>
              <a:gd name="connsiteX59" fmla="*/ 2877340 w 4241971"/>
              <a:gd name="connsiteY59" fmla="*/ 269342 h 5996693"/>
              <a:gd name="connsiteX60" fmla="*/ 2796223 w 4241971"/>
              <a:gd name="connsiteY60" fmla="*/ 284091 h 5996693"/>
              <a:gd name="connsiteX61" fmla="*/ 2715108 w 4241971"/>
              <a:gd name="connsiteY61" fmla="*/ 114484 h 5996693"/>
              <a:gd name="connsiteX62" fmla="*/ 2676431 w 4241971"/>
              <a:gd name="connsiteY62" fmla="*/ 0 h 5996693"/>
              <a:gd name="connsiteX0" fmla="*/ 0 w 4243388"/>
              <a:gd name="connsiteY0" fmla="*/ 5611403 h 5996693"/>
              <a:gd name="connsiteX1" fmla="*/ 66413 w 4243388"/>
              <a:gd name="connsiteY1" fmla="*/ 5726584 h 5996693"/>
              <a:gd name="connsiteX2" fmla="*/ 57200 w 4243388"/>
              <a:gd name="connsiteY2" fmla="*/ 5757424 h 5996693"/>
              <a:gd name="connsiteX3" fmla="*/ 125001 w 4243388"/>
              <a:gd name="connsiteY3" fmla="*/ 5876845 h 5996693"/>
              <a:gd name="connsiteX4" fmla="*/ 363638 w 4243388"/>
              <a:gd name="connsiteY4" fmla="*/ 5996675 h 5996693"/>
              <a:gd name="connsiteX5" fmla="*/ 397026 w 4243388"/>
              <a:gd name="connsiteY5" fmla="*/ 5868242 h 5996693"/>
              <a:gd name="connsiteX6" fmla="*/ 589381 w 4243388"/>
              <a:gd name="connsiteY6" fmla="*/ 5904036 h 5996693"/>
              <a:gd name="connsiteX7" fmla="*/ 727054 w 4243388"/>
              <a:gd name="connsiteY7" fmla="*/ 5831932 h 5996693"/>
              <a:gd name="connsiteX8" fmla="*/ 792605 w 4243388"/>
              <a:gd name="connsiteY8" fmla="*/ 5670929 h 5996693"/>
              <a:gd name="connsiteX9" fmla="*/ 945345 w 4243388"/>
              <a:gd name="connsiteY9" fmla="*/ 5690461 h 5996693"/>
              <a:gd name="connsiteX10" fmla="*/ 1113054 w 4243388"/>
              <a:gd name="connsiteY10" fmla="*/ 5593221 h 5996693"/>
              <a:gd name="connsiteX11" fmla="*/ 1262050 w 4243388"/>
              <a:gd name="connsiteY11" fmla="*/ 5578961 h 5996693"/>
              <a:gd name="connsiteX12" fmla="*/ 1368057 w 4243388"/>
              <a:gd name="connsiteY12" fmla="*/ 5727827 h 5996693"/>
              <a:gd name="connsiteX13" fmla="*/ 1494138 w 4243388"/>
              <a:gd name="connsiteY13" fmla="*/ 5624910 h 5996693"/>
              <a:gd name="connsiteX14" fmla="*/ 1657956 w 4243388"/>
              <a:gd name="connsiteY14" fmla="*/ 5535693 h 5996693"/>
              <a:gd name="connsiteX15" fmla="*/ 1709966 w 4243388"/>
              <a:gd name="connsiteY15" fmla="*/ 5436925 h 5996693"/>
              <a:gd name="connsiteX16" fmla="*/ 1901199 w 4243388"/>
              <a:gd name="connsiteY16" fmla="*/ 5480690 h 5996693"/>
              <a:gd name="connsiteX17" fmla="*/ 2066820 w 4243388"/>
              <a:gd name="connsiteY17" fmla="*/ 5483214 h 5996693"/>
              <a:gd name="connsiteX18" fmla="*/ 2182698 w 4243388"/>
              <a:gd name="connsiteY18" fmla="*/ 5370868 h 5996693"/>
              <a:gd name="connsiteX19" fmla="*/ 2321661 w 4243388"/>
              <a:gd name="connsiteY19" fmla="*/ 5380647 h 5996693"/>
              <a:gd name="connsiteX20" fmla="*/ 2436714 w 4243388"/>
              <a:gd name="connsiteY20" fmla="*/ 5273908 h 5996693"/>
              <a:gd name="connsiteX21" fmla="*/ 2586374 w 4243388"/>
              <a:gd name="connsiteY21" fmla="*/ 5322203 h 5996693"/>
              <a:gd name="connsiteX22" fmla="*/ 2707839 w 4243388"/>
              <a:gd name="connsiteY22" fmla="*/ 5178687 h 5996693"/>
              <a:gd name="connsiteX23" fmla="*/ 2836672 w 4243388"/>
              <a:gd name="connsiteY23" fmla="*/ 5345946 h 5996693"/>
              <a:gd name="connsiteX24" fmla="*/ 3003149 w 4243388"/>
              <a:gd name="connsiteY24" fmla="*/ 5324233 h 5996693"/>
              <a:gd name="connsiteX25" fmla="*/ 3147610 w 4243388"/>
              <a:gd name="connsiteY25" fmla="*/ 5250579 h 5996693"/>
              <a:gd name="connsiteX26" fmla="*/ 3366232 w 4243388"/>
              <a:gd name="connsiteY26" fmla="*/ 5075059 h 5996693"/>
              <a:gd name="connsiteX27" fmla="*/ 3514345 w 4243388"/>
              <a:gd name="connsiteY27" fmla="*/ 5026117 h 5996693"/>
              <a:gd name="connsiteX28" fmla="*/ 3682079 w 4243388"/>
              <a:gd name="connsiteY28" fmla="*/ 5010723 h 5996693"/>
              <a:gd name="connsiteX29" fmla="*/ 3810028 w 4243388"/>
              <a:gd name="connsiteY29" fmla="*/ 4978639 h 5996693"/>
              <a:gd name="connsiteX30" fmla="*/ 3957900 w 4243388"/>
              <a:gd name="connsiteY30" fmla="*/ 4939180 h 5996693"/>
              <a:gd name="connsiteX31" fmla="*/ 4068900 w 4243388"/>
              <a:gd name="connsiteY31" fmla="*/ 4799977 h 5996693"/>
              <a:gd name="connsiteX32" fmla="*/ 3990584 w 4243388"/>
              <a:gd name="connsiteY32" fmla="*/ 4700636 h 5996693"/>
              <a:gd name="connsiteX33" fmla="*/ 4085869 w 4243388"/>
              <a:gd name="connsiteY33" fmla="*/ 4554748 h 5996693"/>
              <a:gd name="connsiteX34" fmla="*/ 4099562 w 4243388"/>
              <a:gd name="connsiteY34" fmla="*/ 4354419 h 5996693"/>
              <a:gd name="connsiteX35" fmla="*/ 4091374 w 4243388"/>
              <a:gd name="connsiteY35" fmla="*/ 4196149 h 5996693"/>
              <a:gd name="connsiteX36" fmla="*/ 4021986 w 4243388"/>
              <a:gd name="connsiteY36" fmla="*/ 4033029 h 5996693"/>
              <a:gd name="connsiteX37" fmla="*/ 3957713 w 4243388"/>
              <a:gd name="connsiteY37" fmla="*/ 3816528 h 5996693"/>
              <a:gd name="connsiteX38" fmla="*/ 3909215 w 4243388"/>
              <a:gd name="connsiteY38" fmla="*/ 3579759 h 5996693"/>
              <a:gd name="connsiteX39" fmla="*/ 3953113 w 4243388"/>
              <a:gd name="connsiteY39" fmla="*/ 3399218 h 5996693"/>
              <a:gd name="connsiteX40" fmla="*/ 4083481 w 4243388"/>
              <a:gd name="connsiteY40" fmla="*/ 3302554 h 5996693"/>
              <a:gd name="connsiteX41" fmla="*/ 3858107 w 4243388"/>
              <a:gd name="connsiteY41" fmla="*/ 3123156 h 5996693"/>
              <a:gd name="connsiteX42" fmla="*/ 4038802 w 4243388"/>
              <a:gd name="connsiteY42" fmla="*/ 2602916 h 5996693"/>
              <a:gd name="connsiteX43" fmla="*/ 3998216 w 4243388"/>
              <a:gd name="connsiteY43" fmla="*/ 2422606 h 5996693"/>
              <a:gd name="connsiteX44" fmla="*/ 4079333 w 4243388"/>
              <a:gd name="connsiteY44" fmla="*/ 2260373 h 5996693"/>
              <a:gd name="connsiteX45" fmla="*/ 4241565 w 4243388"/>
              <a:gd name="connsiteY45" fmla="*/ 2142386 h 5996693"/>
              <a:gd name="connsiteX46" fmla="*/ 4160451 w 4243388"/>
              <a:gd name="connsiteY46" fmla="*/ 1198490 h 5996693"/>
              <a:gd name="connsiteX47" fmla="*/ 4064586 w 4243388"/>
              <a:gd name="connsiteY47" fmla="*/ 763413 h 5996693"/>
              <a:gd name="connsiteX48" fmla="*/ 3858108 w 4243388"/>
              <a:gd name="connsiteY48" fmla="*/ 579058 h 5996693"/>
              <a:gd name="connsiteX49" fmla="*/ 3813863 w 4243388"/>
              <a:gd name="connsiteY49" fmla="*/ 402078 h 5996693"/>
              <a:gd name="connsiteX50" fmla="*/ 3681127 w 4243388"/>
              <a:gd name="connsiteY50" fmla="*/ 335710 h 5996693"/>
              <a:gd name="connsiteX51" fmla="*/ 3526269 w 4243388"/>
              <a:gd name="connsiteY51" fmla="*/ 453697 h 5996693"/>
              <a:gd name="connsiteX52" fmla="*/ 3600012 w 4243388"/>
              <a:gd name="connsiteY52" fmla="*/ 276716 h 5996693"/>
              <a:gd name="connsiteX53" fmla="*/ 3607385 w 4243388"/>
              <a:gd name="connsiteY53" fmla="*/ 158729 h 5996693"/>
              <a:gd name="connsiteX54" fmla="*/ 3371411 w 4243388"/>
              <a:gd name="connsiteY54" fmla="*/ 40742 h 5996693"/>
              <a:gd name="connsiteX55" fmla="*/ 3334542 w 4243388"/>
              <a:gd name="connsiteY55" fmla="*/ 188227 h 5996693"/>
              <a:gd name="connsiteX56" fmla="*/ 3216552 w 4243388"/>
              <a:gd name="connsiteY56" fmla="*/ 357832 h 5996693"/>
              <a:gd name="connsiteX57" fmla="*/ 3371412 w 4243388"/>
              <a:gd name="connsiteY57" fmla="*/ 343084 h 5996693"/>
              <a:gd name="connsiteX58" fmla="*/ 3386159 w 4243388"/>
              <a:gd name="connsiteY58" fmla="*/ 453697 h 5996693"/>
              <a:gd name="connsiteX59" fmla="*/ 3282920 w 4243388"/>
              <a:gd name="connsiteY59" fmla="*/ 527439 h 5996693"/>
              <a:gd name="connsiteX60" fmla="*/ 2877340 w 4243388"/>
              <a:gd name="connsiteY60" fmla="*/ 269342 h 5996693"/>
              <a:gd name="connsiteX61" fmla="*/ 2796223 w 4243388"/>
              <a:gd name="connsiteY61" fmla="*/ 284091 h 5996693"/>
              <a:gd name="connsiteX62" fmla="*/ 2715108 w 4243388"/>
              <a:gd name="connsiteY62" fmla="*/ 114484 h 5996693"/>
              <a:gd name="connsiteX63" fmla="*/ 2676431 w 4243388"/>
              <a:gd name="connsiteY63" fmla="*/ 0 h 5996693"/>
              <a:gd name="connsiteX0" fmla="*/ 0 w 4243388"/>
              <a:gd name="connsiteY0" fmla="*/ 5611403 h 5996693"/>
              <a:gd name="connsiteX1" fmla="*/ 66413 w 4243388"/>
              <a:gd name="connsiteY1" fmla="*/ 5726584 h 5996693"/>
              <a:gd name="connsiteX2" fmla="*/ 57200 w 4243388"/>
              <a:gd name="connsiteY2" fmla="*/ 5757424 h 5996693"/>
              <a:gd name="connsiteX3" fmla="*/ 125001 w 4243388"/>
              <a:gd name="connsiteY3" fmla="*/ 5876845 h 5996693"/>
              <a:gd name="connsiteX4" fmla="*/ 363638 w 4243388"/>
              <a:gd name="connsiteY4" fmla="*/ 5996675 h 5996693"/>
              <a:gd name="connsiteX5" fmla="*/ 397026 w 4243388"/>
              <a:gd name="connsiteY5" fmla="*/ 5868242 h 5996693"/>
              <a:gd name="connsiteX6" fmla="*/ 589381 w 4243388"/>
              <a:gd name="connsiteY6" fmla="*/ 5904036 h 5996693"/>
              <a:gd name="connsiteX7" fmla="*/ 727054 w 4243388"/>
              <a:gd name="connsiteY7" fmla="*/ 5831932 h 5996693"/>
              <a:gd name="connsiteX8" fmla="*/ 792605 w 4243388"/>
              <a:gd name="connsiteY8" fmla="*/ 5670929 h 5996693"/>
              <a:gd name="connsiteX9" fmla="*/ 945345 w 4243388"/>
              <a:gd name="connsiteY9" fmla="*/ 5690461 h 5996693"/>
              <a:gd name="connsiteX10" fmla="*/ 1113054 w 4243388"/>
              <a:gd name="connsiteY10" fmla="*/ 5593221 h 5996693"/>
              <a:gd name="connsiteX11" fmla="*/ 1262050 w 4243388"/>
              <a:gd name="connsiteY11" fmla="*/ 5578961 h 5996693"/>
              <a:gd name="connsiteX12" fmla="*/ 1368057 w 4243388"/>
              <a:gd name="connsiteY12" fmla="*/ 5727827 h 5996693"/>
              <a:gd name="connsiteX13" fmla="*/ 1494138 w 4243388"/>
              <a:gd name="connsiteY13" fmla="*/ 5624910 h 5996693"/>
              <a:gd name="connsiteX14" fmla="*/ 1657956 w 4243388"/>
              <a:gd name="connsiteY14" fmla="*/ 5535693 h 5996693"/>
              <a:gd name="connsiteX15" fmla="*/ 1709966 w 4243388"/>
              <a:gd name="connsiteY15" fmla="*/ 5436925 h 5996693"/>
              <a:gd name="connsiteX16" fmla="*/ 1901199 w 4243388"/>
              <a:gd name="connsiteY16" fmla="*/ 5480690 h 5996693"/>
              <a:gd name="connsiteX17" fmla="*/ 2066820 w 4243388"/>
              <a:gd name="connsiteY17" fmla="*/ 5483214 h 5996693"/>
              <a:gd name="connsiteX18" fmla="*/ 2182698 w 4243388"/>
              <a:gd name="connsiteY18" fmla="*/ 5370868 h 5996693"/>
              <a:gd name="connsiteX19" fmla="*/ 2321661 w 4243388"/>
              <a:gd name="connsiteY19" fmla="*/ 5380647 h 5996693"/>
              <a:gd name="connsiteX20" fmla="*/ 2436714 w 4243388"/>
              <a:gd name="connsiteY20" fmla="*/ 5273908 h 5996693"/>
              <a:gd name="connsiteX21" fmla="*/ 2586374 w 4243388"/>
              <a:gd name="connsiteY21" fmla="*/ 5322203 h 5996693"/>
              <a:gd name="connsiteX22" fmla="*/ 2707839 w 4243388"/>
              <a:gd name="connsiteY22" fmla="*/ 5178687 h 5996693"/>
              <a:gd name="connsiteX23" fmla="*/ 2836672 w 4243388"/>
              <a:gd name="connsiteY23" fmla="*/ 5345946 h 5996693"/>
              <a:gd name="connsiteX24" fmla="*/ 3003149 w 4243388"/>
              <a:gd name="connsiteY24" fmla="*/ 5324233 h 5996693"/>
              <a:gd name="connsiteX25" fmla="*/ 3147610 w 4243388"/>
              <a:gd name="connsiteY25" fmla="*/ 5250579 h 5996693"/>
              <a:gd name="connsiteX26" fmla="*/ 3366232 w 4243388"/>
              <a:gd name="connsiteY26" fmla="*/ 5075059 h 5996693"/>
              <a:gd name="connsiteX27" fmla="*/ 3514345 w 4243388"/>
              <a:gd name="connsiteY27" fmla="*/ 5026117 h 5996693"/>
              <a:gd name="connsiteX28" fmla="*/ 3682079 w 4243388"/>
              <a:gd name="connsiteY28" fmla="*/ 5010723 h 5996693"/>
              <a:gd name="connsiteX29" fmla="*/ 3810028 w 4243388"/>
              <a:gd name="connsiteY29" fmla="*/ 4978639 h 5996693"/>
              <a:gd name="connsiteX30" fmla="*/ 3957900 w 4243388"/>
              <a:gd name="connsiteY30" fmla="*/ 4939180 h 5996693"/>
              <a:gd name="connsiteX31" fmla="*/ 4068900 w 4243388"/>
              <a:gd name="connsiteY31" fmla="*/ 4799977 h 5996693"/>
              <a:gd name="connsiteX32" fmla="*/ 3990584 w 4243388"/>
              <a:gd name="connsiteY32" fmla="*/ 4700636 h 5996693"/>
              <a:gd name="connsiteX33" fmla="*/ 4085869 w 4243388"/>
              <a:gd name="connsiteY33" fmla="*/ 4554748 h 5996693"/>
              <a:gd name="connsiteX34" fmla="*/ 4099562 w 4243388"/>
              <a:gd name="connsiteY34" fmla="*/ 4354419 h 5996693"/>
              <a:gd name="connsiteX35" fmla="*/ 4091374 w 4243388"/>
              <a:gd name="connsiteY35" fmla="*/ 4196149 h 5996693"/>
              <a:gd name="connsiteX36" fmla="*/ 4021986 w 4243388"/>
              <a:gd name="connsiteY36" fmla="*/ 4033029 h 5996693"/>
              <a:gd name="connsiteX37" fmla="*/ 3957713 w 4243388"/>
              <a:gd name="connsiteY37" fmla="*/ 3816528 h 5996693"/>
              <a:gd name="connsiteX38" fmla="*/ 3909215 w 4243388"/>
              <a:gd name="connsiteY38" fmla="*/ 3579759 h 5996693"/>
              <a:gd name="connsiteX39" fmla="*/ 3953113 w 4243388"/>
              <a:gd name="connsiteY39" fmla="*/ 3399218 h 5996693"/>
              <a:gd name="connsiteX40" fmla="*/ 4083481 w 4243388"/>
              <a:gd name="connsiteY40" fmla="*/ 3302554 h 5996693"/>
              <a:gd name="connsiteX41" fmla="*/ 3858107 w 4243388"/>
              <a:gd name="connsiteY41" fmla="*/ 3123156 h 5996693"/>
              <a:gd name="connsiteX42" fmla="*/ 4038802 w 4243388"/>
              <a:gd name="connsiteY42" fmla="*/ 2602916 h 5996693"/>
              <a:gd name="connsiteX43" fmla="*/ 3998216 w 4243388"/>
              <a:gd name="connsiteY43" fmla="*/ 2422606 h 5996693"/>
              <a:gd name="connsiteX44" fmla="*/ 4079333 w 4243388"/>
              <a:gd name="connsiteY44" fmla="*/ 2260373 h 5996693"/>
              <a:gd name="connsiteX45" fmla="*/ 4241565 w 4243388"/>
              <a:gd name="connsiteY45" fmla="*/ 2142386 h 5996693"/>
              <a:gd name="connsiteX46" fmla="*/ 4160451 w 4243388"/>
              <a:gd name="connsiteY46" fmla="*/ 969890 h 5996693"/>
              <a:gd name="connsiteX47" fmla="*/ 4064586 w 4243388"/>
              <a:gd name="connsiteY47" fmla="*/ 763413 h 5996693"/>
              <a:gd name="connsiteX48" fmla="*/ 3858108 w 4243388"/>
              <a:gd name="connsiteY48" fmla="*/ 579058 h 5996693"/>
              <a:gd name="connsiteX49" fmla="*/ 3813863 w 4243388"/>
              <a:gd name="connsiteY49" fmla="*/ 402078 h 5996693"/>
              <a:gd name="connsiteX50" fmla="*/ 3681127 w 4243388"/>
              <a:gd name="connsiteY50" fmla="*/ 335710 h 5996693"/>
              <a:gd name="connsiteX51" fmla="*/ 3526269 w 4243388"/>
              <a:gd name="connsiteY51" fmla="*/ 453697 h 5996693"/>
              <a:gd name="connsiteX52" fmla="*/ 3600012 w 4243388"/>
              <a:gd name="connsiteY52" fmla="*/ 276716 h 5996693"/>
              <a:gd name="connsiteX53" fmla="*/ 3607385 w 4243388"/>
              <a:gd name="connsiteY53" fmla="*/ 158729 h 5996693"/>
              <a:gd name="connsiteX54" fmla="*/ 3371411 w 4243388"/>
              <a:gd name="connsiteY54" fmla="*/ 40742 h 5996693"/>
              <a:gd name="connsiteX55" fmla="*/ 3334542 w 4243388"/>
              <a:gd name="connsiteY55" fmla="*/ 188227 h 5996693"/>
              <a:gd name="connsiteX56" fmla="*/ 3216552 w 4243388"/>
              <a:gd name="connsiteY56" fmla="*/ 357832 h 5996693"/>
              <a:gd name="connsiteX57" fmla="*/ 3371412 w 4243388"/>
              <a:gd name="connsiteY57" fmla="*/ 343084 h 5996693"/>
              <a:gd name="connsiteX58" fmla="*/ 3386159 w 4243388"/>
              <a:gd name="connsiteY58" fmla="*/ 453697 h 5996693"/>
              <a:gd name="connsiteX59" fmla="*/ 3282920 w 4243388"/>
              <a:gd name="connsiteY59" fmla="*/ 527439 h 5996693"/>
              <a:gd name="connsiteX60" fmla="*/ 2877340 w 4243388"/>
              <a:gd name="connsiteY60" fmla="*/ 269342 h 5996693"/>
              <a:gd name="connsiteX61" fmla="*/ 2796223 w 4243388"/>
              <a:gd name="connsiteY61" fmla="*/ 284091 h 5996693"/>
              <a:gd name="connsiteX62" fmla="*/ 2715108 w 4243388"/>
              <a:gd name="connsiteY62" fmla="*/ 114484 h 5996693"/>
              <a:gd name="connsiteX63" fmla="*/ 2676431 w 4243388"/>
              <a:gd name="connsiteY63" fmla="*/ 0 h 5996693"/>
              <a:gd name="connsiteX0" fmla="*/ 0 w 4243388"/>
              <a:gd name="connsiteY0" fmla="*/ 5611403 h 5996693"/>
              <a:gd name="connsiteX1" fmla="*/ 66413 w 4243388"/>
              <a:gd name="connsiteY1" fmla="*/ 5726584 h 5996693"/>
              <a:gd name="connsiteX2" fmla="*/ 57200 w 4243388"/>
              <a:gd name="connsiteY2" fmla="*/ 5757424 h 5996693"/>
              <a:gd name="connsiteX3" fmla="*/ 125001 w 4243388"/>
              <a:gd name="connsiteY3" fmla="*/ 5876845 h 5996693"/>
              <a:gd name="connsiteX4" fmla="*/ 363638 w 4243388"/>
              <a:gd name="connsiteY4" fmla="*/ 5996675 h 5996693"/>
              <a:gd name="connsiteX5" fmla="*/ 397026 w 4243388"/>
              <a:gd name="connsiteY5" fmla="*/ 5868242 h 5996693"/>
              <a:gd name="connsiteX6" fmla="*/ 589381 w 4243388"/>
              <a:gd name="connsiteY6" fmla="*/ 5904036 h 5996693"/>
              <a:gd name="connsiteX7" fmla="*/ 727054 w 4243388"/>
              <a:gd name="connsiteY7" fmla="*/ 5831932 h 5996693"/>
              <a:gd name="connsiteX8" fmla="*/ 792605 w 4243388"/>
              <a:gd name="connsiteY8" fmla="*/ 5670929 h 5996693"/>
              <a:gd name="connsiteX9" fmla="*/ 945345 w 4243388"/>
              <a:gd name="connsiteY9" fmla="*/ 5690461 h 5996693"/>
              <a:gd name="connsiteX10" fmla="*/ 1113054 w 4243388"/>
              <a:gd name="connsiteY10" fmla="*/ 5593221 h 5996693"/>
              <a:gd name="connsiteX11" fmla="*/ 1262050 w 4243388"/>
              <a:gd name="connsiteY11" fmla="*/ 5578961 h 5996693"/>
              <a:gd name="connsiteX12" fmla="*/ 1368057 w 4243388"/>
              <a:gd name="connsiteY12" fmla="*/ 5727827 h 5996693"/>
              <a:gd name="connsiteX13" fmla="*/ 1494138 w 4243388"/>
              <a:gd name="connsiteY13" fmla="*/ 5624910 h 5996693"/>
              <a:gd name="connsiteX14" fmla="*/ 1657956 w 4243388"/>
              <a:gd name="connsiteY14" fmla="*/ 5535693 h 5996693"/>
              <a:gd name="connsiteX15" fmla="*/ 1709966 w 4243388"/>
              <a:gd name="connsiteY15" fmla="*/ 5436925 h 5996693"/>
              <a:gd name="connsiteX16" fmla="*/ 1901199 w 4243388"/>
              <a:gd name="connsiteY16" fmla="*/ 5480690 h 5996693"/>
              <a:gd name="connsiteX17" fmla="*/ 2066820 w 4243388"/>
              <a:gd name="connsiteY17" fmla="*/ 5483214 h 5996693"/>
              <a:gd name="connsiteX18" fmla="*/ 2182698 w 4243388"/>
              <a:gd name="connsiteY18" fmla="*/ 5370868 h 5996693"/>
              <a:gd name="connsiteX19" fmla="*/ 2321661 w 4243388"/>
              <a:gd name="connsiteY19" fmla="*/ 5380647 h 5996693"/>
              <a:gd name="connsiteX20" fmla="*/ 2436714 w 4243388"/>
              <a:gd name="connsiteY20" fmla="*/ 5273908 h 5996693"/>
              <a:gd name="connsiteX21" fmla="*/ 2586374 w 4243388"/>
              <a:gd name="connsiteY21" fmla="*/ 5322203 h 5996693"/>
              <a:gd name="connsiteX22" fmla="*/ 2707839 w 4243388"/>
              <a:gd name="connsiteY22" fmla="*/ 5178687 h 5996693"/>
              <a:gd name="connsiteX23" fmla="*/ 2836672 w 4243388"/>
              <a:gd name="connsiteY23" fmla="*/ 5345946 h 5996693"/>
              <a:gd name="connsiteX24" fmla="*/ 3003149 w 4243388"/>
              <a:gd name="connsiteY24" fmla="*/ 5324233 h 5996693"/>
              <a:gd name="connsiteX25" fmla="*/ 3147610 w 4243388"/>
              <a:gd name="connsiteY25" fmla="*/ 5250579 h 5996693"/>
              <a:gd name="connsiteX26" fmla="*/ 3366232 w 4243388"/>
              <a:gd name="connsiteY26" fmla="*/ 5075059 h 5996693"/>
              <a:gd name="connsiteX27" fmla="*/ 3514345 w 4243388"/>
              <a:gd name="connsiteY27" fmla="*/ 5026117 h 5996693"/>
              <a:gd name="connsiteX28" fmla="*/ 3682079 w 4243388"/>
              <a:gd name="connsiteY28" fmla="*/ 5010723 h 5996693"/>
              <a:gd name="connsiteX29" fmla="*/ 3810028 w 4243388"/>
              <a:gd name="connsiteY29" fmla="*/ 4978639 h 5996693"/>
              <a:gd name="connsiteX30" fmla="*/ 3957900 w 4243388"/>
              <a:gd name="connsiteY30" fmla="*/ 4939180 h 5996693"/>
              <a:gd name="connsiteX31" fmla="*/ 4068900 w 4243388"/>
              <a:gd name="connsiteY31" fmla="*/ 4799977 h 5996693"/>
              <a:gd name="connsiteX32" fmla="*/ 3990584 w 4243388"/>
              <a:gd name="connsiteY32" fmla="*/ 4700636 h 5996693"/>
              <a:gd name="connsiteX33" fmla="*/ 4085869 w 4243388"/>
              <a:gd name="connsiteY33" fmla="*/ 4554748 h 5996693"/>
              <a:gd name="connsiteX34" fmla="*/ 4099562 w 4243388"/>
              <a:gd name="connsiteY34" fmla="*/ 4354419 h 5996693"/>
              <a:gd name="connsiteX35" fmla="*/ 4091374 w 4243388"/>
              <a:gd name="connsiteY35" fmla="*/ 4196149 h 5996693"/>
              <a:gd name="connsiteX36" fmla="*/ 4021986 w 4243388"/>
              <a:gd name="connsiteY36" fmla="*/ 4033029 h 5996693"/>
              <a:gd name="connsiteX37" fmla="*/ 3957713 w 4243388"/>
              <a:gd name="connsiteY37" fmla="*/ 3816528 h 5996693"/>
              <a:gd name="connsiteX38" fmla="*/ 3909215 w 4243388"/>
              <a:gd name="connsiteY38" fmla="*/ 3579759 h 5996693"/>
              <a:gd name="connsiteX39" fmla="*/ 3953113 w 4243388"/>
              <a:gd name="connsiteY39" fmla="*/ 3399218 h 5996693"/>
              <a:gd name="connsiteX40" fmla="*/ 4083481 w 4243388"/>
              <a:gd name="connsiteY40" fmla="*/ 3302554 h 5996693"/>
              <a:gd name="connsiteX41" fmla="*/ 3858107 w 4243388"/>
              <a:gd name="connsiteY41" fmla="*/ 3123156 h 5996693"/>
              <a:gd name="connsiteX42" fmla="*/ 4038802 w 4243388"/>
              <a:gd name="connsiteY42" fmla="*/ 2602916 h 5996693"/>
              <a:gd name="connsiteX43" fmla="*/ 3998216 w 4243388"/>
              <a:gd name="connsiteY43" fmla="*/ 2422606 h 5996693"/>
              <a:gd name="connsiteX44" fmla="*/ 4079333 w 4243388"/>
              <a:gd name="connsiteY44" fmla="*/ 2260373 h 5996693"/>
              <a:gd name="connsiteX45" fmla="*/ 4241565 w 4243388"/>
              <a:gd name="connsiteY45" fmla="*/ 2142386 h 5996693"/>
              <a:gd name="connsiteX46" fmla="*/ 4160451 w 4243388"/>
              <a:gd name="connsiteY46" fmla="*/ 969890 h 5996693"/>
              <a:gd name="connsiteX47" fmla="*/ 4064586 w 4243388"/>
              <a:gd name="connsiteY47" fmla="*/ 763413 h 5996693"/>
              <a:gd name="connsiteX48" fmla="*/ 3858108 w 4243388"/>
              <a:gd name="connsiteY48" fmla="*/ 579058 h 5996693"/>
              <a:gd name="connsiteX49" fmla="*/ 3813863 w 4243388"/>
              <a:gd name="connsiteY49" fmla="*/ 402078 h 5996693"/>
              <a:gd name="connsiteX50" fmla="*/ 3681127 w 4243388"/>
              <a:gd name="connsiteY50" fmla="*/ 335710 h 5996693"/>
              <a:gd name="connsiteX51" fmla="*/ 3526269 w 4243388"/>
              <a:gd name="connsiteY51" fmla="*/ 453697 h 5996693"/>
              <a:gd name="connsiteX52" fmla="*/ 3600012 w 4243388"/>
              <a:gd name="connsiteY52" fmla="*/ 276716 h 5996693"/>
              <a:gd name="connsiteX53" fmla="*/ 3607385 w 4243388"/>
              <a:gd name="connsiteY53" fmla="*/ 158729 h 5996693"/>
              <a:gd name="connsiteX54" fmla="*/ 3371411 w 4243388"/>
              <a:gd name="connsiteY54" fmla="*/ 40742 h 5996693"/>
              <a:gd name="connsiteX55" fmla="*/ 3334542 w 4243388"/>
              <a:gd name="connsiteY55" fmla="*/ 188227 h 5996693"/>
              <a:gd name="connsiteX56" fmla="*/ 3216552 w 4243388"/>
              <a:gd name="connsiteY56" fmla="*/ 357832 h 5996693"/>
              <a:gd name="connsiteX57" fmla="*/ 3371412 w 4243388"/>
              <a:gd name="connsiteY57" fmla="*/ 343084 h 5996693"/>
              <a:gd name="connsiteX58" fmla="*/ 3386159 w 4243388"/>
              <a:gd name="connsiteY58" fmla="*/ 453697 h 5996693"/>
              <a:gd name="connsiteX59" fmla="*/ 3282920 w 4243388"/>
              <a:gd name="connsiteY59" fmla="*/ 527439 h 5996693"/>
              <a:gd name="connsiteX60" fmla="*/ 2877340 w 4243388"/>
              <a:gd name="connsiteY60" fmla="*/ 269342 h 5996693"/>
              <a:gd name="connsiteX61" fmla="*/ 2796223 w 4243388"/>
              <a:gd name="connsiteY61" fmla="*/ 284091 h 5996693"/>
              <a:gd name="connsiteX62" fmla="*/ 2715108 w 4243388"/>
              <a:gd name="connsiteY62" fmla="*/ 114484 h 5996693"/>
              <a:gd name="connsiteX63" fmla="*/ 2676431 w 4243388"/>
              <a:gd name="connsiteY63" fmla="*/ 0 h 5996693"/>
              <a:gd name="connsiteX0" fmla="*/ 0 w 4243388"/>
              <a:gd name="connsiteY0" fmla="*/ 5611403 h 5996693"/>
              <a:gd name="connsiteX1" fmla="*/ 66413 w 4243388"/>
              <a:gd name="connsiteY1" fmla="*/ 5726584 h 5996693"/>
              <a:gd name="connsiteX2" fmla="*/ 57200 w 4243388"/>
              <a:gd name="connsiteY2" fmla="*/ 5757424 h 5996693"/>
              <a:gd name="connsiteX3" fmla="*/ 125001 w 4243388"/>
              <a:gd name="connsiteY3" fmla="*/ 5876845 h 5996693"/>
              <a:gd name="connsiteX4" fmla="*/ 363638 w 4243388"/>
              <a:gd name="connsiteY4" fmla="*/ 5996675 h 5996693"/>
              <a:gd name="connsiteX5" fmla="*/ 397026 w 4243388"/>
              <a:gd name="connsiteY5" fmla="*/ 5868242 h 5996693"/>
              <a:gd name="connsiteX6" fmla="*/ 589381 w 4243388"/>
              <a:gd name="connsiteY6" fmla="*/ 5904036 h 5996693"/>
              <a:gd name="connsiteX7" fmla="*/ 727054 w 4243388"/>
              <a:gd name="connsiteY7" fmla="*/ 5831932 h 5996693"/>
              <a:gd name="connsiteX8" fmla="*/ 792605 w 4243388"/>
              <a:gd name="connsiteY8" fmla="*/ 5670929 h 5996693"/>
              <a:gd name="connsiteX9" fmla="*/ 945345 w 4243388"/>
              <a:gd name="connsiteY9" fmla="*/ 5690461 h 5996693"/>
              <a:gd name="connsiteX10" fmla="*/ 1113054 w 4243388"/>
              <a:gd name="connsiteY10" fmla="*/ 5593221 h 5996693"/>
              <a:gd name="connsiteX11" fmla="*/ 1262050 w 4243388"/>
              <a:gd name="connsiteY11" fmla="*/ 5578961 h 5996693"/>
              <a:gd name="connsiteX12" fmla="*/ 1368057 w 4243388"/>
              <a:gd name="connsiteY12" fmla="*/ 5727827 h 5996693"/>
              <a:gd name="connsiteX13" fmla="*/ 1494138 w 4243388"/>
              <a:gd name="connsiteY13" fmla="*/ 5624910 h 5996693"/>
              <a:gd name="connsiteX14" fmla="*/ 1657956 w 4243388"/>
              <a:gd name="connsiteY14" fmla="*/ 5535693 h 5996693"/>
              <a:gd name="connsiteX15" fmla="*/ 1709966 w 4243388"/>
              <a:gd name="connsiteY15" fmla="*/ 5436925 h 5996693"/>
              <a:gd name="connsiteX16" fmla="*/ 1901199 w 4243388"/>
              <a:gd name="connsiteY16" fmla="*/ 5480690 h 5996693"/>
              <a:gd name="connsiteX17" fmla="*/ 2066820 w 4243388"/>
              <a:gd name="connsiteY17" fmla="*/ 5483214 h 5996693"/>
              <a:gd name="connsiteX18" fmla="*/ 2182698 w 4243388"/>
              <a:gd name="connsiteY18" fmla="*/ 5370868 h 5996693"/>
              <a:gd name="connsiteX19" fmla="*/ 2321661 w 4243388"/>
              <a:gd name="connsiteY19" fmla="*/ 5380647 h 5996693"/>
              <a:gd name="connsiteX20" fmla="*/ 2436714 w 4243388"/>
              <a:gd name="connsiteY20" fmla="*/ 5273908 h 5996693"/>
              <a:gd name="connsiteX21" fmla="*/ 2586374 w 4243388"/>
              <a:gd name="connsiteY21" fmla="*/ 5322203 h 5996693"/>
              <a:gd name="connsiteX22" fmla="*/ 2707839 w 4243388"/>
              <a:gd name="connsiteY22" fmla="*/ 5178687 h 5996693"/>
              <a:gd name="connsiteX23" fmla="*/ 2836672 w 4243388"/>
              <a:gd name="connsiteY23" fmla="*/ 5345946 h 5996693"/>
              <a:gd name="connsiteX24" fmla="*/ 3003149 w 4243388"/>
              <a:gd name="connsiteY24" fmla="*/ 5324233 h 5996693"/>
              <a:gd name="connsiteX25" fmla="*/ 3147610 w 4243388"/>
              <a:gd name="connsiteY25" fmla="*/ 5250579 h 5996693"/>
              <a:gd name="connsiteX26" fmla="*/ 3366232 w 4243388"/>
              <a:gd name="connsiteY26" fmla="*/ 5075059 h 5996693"/>
              <a:gd name="connsiteX27" fmla="*/ 3514345 w 4243388"/>
              <a:gd name="connsiteY27" fmla="*/ 5026117 h 5996693"/>
              <a:gd name="connsiteX28" fmla="*/ 3682079 w 4243388"/>
              <a:gd name="connsiteY28" fmla="*/ 5010723 h 5996693"/>
              <a:gd name="connsiteX29" fmla="*/ 3810028 w 4243388"/>
              <a:gd name="connsiteY29" fmla="*/ 4978639 h 5996693"/>
              <a:gd name="connsiteX30" fmla="*/ 3957900 w 4243388"/>
              <a:gd name="connsiteY30" fmla="*/ 4939180 h 5996693"/>
              <a:gd name="connsiteX31" fmla="*/ 4068900 w 4243388"/>
              <a:gd name="connsiteY31" fmla="*/ 4799977 h 5996693"/>
              <a:gd name="connsiteX32" fmla="*/ 3990584 w 4243388"/>
              <a:gd name="connsiteY32" fmla="*/ 4700636 h 5996693"/>
              <a:gd name="connsiteX33" fmla="*/ 4085869 w 4243388"/>
              <a:gd name="connsiteY33" fmla="*/ 4554748 h 5996693"/>
              <a:gd name="connsiteX34" fmla="*/ 4099562 w 4243388"/>
              <a:gd name="connsiteY34" fmla="*/ 4354419 h 5996693"/>
              <a:gd name="connsiteX35" fmla="*/ 4091374 w 4243388"/>
              <a:gd name="connsiteY35" fmla="*/ 4196149 h 5996693"/>
              <a:gd name="connsiteX36" fmla="*/ 4021986 w 4243388"/>
              <a:gd name="connsiteY36" fmla="*/ 4033029 h 5996693"/>
              <a:gd name="connsiteX37" fmla="*/ 3957713 w 4243388"/>
              <a:gd name="connsiteY37" fmla="*/ 3816528 h 5996693"/>
              <a:gd name="connsiteX38" fmla="*/ 3909215 w 4243388"/>
              <a:gd name="connsiteY38" fmla="*/ 3579759 h 5996693"/>
              <a:gd name="connsiteX39" fmla="*/ 3953113 w 4243388"/>
              <a:gd name="connsiteY39" fmla="*/ 3399218 h 5996693"/>
              <a:gd name="connsiteX40" fmla="*/ 4083481 w 4243388"/>
              <a:gd name="connsiteY40" fmla="*/ 3302554 h 5996693"/>
              <a:gd name="connsiteX41" fmla="*/ 3858107 w 4243388"/>
              <a:gd name="connsiteY41" fmla="*/ 3123156 h 5996693"/>
              <a:gd name="connsiteX42" fmla="*/ 4038802 w 4243388"/>
              <a:gd name="connsiteY42" fmla="*/ 2602916 h 5996693"/>
              <a:gd name="connsiteX43" fmla="*/ 3998216 w 4243388"/>
              <a:gd name="connsiteY43" fmla="*/ 2422606 h 5996693"/>
              <a:gd name="connsiteX44" fmla="*/ 4079333 w 4243388"/>
              <a:gd name="connsiteY44" fmla="*/ 2260373 h 5996693"/>
              <a:gd name="connsiteX45" fmla="*/ 4241565 w 4243388"/>
              <a:gd name="connsiteY45" fmla="*/ 2142386 h 5996693"/>
              <a:gd name="connsiteX46" fmla="*/ 4160451 w 4243388"/>
              <a:gd name="connsiteY46" fmla="*/ 969890 h 5996693"/>
              <a:gd name="connsiteX47" fmla="*/ 4064586 w 4243388"/>
              <a:gd name="connsiteY47" fmla="*/ 763413 h 5996693"/>
              <a:gd name="connsiteX48" fmla="*/ 3858108 w 4243388"/>
              <a:gd name="connsiteY48" fmla="*/ 579058 h 5996693"/>
              <a:gd name="connsiteX49" fmla="*/ 3813863 w 4243388"/>
              <a:gd name="connsiteY49" fmla="*/ 402078 h 5996693"/>
              <a:gd name="connsiteX50" fmla="*/ 3681127 w 4243388"/>
              <a:gd name="connsiteY50" fmla="*/ 335710 h 5996693"/>
              <a:gd name="connsiteX51" fmla="*/ 3526269 w 4243388"/>
              <a:gd name="connsiteY51" fmla="*/ 453697 h 5996693"/>
              <a:gd name="connsiteX52" fmla="*/ 3600012 w 4243388"/>
              <a:gd name="connsiteY52" fmla="*/ 276716 h 5996693"/>
              <a:gd name="connsiteX53" fmla="*/ 3607385 w 4243388"/>
              <a:gd name="connsiteY53" fmla="*/ 158729 h 5996693"/>
              <a:gd name="connsiteX54" fmla="*/ 3371411 w 4243388"/>
              <a:gd name="connsiteY54" fmla="*/ 40742 h 5996693"/>
              <a:gd name="connsiteX55" fmla="*/ 3334542 w 4243388"/>
              <a:gd name="connsiteY55" fmla="*/ 188227 h 5996693"/>
              <a:gd name="connsiteX56" fmla="*/ 3216552 w 4243388"/>
              <a:gd name="connsiteY56" fmla="*/ 357832 h 5996693"/>
              <a:gd name="connsiteX57" fmla="*/ 3371412 w 4243388"/>
              <a:gd name="connsiteY57" fmla="*/ 343084 h 5996693"/>
              <a:gd name="connsiteX58" fmla="*/ 3386159 w 4243388"/>
              <a:gd name="connsiteY58" fmla="*/ 453697 h 5996693"/>
              <a:gd name="connsiteX59" fmla="*/ 3282920 w 4243388"/>
              <a:gd name="connsiteY59" fmla="*/ 527439 h 5996693"/>
              <a:gd name="connsiteX60" fmla="*/ 2877340 w 4243388"/>
              <a:gd name="connsiteY60" fmla="*/ 269342 h 5996693"/>
              <a:gd name="connsiteX61" fmla="*/ 2796223 w 4243388"/>
              <a:gd name="connsiteY61" fmla="*/ 284091 h 5996693"/>
              <a:gd name="connsiteX62" fmla="*/ 2715108 w 4243388"/>
              <a:gd name="connsiteY62" fmla="*/ 114484 h 5996693"/>
              <a:gd name="connsiteX63" fmla="*/ 2676431 w 4243388"/>
              <a:gd name="connsiteY63" fmla="*/ 0 h 5996693"/>
              <a:gd name="connsiteX0" fmla="*/ 0 w 4257131"/>
              <a:gd name="connsiteY0" fmla="*/ 5611403 h 5996693"/>
              <a:gd name="connsiteX1" fmla="*/ 66413 w 4257131"/>
              <a:gd name="connsiteY1" fmla="*/ 5726584 h 5996693"/>
              <a:gd name="connsiteX2" fmla="*/ 57200 w 4257131"/>
              <a:gd name="connsiteY2" fmla="*/ 5757424 h 5996693"/>
              <a:gd name="connsiteX3" fmla="*/ 125001 w 4257131"/>
              <a:gd name="connsiteY3" fmla="*/ 5876845 h 5996693"/>
              <a:gd name="connsiteX4" fmla="*/ 363638 w 4257131"/>
              <a:gd name="connsiteY4" fmla="*/ 5996675 h 5996693"/>
              <a:gd name="connsiteX5" fmla="*/ 397026 w 4257131"/>
              <a:gd name="connsiteY5" fmla="*/ 5868242 h 5996693"/>
              <a:gd name="connsiteX6" fmla="*/ 589381 w 4257131"/>
              <a:gd name="connsiteY6" fmla="*/ 5904036 h 5996693"/>
              <a:gd name="connsiteX7" fmla="*/ 727054 w 4257131"/>
              <a:gd name="connsiteY7" fmla="*/ 5831932 h 5996693"/>
              <a:gd name="connsiteX8" fmla="*/ 792605 w 4257131"/>
              <a:gd name="connsiteY8" fmla="*/ 5670929 h 5996693"/>
              <a:gd name="connsiteX9" fmla="*/ 945345 w 4257131"/>
              <a:gd name="connsiteY9" fmla="*/ 5690461 h 5996693"/>
              <a:gd name="connsiteX10" fmla="*/ 1113054 w 4257131"/>
              <a:gd name="connsiteY10" fmla="*/ 5593221 h 5996693"/>
              <a:gd name="connsiteX11" fmla="*/ 1262050 w 4257131"/>
              <a:gd name="connsiteY11" fmla="*/ 5578961 h 5996693"/>
              <a:gd name="connsiteX12" fmla="*/ 1368057 w 4257131"/>
              <a:gd name="connsiteY12" fmla="*/ 5727827 h 5996693"/>
              <a:gd name="connsiteX13" fmla="*/ 1494138 w 4257131"/>
              <a:gd name="connsiteY13" fmla="*/ 5624910 h 5996693"/>
              <a:gd name="connsiteX14" fmla="*/ 1657956 w 4257131"/>
              <a:gd name="connsiteY14" fmla="*/ 5535693 h 5996693"/>
              <a:gd name="connsiteX15" fmla="*/ 1709966 w 4257131"/>
              <a:gd name="connsiteY15" fmla="*/ 5436925 h 5996693"/>
              <a:gd name="connsiteX16" fmla="*/ 1901199 w 4257131"/>
              <a:gd name="connsiteY16" fmla="*/ 5480690 h 5996693"/>
              <a:gd name="connsiteX17" fmla="*/ 2066820 w 4257131"/>
              <a:gd name="connsiteY17" fmla="*/ 5483214 h 5996693"/>
              <a:gd name="connsiteX18" fmla="*/ 2182698 w 4257131"/>
              <a:gd name="connsiteY18" fmla="*/ 5370868 h 5996693"/>
              <a:gd name="connsiteX19" fmla="*/ 2321661 w 4257131"/>
              <a:gd name="connsiteY19" fmla="*/ 5380647 h 5996693"/>
              <a:gd name="connsiteX20" fmla="*/ 2436714 w 4257131"/>
              <a:gd name="connsiteY20" fmla="*/ 5273908 h 5996693"/>
              <a:gd name="connsiteX21" fmla="*/ 2586374 w 4257131"/>
              <a:gd name="connsiteY21" fmla="*/ 5322203 h 5996693"/>
              <a:gd name="connsiteX22" fmla="*/ 2707839 w 4257131"/>
              <a:gd name="connsiteY22" fmla="*/ 5178687 h 5996693"/>
              <a:gd name="connsiteX23" fmla="*/ 2836672 w 4257131"/>
              <a:gd name="connsiteY23" fmla="*/ 5345946 h 5996693"/>
              <a:gd name="connsiteX24" fmla="*/ 3003149 w 4257131"/>
              <a:gd name="connsiteY24" fmla="*/ 5324233 h 5996693"/>
              <a:gd name="connsiteX25" fmla="*/ 3147610 w 4257131"/>
              <a:gd name="connsiteY25" fmla="*/ 5250579 h 5996693"/>
              <a:gd name="connsiteX26" fmla="*/ 3366232 w 4257131"/>
              <a:gd name="connsiteY26" fmla="*/ 5075059 h 5996693"/>
              <a:gd name="connsiteX27" fmla="*/ 3514345 w 4257131"/>
              <a:gd name="connsiteY27" fmla="*/ 5026117 h 5996693"/>
              <a:gd name="connsiteX28" fmla="*/ 3682079 w 4257131"/>
              <a:gd name="connsiteY28" fmla="*/ 5010723 h 5996693"/>
              <a:gd name="connsiteX29" fmla="*/ 3810028 w 4257131"/>
              <a:gd name="connsiteY29" fmla="*/ 4978639 h 5996693"/>
              <a:gd name="connsiteX30" fmla="*/ 3957900 w 4257131"/>
              <a:gd name="connsiteY30" fmla="*/ 4939180 h 5996693"/>
              <a:gd name="connsiteX31" fmla="*/ 4068900 w 4257131"/>
              <a:gd name="connsiteY31" fmla="*/ 4799977 h 5996693"/>
              <a:gd name="connsiteX32" fmla="*/ 3990584 w 4257131"/>
              <a:gd name="connsiteY32" fmla="*/ 4700636 h 5996693"/>
              <a:gd name="connsiteX33" fmla="*/ 4085869 w 4257131"/>
              <a:gd name="connsiteY33" fmla="*/ 4554748 h 5996693"/>
              <a:gd name="connsiteX34" fmla="*/ 4099562 w 4257131"/>
              <a:gd name="connsiteY34" fmla="*/ 4354419 h 5996693"/>
              <a:gd name="connsiteX35" fmla="*/ 4091374 w 4257131"/>
              <a:gd name="connsiteY35" fmla="*/ 4196149 h 5996693"/>
              <a:gd name="connsiteX36" fmla="*/ 4021986 w 4257131"/>
              <a:gd name="connsiteY36" fmla="*/ 4033029 h 5996693"/>
              <a:gd name="connsiteX37" fmla="*/ 3957713 w 4257131"/>
              <a:gd name="connsiteY37" fmla="*/ 3816528 h 5996693"/>
              <a:gd name="connsiteX38" fmla="*/ 3909215 w 4257131"/>
              <a:gd name="connsiteY38" fmla="*/ 3579759 h 5996693"/>
              <a:gd name="connsiteX39" fmla="*/ 3953113 w 4257131"/>
              <a:gd name="connsiteY39" fmla="*/ 3399218 h 5996693"/>
              <a:gd name="connsiteX40" fmla="*/ 4083481 w 4257131"/>
              <a:gd name="connsiteY40" fmla="*/ 3302554 h 5996693"/>
              <a:gd name="connsiteX41" fmla="*/ 3858107 w 4257131"/>
              <a:gd name="connsiteY41" fmla="*/ 3123156 h 5996693"/>
              <a:gd name="connsiteX42" fmla="*/ 4038802 w 4257131"/>
              <a:gd name="connsiteY42" fmla="*/ 2602916 h 5996693"/>
              <a:gd name="connsiteX43" fmla="*/ 3998216 w 4257131"/>
              <a:gd name="connsiteY43" fmla="*/ 2422606 h 5996693"/>
              <a:gd name="connsiteX44" fmla="*/ 4079333 w 4257131"/>
              <a:gd name="connsiteY44" fmla="*/ 2260373 h 5996693"/>
              <a:gd name="connsiteX45" fmla="*/ 4241565 w 4257131"/>
              <a:gd name="connsiteY45" fmla="*/ 2142386 h 5996693"/>
              <a:gd name="connsiteX46" fmla="*/ 4160451 w 4257131"/>
              <a:gd name="connsiteY46" fmla="*/ 969890 h 5996693"/>
              <a:gd name="connsiteX47" fmla="*/ 4064586 w 4257131"/>
              <a:gd name="connsiteY47" fmla="*/ 763413 h 5996693"/>
              <a:gd name="connsiteX48" fmla="*/ 3858108 w 4257131"/>
              <a:gd name="connsiteY48" fmla="*/ 579058 h 5996693"/>
              <a:gd name="connsiteX49" fmla="*/ 3813863 w 4257131"/>
              <a:gd name="connsiteY49" fmla="*/ 402078 h 5996693"/>
              <a:gd name="connsiteX50" fmla="*/ 3681127 w 4257131"/>
              <a:gd name="connsiteY50" fmla="*/ 335710 h 5996693"/>
              <a:gd name="connsiteX51" fmla="*/ 3526269 w 4257131"/>
              <a:gd name="connsiteY51" fmla="*/ 453697 h 5996693"/>
              <a:gd name="connsiteX52" fmla="*/ 3600012 w 4257131"/>
              <a:gd name="connsiteY52" fmla="*/ 276716 h 5996693"/>
              <a:gd name="connsiteX53" fmla="*/ 3607385 w 4257131"/>
              <a:gd name="connsiteY53" fmla="*/ 158729 h 5996693"/>
              <a:gd name="connsiteX54" fmla="*/ 3371411 w 4257131"/>
              <a:gd name="connsiteY54" fmla="*/ 40742 h 5996693"/>
              <a:gd name="connsiteX55" fmla="*/ 3334542 w 4257131"/>
              <a:gd name="connsiteY55" fmla="*/ 188227 h 5996693"/>
              <a:gd name="connsiteX56" fmla="*/ 3216552 w 4257131"/>
              <a:gd name="connsiteY56" fmla="*/ 357832 h 5996693"/>
              <a:gd name="connsiteX57" fmla="*/ 3371412 w 4257131"/>
              <a:gd name="connsiteY57" fmla="*/ 343084 h 5996693"/>
              <a:gd name="connsiteX58" fmla="*/ 3386159 w 4257131"/>
              <a:gd name="connsiteY58" fmla="*/ 453697 h 5996693"/>
              <a:gd name="connsiteX59" fmla="*/ 3282920 w 4257131"/>
              <a:gd name="connsiteY59" fmla="*/ 527439 h 5996693"/>
              <a:gd name="connsiteX60" fmla="*/ 2877340 w 4257131"/>
              <a:gd name="connsiteY60" fmla="*/ 269342 h 5996693"/>
              <a:gd name="connsiteX61" fmla="*/ 2796223 w 4257131"/>
              <a:gd name="connsiteY61" fmla="*/ 284091 h 5996693"/>
              <a:gd name="connsiteX62" fmla="*/ 2715108 w 4257131"/>
              <a:gd name="connsiteY62" fmla="*/ 114484 h 5996693"/>
              <a:gd name="connsiteX63" fmla="*/ 2676431 w 4257131"/>
              <a:gd name="connsiteY63" fmla="*/ 0 h 5996693"/>
              <a:gd name="connsiteX0" fmla="*/ 0 w 4260922"/>
              <a:gd name="connsiteY0" fmla="*/ 5611403 h 5996693"/>
              <a:gd name="connsiteX1" fmla="*/ 66413 w 4260922"/>
              <a:gd name="connsiteY1" fmla="*/ 5726584 h 5996693"/>
              <a:gd name="connsiteX2" fmla="*/ 57200 w 4260922"/>
              <a:gd name="connsiteY2" fmla="*/ 5757424 h 5996693"/>
              <a:gd name="connsiteX3" fmla="*/ 125001 w 4260922"/>
              <a:gd name="connsiteY3" fmla="*/ 5876845 h 5996693"/>
              <a:gd name="connsiteX4" fmla="*/ 363638 w 4260922"/>
              <a:gd name="connsiteY4" fmla="*/ 5996675 h 5996693"/>
              <a:gd name="connsiteX5" fmla="*/ 397026 w 4260922"/>
              <a:gd name="connsiteY5" fmla="*/ 5868242 h 5996693"/>
              <a:gd name="connsiteX6" fmla="*/ 589381 w 4260922"/>
              <a:gd name="connsiteY6" fmla="*/ 5904036 h 5996693"/>
              <a:gd name="connsiteX7" fmla="*/ 727054 w 4260922"/>
              <a:gd name="connsiteY7" fmla="*/ 5831932 h 5996693"/>
              <a:gd name="connsiteX8" fmla="*/ 792605 w 4260922"/>
              <a:gd name="connsiteY8" fmla="*/ 5670929 h 5996693"/>
              <a:gd name="connsiteX9" fmla="*/ 945345 w 4260922"/>
              <a:gd name="connsiteY9" fmla="*/ 5690461 h 5996693"/>
              <a:gd name="connsiteX10" fmla="*/ 1113054 w 4260922"/>
              <a:gd name="connsiteY10" fmla="*/ 5593221 h 5996693"/>
              <a:gd name="connsiteX11" fmla="*/ 1262050 w 4260922"/>
              <a:gd name="connsiteY11" fmla="*/ 5578961 h 5996693"/>
              <a:gd name="connsiteX12" fmla="*/ 1368057 w 4260922"/>
              <a:gd name="connsiteY12" fmla="*/ 5727827 h 5996693"/>
              <a:gd name="connsiteX13" fmla="*/ 1494138 w 4260922"/>
              <a:gd name="connsiteY13" fmla="*/ 5624910 h 5996693"/>
              <a:gd name="connsiteX14" fmla="*/ 1657956 w 4260922"/>
              <a:gd name="connsiteY14" fmla="*/ 5535693 h 5996693"/>
              <a:gd name="connsiteX15" fmla="*/ 1709966 w 4260922"/>
              <a:gd name="connsiteY15" fmla="*/ 5436925 h 5996693"/>
              <a:gd name="connsiteX16" fmla="*/ 1901199 w 4260922"/>
              <a:gd name="connsiteY16" fmla="*/ 5480690 h 5996693"/>
              <a:gd name="connsiteX17" fmla="*/ 2066820 w 4260922"/>
              <a:gd name="connsiteY17" fmla="*/ 5483214 h 5996693"/>
              <a:gd name="connsiteX18" fmla="*/ 2182698 w 4260922"/>
              <a:gd name="connsiteY18" fmla="*/ 5370868 h 5996693"/>
              <a:gd name="connsiteX19" fmla="*/ 2321661 w 4260922"/>
              <a:gd name="connsiteY19" fmla="*/ 5380647 h 5996693"/>
              <a:gd name="connsiteX20" fmla="*/ 2436714 w 4260922"/>
              <a:gd name="connsiteY20" fmla="*/ 5273908 h 5996693"/>
              <a:gd name="connsiteX21" fmla="*/ 2586374 w 4260922"/>
              <a:gd name="connsiteY21" fmla="*/ 5322203 h 5996693"/>
              <a:gd name="connsiteX22" fmla="*/ 2707839 w 4260922"/>
              <a:gd name="connsiteY22" fmla="*/ 5178687 h 5996693"/>
              <a:gd name="connsiteX23" fmla="*/ 2836672 w 4260922"/>
              <a:gd name="connsiteY23" fmla="*/ 5345946 h 5996693"/>
              <a:gd name="connsiteX24" fmla="*/ 3003149 w 4260922"/>
              <a:gd name="connsiteY24" fmla="*/ 5324233 h 5996693"/>
              <a:gd name="connsiteX25" fmla="*/ 3147610 w 4260922"/>
              <a:gd name="connsiteY25" fmla="*/ 5250579 h 5996693"/>
              <a:gd name="connsiteX26" fmla="*/ 3366232 w 4260922"/>
              <a:gd name="connsiteY26" fmla="*/ 5075059 h 5996693"/>
              <a:gd name="connsiteX27" fmla="*/ 3514345 w 4260922"/>
              <a:gd name="connsiteY27" fmla="*/ 5026117 h 5996693"/>
              <a:gd name="connsiteX28" fmla="*/ 3682079 w 4260922"/>
              <a:gd name="connsiteY28" fmla="*/ 5010723 h 5996693"/>
              <a:gd name="connsiteX29" fmla="*/ 3810028 w 4260922"/>
              <a:gd name="connsiteY29" fmla="*/ 4978639 h 5996693"/>
              <a:gd name="connsiteX30" fmla="*/ 3957900 w 4260922"/>
              <a:gd name="connsiteY30" fmla="*/ 4939180 h 5996693"/>
              <a:gd name="connsiteX31" fmla="*/ 4068900 w 4260922"/>
              <a:gd name="connsiteY31" fmla="*/ 4799977 h 5996693"/>
              <a:gd name="connsiteX32" fmla="*/ 3990584 w 4260922"/>
              <a:gd name="connsiteY32" fmla="*/ 4700636 h 5996693"/>
              <a:gd name="connsiteX33" fmla="*/ 4085869 w 4260922"/>
              <a:gd name="connsiteY33" fmla="*/ 4554748 h 5996693"/>
              <a:gd name="connsiteX34" fmla="*/ 4099562 w 4260922"/>
              <a:gd name="connsiteY34" fmla="*/ 4354419 h 5996693"/>
              <a:gd name="connsiteX35" fmla="*/ 4091374 w 4260922"/>
              <a:gd name="connsiteY35" fmla="*/ 4196149 h 5996693"/>
              <a:gd name="connsiteX36" fmla="*/ 4021986 w 4260922"/>
              <a:gd name="connsiteY36" fmla="*/ 4033029 h 5996693"/>
              <a:gd name="connsiteX37" fmla="*/ 3957713 w 4260922"/>
              <a:gd name="connsiteY37" fmla="*/ 3816528 h 5996693"/>
              <a:gd name="connsiteX38" fmla="*/ 3909215 w 4260922"/>
              <a:gd name="connsiteY38" fmla="*/ 3579759 h 5996693"/>
              <a:gd name="connsiteX39" fmla="*/ 3953113 w 4260922"/>
              <a:gd name="connsiteY39" fmla="*/ 3399218 h 5996693"/>
              <a:gd name="connsiteX40" fmla="*/ 4083481 w 4260922"/>
              <a:gd name="connsiteY40" fmla="*/ 3302554 h 5996693"/>
              <a:gd name="connsiteX41" fmla="*/ 3858107 w 4260922"/>
              <a:gd name="connsiteY41" fmla="*/ 3123156 h 5996693"/>
              <a:gd name="connsiteX42" fmla="*/ 4038802 w 4260922"/>
              <a:gd name="connsiteY42" fmla="*/ 2602916 h 5996693"/>
              <a:gd name="connsiteX43" fmla="*/ 3998216 w 4260922"/>
              <a:gd name="connsiteY43" fmla="*/ 2422606 h 5996693"/>
              <a:gd name="connsiteX44" fmla="*/ 4079333 w 4260922"/>
              <a:gd name="connsiteY44" fmla="*/ 2260373 h 5996693"/>
              <a:gd name="connsiteX45" fmla="*/ 4241565 w 4260922"/>
              <a:gd name="connsiteY45" fmla="*/ 2142386 h 5996693"/>
              <a:gd name="connsiteX46" fmla="*/ 4248940 w 4260922"/>
              <a:gd name="connsiteY46" fmla="*/ 1508207 h 5996693"/>
              <a:gd name="connsiteX47" fmla="*/ 4160451 w 4260922"/>
              <a:gd name="connsiteY47" fmla="*/ 969890 h 5996693"/>
              <a:gd name="connsiteX48" fmla="*/ 4064586 w 4260922"/>
              <a:gd name="connsiteY48" fmla="*/ 763413 h 5996693"/>
              <a:gd name="connsiteX49" fmla="*/ 3858108 w 4260922"/>
              <a:gd name="connsiteY49" fmla="*/ 579058 h 5996693"/>
              <a:gd name="connsiteX50" fmla="*/ 3813863 w 4260922"/>
              <a:gd name="connsiteY50" fmla="*/ 402078 h 5996693"/>
              <a:gd name="connsiteX51" fmla="*/ 3681127 w 4260922"/>
              <a:gd name="connsiteY51" fmla="*/ 335710 h 5996693"/>
              <a:gd name="connsiteX52" fmla="*/ 3526269 w 4260922"/>
              <a:gd name="connsiteY52" fmla="*/ 453697 h 5996693"/>
              <a:gd name="connsiteX53" fmla="*/ 3600012 w 4260922"/>
              <a:gd name="connsiteY53" fmla="*/ 276716 h 5996693"/>
              <a:gd name="connsiteX54" fmla="*/ 3607385 w 4260922"/>
              <a:gd name="connsiteY54" fmla="*/ 158729 h 5996693"/>
              <a:gd name="connsiteX55" fmla="*/ 3371411 w 4260922"/>
              <a:gd name="connsiteY55" fmla="*/ 40742 h 5996693"/>
              <a:gd name="connsiteX56" fmla="*/ 3334542 w 4260922"/>
              <a:gd name="connsiteY56" fmla="*/ 188227 h 5996693"/>
              <a:gd name="connsiteX57" fmla="*/ 3216552 w 4260922"/>
              <a:gd name="connsiteY57" fmla="*/ 357832 h 5996693"/>
              <a:gd name="connsiteX58" fmla="*/ 3371412 w 4260922"/>
              <a:gd name="connsiteY58" fmla="*/ 343084 h 5996693"/>
              <a:gd name="connsiteX59" fmla="*/ 3386159 w 4260922"/>
              <a:gd name="connsiteY59" fmla="*/ 453697 h 5996693"/>
              <a:gd name="connsiteX60" fmla="*/ 3282920 w 4260922"/>
              <a:gd name="connsiteY60" fmla="*/ 527439 h 5996693"/>
              <a:gd name="connsiteX61" fmla="*/ 2877340 w 4260922"/>
              <a:gd name="connsiteY61" fmla="*/ 269342 h 5996693"/>
              <a:gd name="connsiteX62" fmla="*/ 2796223 w 4260922"/>
              <a:gd name="connsiteY62" fmla="*/ 284091 h 5996693"/>
              <a:gd name="connsiteX63" fmla="*/ 2715108 w 4260922"/>
              <a:gd name="connsiteY63" fmla="*/ 114484 h 5996693"/>
              <a:gd name="connsiteX64" fmla="*/ 2676431 w 4260922"/>
              <a:gd name="connsiteY64" fmla="*/ 0 h 5996693"/>
              <a:gd name="connsiteX0" fmla="*/ 0 w 4441376"/>
              <a:gd name="connsiteY0" fmla="*/ 5611403 h 5996693"/>
              <a:gd name="connsiteX1" fmla="*/ 66413 w 4441376"/>
              <a:gd name="connsiteY1" fmla="*/ 5726584 h 5996693"/>
              <a:gd name="connsiteX2" fmla="*/ 57200 w 4441376"/>
              <a:gd name="connsiteY2" fmla="*/ 5757424 h 5996693"/>
              <a:gd name="connsiteX3" fmla="*/ 125001 w 4441376"/>
              <a:gd name="connsiteY3" fmla="*/ 5876845 h 5996693"/>
              <a:gd name="connsiteX4" fmla="*/ 363638 w 4441376"/>
              <a:gd name="connsiteY4" fmla="*/ 5996675 h 5996693"/>
              <a:gd name="connsiteX5" fmla="*/ 397026 w 4441376"/>
              <a:gd name="connsiteY5" fmla="*/ 5868242 h 5996693"/>
              <a:gd name="connsiteX6" fmla="*/ 589381 w 4441376"/>
              <a:gd name="connsiteY6" fmla="*/ 5904036 h 5996693"/>
              <a:gd name="connsiteX7" fmla="*/ 727054 w 4441376"/>
              <a:gd name="connsiteY7" fmla="*/ 5831932 h 5996693"/>
              <a:gd name="connsiteX8" fmla="*/ 792605 w 4441376"/>
              <a:gd name="connsiteY8" fmla="*/ 5670929 h 5996693"/>
              <a:gd name="connsiteX9" fmla="*/ 945345 w 4441376"/>
              <a:gd name="connsiteY9" fmla="*/ 5690461 h 5996693"/>
              <a:gd name="connsiteX10" fmla="*/ 1113054 w 4441376"/>
              <a:gd name="connsiteY10" fmla="*/ 5593221 h 5996693"/>
              <a:gd name="connsiteX11" fmla="*/ 1262050 w 4441376"/>
              <a:gd name="connsiteY11" fmla="*/ 5578961 h 5996693"/>
              <a:gd name="connsiteX12" fmla="*/ 1368057 w 4441376"/>
              <a:gd name="connsiteY12" fmla="*/ 5727827 h 5996693"/>
              <a:gd name="connsiteX13" fmla="*/ 1494138 w 4441376"/>
              <a:gd name="connsiteY13" fmla="*/ 5624910 h 5996693"/>
              <a:gd name="connsiteX14" fmla="*/ 1657956 w 4441376"/>
              <a:gd name="connsiteY14" fmla="*/ 5535693 h 5996693"/>
              <a:gd name="connsiteX15" fmla="*/ 1709966 w 4441376"/>
              <a:gd name="connsiteY15" fmla="*/ 5436925 h 5996693"/>
              <a:gd name="connsiteX16" fmla="*/ 1901199 w 4441376"/>
              <a:gd name="connsiteY16" fmla="*/ 5480690 h 5996693"/>
              <a:gd name="connsiteX17" fmla="*/ 2066820 w 4441376"/>
              <a:gd name="connsiteY17" fmla="*/ 5483214 h 5996693"/>
              <a:gd name="connsiteX18" fmla="*/ 2182698 w 4441376"/>
              <a:gd name="connsiteY18" fmla="*/ 5370868 h 5996693"/>
              <a:gd name="connsiteX19" fmla="*/ 2321661 w 4441376"/>
              <a:gd name="connsiteY19" fmla="*/ 5380647 h 5996693"/>
              <a:gd name="connsiteX20" fmla="*/ 2436714 w 4441376"/>
              <a:gd name="connsiteY20" fmla="*/ 5273908 h 5996693"/>
              <a:gd name="connsiteX21" fmla="*/ 2586374 w 4441376"/>
              <a:gd name="connsiteY21" fmla="*/ 5322203 h 5996693"/>
              <a:gd name="connsiteX22" fmla="*/ 2707839 w 4441376"/>
              <a:gd name="connsiteY22" fmla="*/ 5178687 h 5996693"/>
              <a:gd name="connsiteX23" fmla="*/ 2836672 w 4441376"/>
              <a:gd name="connsiteY23" fmla="*/ 5345946 h 5996693"/>
              <a:gd name="connsiteX24" fmla="*/ 3003149 w 4441376"/>
              <a:gd name="connsiteY24" fmla="*/ 5324233 h 5996693"/>
              <a:gd name="connsiteX25" fmla="*/ 3147610 w 4441376"/>
              <a:gd name="connsiteY25" fmla="*/ 5250579 h 5996693"/>
              <a:gd name="connsiteX26" fmla="*/ 3366232 w 4441376"/>
              <a:gd name="connsiteY26" fmla="*/ 5075059 h 5996693"/>
              <a:gd name="connsiteX27" fmla="*/ 3514345 w 4441376"/>
              <a:gd name="connsiteY27" fmla="*/ 5026117 h 5996693"/>
              <a:gd name="connsiteX28" fmla="*/ 3682079 w 4441376"/>
              <a:gd name="connsiteY28" fmla="*/ 5010723 h 5996693"/>
              <a:gd name="connsiteX29" fmla="*/ 3810028 w 4441376"/>
              <a:gd name="connsiteY29" fmla="*/ 4978639 h 5996693"/>
              <a:gd name="connsiteX30" fmla="*/ 3957900 w 4441376"/>
              <a:gd name="connsiteY30" fmla="*/ 4939180 h 5996693"/>
              <a:gd name="connsiteX31" fmla="*/ 4068900 w 4441376"/>
              <a:gd name="connsiteY31" fmla="*/ 4799977 h 5996693"/>
              <a:gd name="connsiteX32" fmla="*/ 3990584 w 4441376"/>
              <a:gd name="connsiteY32" fmla="*/ 4700636 h 5996693"/>
              <a:gd name="connsiteX33" fmla="*/ 4085869 w 4441376"/>
              <a:gd name="connsiteY33" fmla="*/ 4554748 h 5996693"/>
              <a:gd name="connsiteX34" fmla="*/ 4099562 w 4441376"/>
              <a:gd name="connsiteY34" fmla="*/ 4354419 h 5996693"/>
              <a:gd name="connsiteX35" fmla="*/ 4091374 w 4441376"/>
              <a:gd name="connsiteY35" fmla="*/ 4196149 h 5996693"/>
              <a:gd name="connsiteX36" fmla="*/ 4021986 w 4441376"/>
              <a:gd name="connsiteY36" fmla="*/ 4033029 h 5996693"/>
              <a:gd name="connsiteX37" fmla="*/ 3957713 w 4441376"/>
              <a:gd name="connsiteY37" fmla="*/ 3816528 h 5996693"/>
              <a:gd name="connsiteX38" fmla="*/ 3909215 w 4441376"/>
              <a:gd name="connsiteY38" fmla="*/ 3579759 h 5996693"/>
              <a:gd name="connsiteX39" fmla="*/ 3953113 w 4441376"/>
              <a:gd name="connsiteY39" fmla="*/ 3399218 h 5996693"/>
              <a:gd name="connsiteX40" fmla="*/ 4083481 w 4441376"/>
              <a:gd name="connsiteY40" fmla="*/ 3302554 h 5996693"/>
              <a:gd name="connsiteX41" fmla="*/ 3858107 w 4441376"/>
              <a:gd name="connsiteY41" fmla="*/ 3123156 h 5996693"/>
              <a:gd name="connsiteX42" fmla="*/ 4038802 w 4441376"/>
              <a:gd name="connsiteY42" fmla="*/ 2602916 h 5996693"/>
              <a:gd name="connsiteX43" fmla="*/ 3998216 w 4441376"/>
              <a:gd name="connsiteY43" fmla="*/ 2422606 h 5996693"/>
              <a:gd name="connsiteX44" fmla="*/ 4079333 w 4441376"/>
              <a:gd name="connsiteY44" fmla="*/ 2260373 h 5996693"/>
              <a:gd name="connsiteX45" fmla="*/ 4241565 w 4441376"/>
              <a:gd name="connsiteY45" fmla="*/ 2142386 h 5996693"/>
              <a:gd name="connsiteX46" fmla="*/ 4440669 w 4441376"/>
              <a:gd name="connsiteY46" fmla="*/ 1309104 h 5996693"/>
              <a:gd name="connsiteX47" fmla="*/ 4160451 w 4441376"/>
              <a:gd name="connsiteY47" fmla="*/ 969890 h 5996693"/>
              <a:gd name="connsiteX48" fmla="*/ 4064586 w 4441376"/>
              <a:gd name="connsiteY48" fmla="*/ 763413 h 5996693"/>
              <a:gd name="connsiteX49" fmla="*/ 3858108 w 4441376"/>
              <a:gd name="connsiteY49" fmla="*/ 579058 h 5996693"/>
              <a:gd name="connsiteX50" fmla="*/ 3813863 w 4441376"/>
              <a:gd name="connsiteY50" fmla="*/ 402078 h 5996693"/>
              <a:gd name="connsiteX51" fmla="*/ 3681127 w 4441376"/>
              <a:gd name="connsiteY51" fmla="*/ 335710 h 5996693"/>
              <a:gd name="connsiteX52" fmla="*/ 3526269 w 4441376"/>
              <a:gd name="connsiteY52" fmla="*/ 453697 h 5996693"/>
              <a:gd name="connsiteX53" fmla="*/ 3600012 w 4441376"/>
              <a:gd name="connsiteY53" fmla="*/ 276716 h 5996693"/>
              <a:gd name="connsiteX54" fmla="*/ 3607385 w 4441376"/>
              <a:gd name="connsiteY54" fmla="*/ 158729 h 5996693"/>
              <a:gd name="connsiteX55" fmla="*/ 3371411 w 4441376"/>
              <a:gd name="connsiteY55" fmla="*/ 40742 h 5996693"/>
              <a:gd name="connsiteX56" fmla="*/ 3334542 w 4441376"/>
              <a:gd name="connsiteY56" fmla="*/ 188227 h 5996693"/>
              <a:gd name="connsiteX57" fmla="*/ 3216552 w 4441376"/>
              <a:gd name="connsiteY57" fmla="*/ 357832 h 5996693"/>
              <a:gd name="connsiteX58" fmla="*/ 3371412 w 4441376"/>
              <a:gd name="connsiteY58" fmla="*/ 343084 h 5996693"/>
              <a:gd name="connsiteX59" fmla="*/ 3386159 w 4441376"/>
              <a:gd name="connsiteY59" fmla="*/ 453697 h 5996693"/>
              <a:gd name="connsiteX60" fmla="*/ 3282920 w 4441376"/>
              <a:gd name="connsiteY60" fmla="*/ 527439 h 5996693"/>
              <a:gd name="connsiteX61" fmla="*/ 2877340 w 4441376"/>
              <a:gd name="connsiteY61" fmla="*/ 269342 h 5996693"/>
              <a:gd name="connsiteX62" fmla="*/ 2796223 w 4441376"/>
              <a:gd name="connsiteY62" fmla="*/ 284091 h 5996693"/>
              <a:gd name="connsiteX63" fmla="*/ 2715108 w 4441376"/>
              <a:gd name="connsiteY63" fmla="*/ 114484 h 5996693"/>
              <a:gd name="connsiteX64" fmla="*/ 2676431 w 4441376"/>
              <a:gd name="connsiteY64" fmla="*/ 0 h 5996693"/>
              <a:gd name="connsiteX0" fmla="*/ 0 w 4441148"/>
              <a:gd name="connsiteY0" fmla="*/ 5611403 h 5996693"/>
              <a:gd name="connsiteX1" fmla="*/ 66413 w 4441148"/>
              <a:gd name="connsiteY1" fmla="*/ 5726584 h 5996693"/>
              <a:gd name="connsiteX2" fmla="*/ 57200 w 4441148"/>
              <a:gd name="connsiteY2" fmla="*/ 5757424 h 5996693"/>
              <a:gd name="connsiteX3" fmla="*/ 125001 w 4441148"/>
              <a:gd name="connsiteY3" fmla="*/ 5876845 h 5996693"/>
              <a:gd name="connsiteX4" fmla="*/ 363638 w 4441148"/>
              <a:gd name="connsiteY4" fmla="*/ 5996675 h 5996693"/>
              <a:gd name="connsiteX5" fmla="*/ 397026 w 4441148"/>
              <a:gd name="connsiteY5" fmla="*/ 5868242 h 5996693"/>
              <a:gd name="connsiteX6" fmla="*/ 589381 w 4441148"/>
              <a:gd name="connsiteY6" fmla="*/ 5904036 h 5996693"/>
              <a:gd name="connsiteX7" fmla="*/ 727054 w 4441148"/>
              <a:gd name="connsiteY7" fmla="*/ 5831932 h 5996693"/>
              <a:gd name="connsiteX8" fmla="*/ 792605 w 4441148"/>
              <a:gd name="connsiteY8" fmla="*/ 5670929 h 5996693"/>
              <a:gd name="connsiteX9" fmla="*/ 945345 w 4441148"/>
              <a:gd name="connsiteY9" fmla="*/ 5690461 h 5996693"/>
              <a:gd name="connsiteX10" fmla="*/ 1113054 w 4441148"/>
              <a:gd name="connsiteY10" fmla="*/ 5593221 h 5996693"/>
              <a:gd name="connsiteX11" fmla="*/ 1262050 w 4441148"/>
              <a:gd name="connsiteY11" fmla="*/ 5578961 h 5996693"/>
              <a:gd name="connsiteX12" fmla="*/ 1368057 w 4441148"/>
              <a:gd name="connsiteY12" fmla="*/ 5727827 h 5996693"/>
              <a:gd name="connsiteX13" fmla="*/ 1494138 w 4441148"/>
              <a:gd name="connsiteY13" fmla="*/ 5624910 h 5996693"/>
              <a:gd name="connsiteX14" fmla="*/ 1657956 w 4441148"/>
              <a:gd name="connsiteY14" fmla="*/ 5535693 h 5996693"/>
              <a:gd name="connsiteX15" fmla="*/ 1709966 w 4441148"/>
              <a:gd name="connsiteY15" fmla="*/ 5436925 h 5996693"/>
              <a:gd name="connsiteX16" fmla="*/ 1901199 w 4441148"/>
              <a:gd name="connsiteY16" fmla="*/ 5480690 h 5996693"/>
              <a:gd name="connsiteX17" fmla="*/ 2066820 w 4441148"/>
              <a:gd name="connsiteY17" fmla="*/ 5483214 h 5996693"/>
              <a:gd name="connsiteX18" fmla="*/ 2182698 w 4441148"/>
              <a:gd name="connsiteY18" fmla="*/ 5370868 h 5996693"/>
              <a:gd name="connsiteX19" fmla="*/ 2321661 w 4441148"/>
              <a:gd name="connsiteY19" fmla="*/ 5380647 h 5996693"/>
              <a:gd name="connsiteX20" fmla="*/ 2436714 w 4441148"/>
              <a:gd name="connsiteY20" fmla="*/ 5273908 h 5996693"/>
              <a:gd name="connsiteX21" fmla="*/ 2586374 w 4441148"/>
              <a:gd name="connsiteY21" fmla="*/ 5322203 h 5996693"/>
              <a:gd name="connsiteX22" fmla="*/ 2707839 w 4441148"/>
              <a:gd name="connsiteY22" fmla="*/ 5178687 h 5996693"/>
              <a:gd name="connsiteX23" fmla="*/ 2836672 w 4441148"/>
              <a:gd name="connsiteY23" fmla="*/ 5345946 h 5996693"/>
              <a:gd name="connsiteX24" fmla="*/ 3003149 w 4441148"/>
              <a:gd name="connsiteY24" fmla="*/ 5324233 h 5996693"/>
              <a:gd name="connsiteX25" fmla="*/ 3147610 w 4441148"/>
              <a:gd name="connsiteY25" fmla="*/ 5250579 h 5996693"/>
              <a:gd name="connsiteX26" fmla="*/ 3366232 w 4441148"/>
              <a:gd name="connsiteY26" fmla="*/ 5075059 h 5996693"/>
              <a:gd name="connsiteX27" fmla="*/ 3514345 w 4441148"/>
              <a:gd name="connsiteY27" fmla="*/ 5026117 h 5996693"/>
              <a:gd name="connsiteX28" fmla="*/ 3682079 w 4441148"/>
              <a:gd name="connsiteY28" fmla="*/ 5010723 h 5996693"/>
              <a:gd name="connsiteX29" fmla="*/ 3810028 w 4441148"/>
              <a:gd name="connsiteY29" fmla="*/ 4978639 h 5996693"/>
              <a:gd name="connsiteX30" fmla="*/ 3957900 w 4441148"/>
              <a:gd name="connsiteY30" fmla="*/ 4939180 h 5996693"/>
              <a:gd name="connsiteX31" fmla="*/ 4068900 w 4441148"/>
              <a:gd name="connsiteY31" fmla="*/ 4799977 h 5996693"/>
              <a:gd name="connsiteX32" fmla="*/ 3990584 w 4441148"/>
              <a:gd name="connsiteY32" fmla="*/ 4700636 h 5996693"/>
              <a:gd name="connsiteX33" fmla="*/ 4085869 w 4441148"/>
              <a:gd name="connsiteY33" fmla="*/ 4554748 h 5996693"/>
              <a:gd name="connsiteX34" fmla="*/ 4099562 w 4441148"/>
              <a:gd name="connsiteY34" fmla="*/ 4354419 h 5996693"/>
              <a:gd name="connsiteX35" fmla="*/ 4091374 w 4441148"/>
              <a:gd name="connsiteY35" fmla="*/ 4196149 h 5996693"/>
              <a:gd name="connsiteX36" fmla="*/ 4021986 w 4441148"/>
              <a:gd name="connsiteY36" fmla="*/ 4033029 h 5996693"/>
              <a:gd name="connsiteX37" fmla="*/ 3957713 w 4441148"/>
              <a:gd name="connsiteY37" fmla="*/ 3816528 h 5996693"/>
              <a:gd name="connsiteX38" fmla="*/ 3909215 w 4441148"/>
              <a:gd name="connsiteY38" fmla="*/ 3579759 h 5996693"/>
              <a:gd name="connsiteX39" fmla="*/ 3953113 w 4441148"/>
              <a:gd name="connsiteY39" fmla="*/ 3399218 h 5996693"/>
              <a:gd name="connsiteX40" fmla="*/ 4083481 w 4441148"/>
              <a:gd name="connsiteY40" fmla="*/ 3302554 h 5996693"/>
              <a:gd name="connsiteX41" fmla="*/ 3858107 w 4441148"/>
              <a:gd name="connsiteY41" fmla="*/ 3123156 h 5996693"/>
              <a:gd name="connsiteX42" fmla="*/ 4038802 w 4441148"/>
              <a:gd name="connsiteY42" fmla="*/ 2602916 h 5996693"/>
              <a:gd name="connsiteX43" fmla="*/ 3998216 w 4441148"/>
              <a:gd name="connsiteY43" fmla="*/ 2422606 h 5996693"/>
              <a:gd name="connsiteX44" fmla="*/ 4079333 w 4441148"/>
              <a:gd name="connsiteY44" fmla="*/ 2260373 h 5996693"/>
              <a:gd name="connsiteX45" fmla="*/ 4241565 w 4441148"/>
              <a:gd name="connsiteY45" fmla="*/ 2142386 h 5996693"/>
              <a:gd name="connsiteX46" fmla="*/ 4440669 w 4441148"/>
              <a:gd name="connsiteY46" fmla="*/ 1309104 h 5996693"/>
              <a:gd name="connsiteX47" fmla="*/ 4293185 w 4441148"/>
              <a:gd name="connsiteY47" fmla="*/ 1110000 h 5996693"/>
              <a:gd name="connsiteX48" fmla="*/ 4160451 w 4441148"/>
              <a:gd name="connsiteY48" fmla="*/ 969890 h 5996693"/>
              <a:gd name="connsiteX49" fmla="*/ 4064586 w 4441148"/>
              <a:gd name="connsiteY49" fmla="*/ 763413 h 5996693"/>
              <a:gd name="connsiteX50" fmla="*/ 3858108 w 4441148"/>
              <a:gd name="connsiteY50" fmla="*/ 579058 h 5996693"/>
              <a:gd name="connsiteX51" fmla="*/ 3813863 w 4441148"/>
              <a:gd name="connsiteY51" fmla="*/ 402078 h 5996693"/>
              <a:gd name="connsiteX52" fmla="*/ 3681127 w 4441148"/>
              <a:gd name="connsiteY52" fmla="*/ 335710 h 5996693"/>
              <a:gd name="connsiteX53" fmla="*/ 3526269 w 4441148"/>
              <a:gd name="connsiteY53" fmla="*/ 453697 h 5996693"/>
              <a:gd name="connsiteX54" fmla="*/ 3600012 w 4441148"/>
              <a:gd name="connsiteY54" fmla="*/ 276716 h 5996693"/>
              <a:gd name="connsiteX55" fmla="*/ 3607385 w 4441148"/>
              <a:gd name="connsiteY55" fmla="*/ 158729 h 5996693"/>
              <a:gd name="connsiteX56" fmla="*/ 3371411 w 4441148"/>
              <a:gd name="connsiteY56" fmla="*/ 40742 h 5996693"/>
              <a:gd name="connsiteX57" fmla="*/ 3334542 w 4441148"/>
              <a:gd name="connsiteY57" fmla="*/ 188227 h 5996693"/>
              <a:gd name="connsiteX58" fmla="*/ 3216552 w 4441148"/>
              <a:gd name="connsiteY58" fmla="*/ 357832 h 5996693"/>
              <a:gd name="connsiteX59" fmla="*/ 3371412 w 4441148"/>
              <a:gd name="connsiteY59" fmla="*/ 343084 h 5996693"/>
              <a:gd name="connsiteX60" fmla="*/ 3386159 w 4441148"/>
              <a:gd name="connsiteY60" fmla="*/ 453697 h 5996693"/>
              <a:gd name="connsiteX61" fmla="*/ 3282920 w 4441148"/>
              <a:gd name="connsiteY61" fmla="*/ 527439 h 5996693"/>
              <a:gd name="connsiteX62" fmla="*/ 2877340 w 4441148"/>
              <a:gd name="connsiteY62" fmla="*/ 269342 h 5996693"/>
              <a:gd name="connsiteX63" fmla="*/ 2796223 w 4441148"/>
              <a:gd name="connsiteY63" fmla="*/ 284091 h 5996693"/>
              <a:gd name="connsiteX64" fmla="*/ 2715108 w 4441148"/>
              <a:gd name="connsiteY64" fmla="*/ 114484 h 5996693"/>
              <a:gd name="connsiteX65" fmla="*/ 2676431 w 4441148"/>
              <a:gd name="connsiteY65" fmla="*/ 0 h 5996693"/>
              <a:gd name="connsiteX0" fmla="*/ 0 w 4441148"/>
              <a:gd name="connsiteY0" fmla="*/ 5611403 h 5996693"/>
              <a:gd name="connsiteX1" fmla="*/ 66413 w 4441148"/>
              <a:gd name="connsiteY1" fmla="*/ 5726584 h 5996693"/>
              <a:gd name="connsiteX2" fmla="*/ 57200 w 4441148"/>
              <a:gd name="connsiteY2" fmla="*/ 5757424 h 5996693"/>
              <a:gd name="connsiteX3" fmla="*/ 125001 w 4441148"/>
              <a:gd name="connsiteY3" fmla="*/ 5876845 h 5996693"/>
              <a:gd name="connsiteX4" fmla="*/ 363638 w 4441148"/>
              <a:gd name="connsiteY4" fmla="*/ 5996675 h 5996693"/>
              <a:gd name="connsiteX5" fmla="*/ 397026 w 4441148"/>
              <a:gd name="connsiteY5" fmla="*/ 5868242 h 5996693"/>
              <a:gd name="connsiteX6" fmla="*/ 589381 w 4441148"/>
              <a:gd name="connsiteY6" fmla="*/ 5904036 h 5996693"/>
              <a:gd name="connsiteX7" fmla="*/ 727054 w 4441148"/>
              <a:gd name="connsiteY7" fmla="*/ 5831932 h 5996693"/>
              <a:gd name="connsiteX8" fmla="*/ 792605 w 4441148"/>
              <a:gd name="connsiteY8" fmla="*/ 5670929 h 5996693"/>
              <a:gd name="connsiteX9" fmla="*/ 945345 w 4441148"/>
              <a:gd name="connsiteY9" fmla="*/ 5690461 h 5996693"/>
              <a:gd name="connsiteX10" fmla="*/ 1113054 w 4441148"/>
              <a:gd name="connsiteY10" fmla="*/ 5593221 h 5996693"/>
              <a:gd name="connsiteX11" fmla="*/ 1262050 w 4441148"/>
              <a:gd name="connsiteY11" fmla="*/ 5578961 h 5996693"/>
              <a:gd name="connsiteX12" fmla="*/ 1368057 w 4441148"/>
              <a:gd name="connsiteY12" fmla="*/ 5727827 h 5996693"/>
              <a:gd name="connsiteX13" fmla="*/ 1494138 w 4441148"/>
              <a:gd name="connsiteY13" fmla="*/ 5624910 h 5996693"/>
              <a:gd name="connsiteX14" fmla="*/ 1657956 w 4441148"/>
              <a:gd name="connsiteY14" fmla="*/ 5535693 h 5996693"/>
              <a:gd name="connsiteX15" fmla="*/ 1709966 w 4441148"/>
              <a:gd name="connsiteY15" fmla="*/ 5436925 h 5996693"/>
              <a:gd name="connsiteX16" fmla="*/ 1901199 w 4441148"/>
              <a:gd name="connsiteY16" fmla="*/ 5480690 h 5996693"/>
              <a:gd name="connsiteX17" fmla="*/ 2066820 w 4441148"/>
              <a:gd name="connsiteY17" fmla="*/ 5483214 h 5996693"/>
              <a:gd name="connsiteX18" fmla="*/ 2182698 w 4441148"/>
              <a:gd name="connsiteY18" fmla="*/ 5370868 h 5996693"/>
              <a:gd name="connsiteX19" fmla="*/ 2321661 w 4441148"/>
              <a:gd name="connsiteY19" fmla="*/ 5380647 h 5996693"/>
              <a:gd name="connsiteX20" fmla="*/ 2436714 w 4441148"/>
              <a:gd name="connsiteY20" fmla="*/ 5273908 h 5996693"/>
              <a:gd name="connsiteX21" fmla="*/ 2586374 w 4441148"/>
              <a:gd name="connsiteY21" fmla="*/ 5322203 h 5996693"/>
              <a:gd name="connsiteX22" fmla="*/ 2707839 w 4441148"/>
              <a:gd name="connsiteY22" fmla="*/ 5178687 h 5996693"/>
              <a:gd name="connsiteX23" fmla="*/ 2836672 w 4441148"/>
              <a:gd name="connsiteY23" fmla="*/ 5345946 h 5996693"/>
              <a:gd name="connsiteX24" fmla="*/ 3003149 w 4441148"/>
              <a:gd name="connsiteY24" fmla="*/ 5324233 h 5996693"/>
              <a:gd name="connsiteX25" fmla="*/ 3147610 w 4441148"/>
              <a:gd name="connsiteY25" fmla="*/ 5250579 h 5996693"/>
              <a:gd name="connsiteX26" fmla="*/ 3366232 w 4441148"/>
              <a:gd name="connsiteY26" fmla="*/ 5075059 h 5996693"/>
              <a:gd name="connsiteX27" fmla="*/ 3514345 w 4441148"/>
              <a:gd name="connsiteY27" fmla="*/ 5026117 h 5996693"/>
              <a:gd name="connsiteX28" fmla="*/ 3682079 w 4441148"/>
              <a:gd name="connsiteY28" fmla="*/ 5010723 h 5996693"/>
              <a:gd name="connsiteX29" fmla="*/ 3810028 w 4441148"/>
              <a:gd name="connsiteY29" fmla="*/ 4978639 h 5996693"/>
              <a:gd name="connsiteX30" fmla="*/ 3957900 w 4441148"/>
              <a:gd name="connsiteY30" fmla="*/ 4939180 h 5996693"/>
              <a:gd name="connsiteX31" fmla="*/ 4068900 w 4441148"/>
              <a:gd name="connsiteY31" fmla="*/ 4799977 h 5996693"/>
              <a:gd name="connsiteX32" fmla="*/ 3990584 w 4441148"/>
              <a:gd name="connsiteY32" fmla="*/ 4700636 h 5996693"/>
              <a:gd name="connsiteX33" fmla="*/ 4085869 w 4441148"/>
              <a:gd name="connsiteY33" fmla="*/ 4554748 h 5996693"/>
              <a:gd name="connsiteX34" fmla="*/ 4099562 w 4441148"/>
              <a:gd name="connsiteY34" fmla="*/ 4354419 h 5996693"/>
              <a:gd name="connsiteX35" fmla="*/ 4091374 w 4441148"/>
              <a:gd name="connsiteY35" fmla="*/ 4196149 h 5996693"/>
              <a:gd name="connsiteX36" fmla="*/ 4021986 w 4441148"/>
              <a:gd name="connsiteY36" fmla="*/ 4033029 h 5996693"/>
              <a:gd name="connsiteX37" fmla="*/ 3957713 w 4441148"/>
              <a:gd name="connsiteY37" fmla="*/ 3816528 h 5996693"/>
              <a:gd name="connsiteX38" fmla="*/ 3909215 w 4441148"/>
              <a:gd name="connsiteY38" fmla="*/ 3579759 h 5996693"/>
              <a:gd name="connsiteX39" fmla="*/ 3953113 w 4441148"/>
              <a:gd name="connsiteY39" fmla="*/ 3399218 h 5996693"/>
              <a:gd name="connsiteX40" fmla="*/ 4083481 w 4441148"/>
              <a:gd name="connsiteY40" fmla="*/ 3302554 h 5996693"/>
              <a:gd name="connsiteX41" fmla="*/ 3858107 w 4441148"/>
              <a:gd name="connsiteY41" fmla="*/ 3123156 h 5996693"/>
              <a:gd name="connsiteX42" fmla="*/ 4038802 w 4441148"/>
              <a:gd name="connsiteY42" fmla="*/ 2602916 h 5996693"/>
              <a:gd name="connsiteX43" fmla="*/ 3998216 w 4441148"/>
              <a:gd name="connsiteY43" fmla="*/ 2422606 h 5996693"/>
              <a:gd name="connsiteX44" fmla="*/ 4079333 w 4441148"/>
              <a:gd name="connsiteY44" fmla="*/ 2260373 h 5996693"/>
              <a:gd name="connsiteX45" fmla="*/ 4241565 w 4441148"/>
              <a:gd name="connsiteY45" fmla="*/ 2142386 h 5996693"/>
              <a:gd name="connsiteX46" fmla="*/ 4440669 w 4441148"/>
              <a:gd name="connsiteY46" fmla="*/ 1309104 h 5996693"/>
              <a:gd name="connsiteX47" fmla="*/ 4293185 w 4441148"/>
              <a:gd name="connsiteY47" fmla="*/ 1183742 h 5996693"/>
              <a:gd name="connsiteX48" fmla="*/ 4160451 w 4441148"/>
              <a:gd name="connsiteY48" fmla="*/ 969890 h 5996693"/>
              <a:gd name="connsiteX49" fmla="*/ 4064586 w 4441148"/>
              <a:gd name="connsiteY49" fmla="*/ 763413 h 5996693"/>
              <a:gd name="connsiteX50" fmla="*/ 3858108 w 4441148"/>
              <a:gd name="connsiteY50" fmla="*/ 579058 h 5996693"/>
              <a:gd name="connsiteX51" fmla="*/ 3813863 w 4441148"/>
              <a:gd name="connsiteY51" fmla="*/ 402078 h 5996693"/>
              <a:gd name="connsiteX52" fmla="*/ 3681127 w 4441148"/>
              <a:gd name="connsiteY52" fmla="*/ 335710 h 5996693"/>
              <a:gd name="connsiteX53" fmla="*/ 3526269 w 4441148"/>
              <a:gd name="connsiteY53" fmla="*/ 453697 h 5996693"/>
              <a:gd name="connsiteX54" fmla="*/ 3600012 w 4441148"/>
              <a:gd name="connsiteY54" fmla="*/ 276716 h 5996693"/>
              <a:gd name="connsiteX55" fmla="*/ 3607385 w 4441148"/>
              <a:gd name="connsiteY55" fmla="*/ 158729 h 5996693"/>
              <a:gd name="connsiteX56" fmla="*/ 3371411 w 4441148"/>
              <a:gd name="connsiteY56" fmla="*/ 40742 h 5996693"/>
              <a:gd name="connsiteX57" fmla="*/ 3334542 w 4441148"/>
              <a:gd name="connsiteY57" fmla="*/ 188227 h 5996693"/>
              <a:gd name="connsiteX58" fmla="*/ 3216552 w 4441148"/>
              <a:gd name="connsiteY58" fmla="*/ 357832 h 5996693"/>
              <a:gd name="connsiteX59" fmla="*/ 3371412 w 4441148"/>
              <a:gd name="connsiteY59" fmla="*/ 343084 h 5996693"/>
              <a:gd name="connsiteX60" fmla="*/ 3386159 w 4441148"/>
              <a:gd name="connsiteY60" fmla="*/ 453697 h 5996693"/>
              <a:gd name="connsiteX61" fmla="*/ 3282920 w 4441148"/>
              <a:gd name="connsiteY61" fmla="*/ 527439 h 5996693"/>
              <a:gd name="connsiteX62" fmla="*/ 2877340 w 4441148"/>
              <a:gd name="connsiteY62" fmla="*/ 269342 h 5996693"/>
              <a:gd name="connsiteX63" fmla="*/ 2796223 w 4441148"/>
              <a:gd name="connsiteY63" fmla="*/ 284091 h 5996693"/>
              <a:gd name="connsiteX64" fmla="*/ 2715108 w 4441148"/>
              <a:gd name="connsiteY64" fmla="*/ 114484 h 5996693"/>
              <a:gd name="connsiteX65" fmla="*/ 2676431 w 4441148"/>
              <a:gd name="connsiteY65" fmla="*/ 0 h 5996693"/>
              <a:gd name="connsiteX0" fmla="*/ 0 w 4440669"/>
              <a:gd name="connsiteY0" fmla="*/ 5611403 h 5996693"/>
              <a:gd name="connsiteX1" fmla="*/ 66413 w 4440669"/>
              <a:gd name="connsiteY1" fmla="*/ 5726584 h 5996693"/>
              <a:gd name="connsiteX2" fmla="*/ 57200 w 4440669"/>
              <a:gd name="connsiteY2" fmla="*/ 5757424 h 5996693"/>
              <a:gd name="connsiteX3" fmla="*/ 125001 w 4440669"/>
              <a:gd name="connsiteY3" fmla="*/ 5876845 h 5996693"/>
              <a:gd name="connsiteX4" fmla="*/ 363638 w 4440669"/>
              <a:gd name="connsiteY4" fmla="*/ 5996675 h 5996693"/>
              <a:gd name="connsiteX5" fmla="*/ 397026 w 4440669"/>
              <a:gd name="connsiteY5" fmla="*/ 5868242 h 5996693"/>
              <a:gd name="connsiteX6" fmla="*/ 589381 w 4440669"/>
              <a:gd name="connsiteY6" fmla="*/ 5904036 h 5996693"/>
              <a:gd name="connsiteX7" fmla="*/ 727054 w 4440669"/>
              <a:gd name="connsiteY7" fmla="*/ 5831932 h 5996693"/>
              <a:gd name="connsiteX8" fmla="*/ 792605 w 4440669"/>
              <a:gd name="connsiteY8" fmla="*/ 5670929 h 5996693"/>
              <a:gd name="connsiteX9" fmla="*/ 945345 w 4440669"/>
              <a:gd name="connsiteY9" fmla="*/ 5690461 h 5996693"/>
              <a:gd name="connsiteX10" fmla="*/ 1113054 w 4440669"/>
              <a:gd name="connsiteY10" fmla="*/ 5593221 h 5996693"/>
              <a:gd name="connsiteX11" fmla="*/ 1262050 w 4440669"/>
              <a:gd name="connsiteY11" fmla="*/ 5578961 h 5996693"/>
              <a:gd name="connsiteX12" fmla="*/ 1368057 w 4440669"/>
              <a:gd name="connsiteY12" fmla="*/ 5727827 h 5996693"/>
              <a:gd name="connsiteX13" fmla="*/ 1494138 w 4440669"/>
              <a:gd name="connsiteY13" fmla="*/ 5624910 h 5996693"/>
              <a:gd name="connsiteX14" fmla="*/ 1657956 w 4440669"/>
              <a:gd name="connsiteY14" fmla="*/ 5535693 h 5996693"/>
              <a:gd name="connsiteX15" fmla="*/ 1709966 w 4440669"/>
              <a:gd name="connsiteY15" fmla="*/ 5436925 h 5996693"/>
              <a:gd name="connsiteX16" fmla="*/ 1901199 w 4440669"/>
              <a:gd name="connsiteY16" fmla="*/ 5480690 h 5996693"/>
              <a:gd name="connsiteX17" fmla="*/ 2066820 w 4440669"/>
              <a:gd name="connsiteY17" fmla="*/ 5483214 h 5996693"/>
              <a:gd name="connsiteX18" fmla="*/ 2182698 w 4440669"/>
              <a:gd name="connsiteY18" fmla="*/ 5370868 h 5996693"/>
              <a:gd name="connsiteX19" fmla="*/ 2321661 w 4440669"/>
              <a:gd name="connsiteY19" fmla="*/ 5380647 h 5996693"/>
              <a:gd name="connsiteX20" fmla="*/ 2436714 w 4440669"/>
              <a:gd name="connsiteY20" fmla="*/ 5273908 h 5996693"/>
              <a:gd name="connsiteX21" fmla="*/ 2586374 w 4440669"/>
              <a:gd name="connsiteY21" fmla="*/ 5322203 h 5996693"/>
              <a:gd name="connsiteX22" fmla="*/ 2707839 w 4440669"/>
              <a:gd name="connsiteY22" fmla="*/ 5178687 h 5996693"/>
              <a:gd name="connsiteX23" fmla="*/ 2836672 w 4440669"/>
              <a:gd name="connsiteY23" fmla="*/ 5345946 h 5996693"/>
              <a:gd name="connsiteX24" fmla="*/ 3003149 w 4440669"/>
              <a:gd name="connsiteY24" fmla="*/ 5324233 h 5996693"/>
              <a:gd name="connsiteX25" fmla="*/ 3147610 w 4440669"/>
              <a:gd name="connsiteY25" fmla="*/ 5250579 h 5996693"/>
              <a:gd name="connsiteX26" fmla="*/ 3366232 w 4440669"/>
              <a:gd name="connsiteY26" fmla="*/ 5075059 h 5996693"/>
              <a:gd name="connsiteX27" fmla="*/ 3514345 w 4440669"/>
              <a:gd name="connsiteY27" fmla="*/ 5026117 h 5996693"/>
              <a:gd name="connsiteX28" fmla="*/ 3682079 w 4440669"/>
              <a:gd name="connsiteY28" fmla="*/ 5010723 h 5996693"/>
              <a:gd name="connsiteX29" fmla="*/ 3810028 w 4440669"/>
              <a:gd name="connsiteY29" fmla="*/ 4978639 h 5996693"/>
              <a:gd name="connsiteX30" fmla="*/ 3957900 w 4440669"/>
              <a:gd name="connsiteY30" fmla="*/ 4939180 h 5996693"/>
              <a:gd name="connsiteX31" fmla="*/ 4068900 w 4440669"/>
              <a:gd name="connsiteY31" fmla="*/ 4799977 h 5996693"/>
              <a:gd name="connsiteX32" fmla="*/ 3990584 w 4440669"/>
              <a:gd name="connsiteY32" fmla="*/ 4700636 h 5996693"/>
              <a:gd name="connsiteX33" fmla="*/ 4085869 w 4440669"/>
              <a:gd name="connsiteY33" fmla="*/ 4554748 h 5996693"/>
              <a:gd name="connsiteX34" fmla="*/ 4099562 w 4440669"/>
              <a:gd name="connsiteY34" fmla="*/ 4354419 h 5996693"/>
              <a:gd name="connsiteX35" fmla="*/ 4091374 w 4440669"/>
              <a:gd name="connsiteY35" fmla="*/ 4196149 h 5996693"/>
              <a:gd name="connsiteX36" fmla="*/ 4021986 w 4440669"/>
              <a:gd name="connsiteY36" fmla="*/ 4033029 h 5996693"/>
              <a:gd name="connsiteX37" fmla="*/ 3957713 w 4440669"/>
              <a:gd name="connsiteY37" fmla="*/ 3816528 h 5996693"/>
              <a:gd name="connsiteX38" fmla="*/ 3909215 w 4440669"/>
              <a:gd name="connsiteY38" fmla="*/ 3579759 h 5996693"/>
              <a:gd name="connsiteX39" fmla="*/ 3953113 w 4440669"/>
              <a:gd name="connsiteY39" fmla="*/ 3399218 h 5996693"/>
              <a:gd name="connsiteX40" fmla="*/ 4083481 w 4440669"/>
              <a:gd name="connsiteY40" fmla="*/ 3302554 h 5996693"/>
              <a:gd name="connsiteX41" fmla="*/ 3858107 w 4440669"/>
              <a:gd name="connsiteY41" fmla="*/ 3123156 h 5996693"/>
              <a:gd name="connsiteX42" fmla="*/ 4038802 w 4440669"/>
              <a:gd name="connsiteY42" fmla="*/ 2602916 h 5996693"/>
              <a:gd name="connsiteX43" fmla="*/ 3998216 w 4440669"/>
              <a:gd name="connsiteY43" fmla="*/ 2422606 h 5996693"/>
              <a:gd name="connsiteX44" fmla="*/ 4079333 w 4440669"/>
              <a:gd name="connsiteY44" fmla="*/ 2260373 h 5996693"/>
              <a:gd name="connsiteX45" fmla="*/ 4241565 w 4440669"/>
              <a:gd name="connsiteY45" fmla="*/ 2142386 h 5996693"/>
              <a:gd name="connsiteX46" fmla="*/ 4440669 w 4440669"/>
              <a:gd name="connsiteY46" fmla="*/ 1309104 h 5996693"/>
              <a:gd name="connsiteX47" fmla="*/ 4293185 w 4440669"/>
              <a:gd name="connsiteY47" fmla="*/ 1183742 h 5996693"/>
              <a:gd name="connsiteX48" fmla="*/ 4160451 w 4440669"/>
              <a:gd name="connsiteY48" fmla="*/ 969890 h 5996693"/>
              <a:gd name="connsiteX49" fmla="*/ 4064586 w 4440669"/>
              <a:gd name="connsiteY49" fmla="*/ 763413 h 5996693"/>
              <a:gd name="connsiteX50" fmla="*/ 3858108 w 4440669"/>
              <a:gd name="connsiteY50" fmla="*/ 579058 h 5996693"/>
              <a:gd name="connsiteX51" fmla="*/ 3813863 w 4440669"/>
              <a:gd name="connsiteY51" fmla="*/ 402078 h 5996693"/>
              <a:gd name="connsiteX52" fmla="*/ 3681127 w 4440669"/>
              <a:gd name="connsiteY52" fmla="*/ 335710 h 5996693"/>
              <a:gd name="connsiteX53" fmla="*/ 3526269 w 4440669"/>
              <a:gd name="connsiteY53" fmla="*/ 453697 h 5996693"/>
              <a:gd name="connsiteX54" fmla="*/ 3600012 w 4440669"/>
              <a:gd name="connsiteY54" fmla="*/ 276716 h 5996693"/>
              <a:gd name="connsiteX55" fmla="*/ 3607385 w 4440669"/>
              <a:gd name="connsiteY55" fmla="*/ 158729 h 5996693"/>
              <a:gd name="connsiteX56" fmla="*/ 3371411 w 4440669"/>
              <a:gd name="connsiteY56" fmla="*/ 40742 h 5996693"/>
              <a:gd name="connsiteX57" fmla="*/ 3334542 w 4440669"/>
              <a:gd name="connsiteY57" fmla="*/ 188227 h 5996693"/>
              <a:gd name="connsiteX58" fmla="*/ 3216552 w 4440669"/>
              <a:gd name="connsiteY58" fmla="*/ 357832 h 5996693"/>
              <a:gd name="connsiteX59" fmla="*/ 3371412 w 4440669"/>
              <a:gd name="connsiteY59" fmla="*/ 343084 h 5996693"/>
              <a:gd name="connsiteX60" fmla="*/ 3386159 w 4440669"/>
              <a:gd name="connsiteY60" fmla="*/ 453697 h 5996693"/>
              <a:gd name="connsiteX61" fmla="*/ 3282920 w 4440669"/>
              <a:gd name="connsiteY61" fmla="*/ 527439 h 5996693"/>
              <a:gd name="connsiteX62" fmla="*/ 2877340 w 4440669"/>
              <a:gd name="connsiteY62" fmla="*/ 269342 h 5996693"/>
              <a:gd name="connsiteX63" fmla="*/ 2796223 w 4440669"/>
              <a:gd name="connsiteY63" fmla="*/ 284091 h 5996693"/>
              <a:gd name="connsiteX64" fmla="*/ 2715108 w 4440669"/>
              <a:gd name="connsiteY64" fmla="*/ 114484 h 5996693"/>
              <a:gd name="connsiteX65" fmla="*/ 2676431 w 4440669"/>
              <a:gd name="connsiteY65" fmla="*/ 0 h 5996693"/>
              <a:gd name="connsiteX0" fmla="*/ 0 w 4443062"/>
              <a:gd name="connsiteY0" fmla="*/ 5611403 h 5996693"/>
              <a:gd name="connsiteX1" fmla="*/ 66413 w 4443062"/>
              <a:gd name="connsiteY1" fmla="*/ 5726584 h 5996693"/>
              <a:gd name="connsiteX2" fmla="*/ 57200 w 4443062"/>
              <a:gd name="connsiteY2" fmla="*/ 5757424 h 5996693"/>
              <a:gd name="connsiteX3" fmla="*/ 125001 w 4443062"/>
              <a:gd name="connsiteY3" fmla="*/ 5876845 h 5996693"/>
              <a:gd name="connsiteX4" fmla="*/ 363638 w 4443062"/>
              <a:gd name="connsiteY4" fmla="*/ 5996675 h 5996693"/>
              <a:gd name="connsiteX5" fmla="*/ 397026 w 4443062"/>
              <a:gd name="connsiteY5" fmla="*/ 5868242 h 5996693"/>
              <a:gd name="connsiteX6" fmla="*/ 589381 w 4443062"/>
              <a:gd name="connsiteY6" fmla="*/ 5904036 h 5996693"/>
              <a:gd name="connsiteX7" fmla="*/ 727054 w 4443062"/>
              <a:gd name="connsiteY7" fmla="*/ 5831932 h 5996693"/>
              <a:gd name="connsiteX8" fmla="*/ 792605 w 4443062"/>
              <a:gd name="connsiteY8" fmla="*/ 5670929 h 5996693"/>
              <a:gd name="connsiteX9" fmla="*/ 945345 w 4443062"/>
              <a:gd name="connsiteY9" fmla="*/ 5690461 h 5996693"/>
              <a:gd name="connsiteX10" fmla="*/ 1113054 w 4443062"/>
              <a:gd name="connsiteY10" fmla="*/ 5593221 h 5996693"/>
              <a:gd name="connsiteX11" fmla="*/ 1262050 w 4443062"/>
              <a:gd name="connsiteY11" fmla="*/ 5578961 h 5996693"/>
              <a:gd name="connsiteX12" fmla="*/ 1368057 w 4443062"/>
              <a:gd name="connsiteY12" fmla="*/ 5727827 h 5996693"/>
              <a:gd name="connsiteX13" fmla="*/ 1494138 w 4443062"/>
              <a:gd name="connsiteY13" fmla="*/ 5624910 h 5996693"/>
              <a:gd name="connsiteX14" fmla="*/ 1657956 w 4443062"/>
              <a:gd name="connsiteY14" fmla="*/ 5535693 h 5996693"/>
              <a:gd name="connsiteX15" fmla="*/ 1709966 w 4443062"/>
              <a:gd name="connsiteY15" fmla="*/ 5436925 h 5996693"/>
              <a:gd name="connsiteX16" fmla="*/ 1901199 w 4443062"/>
              <a:gd name="connsiteY16" fmla="*/ 5480690 h 5996693"/>
              <a:gd name="connsiteX17" fmla="*/ 2066820 w 4443062"/>
              <a:gd name="connsiteY17" fmla="*/ 5483214 h 5996693"/>
              <a:gd name="connsiteX18" fmla="*/ 2182698 w 4443062"/>
              <a:gd name="connsiteY18" fmla="*/ 5370868 h 5996693"/>
              <a:gd name="connsiteX19" fmla="*/ 2321661 w 4443062"/>
              <a:gd name="connsiteY19" fmla="*/ 5380647 h 5996693"/>
              <a:gd name="connsiteX20" fmla="*/ 2436714 w 4443062"/>
              <a:gd name="connsiteY20" fmla="*/ 5273908 h 5996693"/>
              <a:gd name="connsiteX21" fmla="*/ 2586374 w 4443062"/>
              <a:gd name="connsiteY21" fmla="*/ 5322203 h 5996693"/>
              <a:gd name="connsiteX22" fmla="*/ 2707839 w 4443062"/>
              <a:gd name="connsiteY22" fmla="*/ 5178687 h 5996693"/>
              <a:gd name="connsiteX23" fmla="*/ 2836672 w 4443062"/>
              <a:gd name="connsiteY23" fmla="*/ 5345946 h 5996693"/>
              <a:gd name="connsiteX24" fmla="*/ 3003149 w 4443062"/>
              <a:gd name="connsiteY24" fmla="*/ 5324233 h 5996693"/>
              <a:gd name="connsiteX25" fmla="*/ 3147610 w 4443062"/>
              <a:gd name="connsiteY25" fmla="*/ 5250579 h 5996693"/>
              <a:gd name="connsiteX26" fmla="*/ 3366232 w 4443062"/>
              <a:gd name="connsiteY26" fmla="*/ 5075059 h 5996693"/>
              <a:gd name="connsiteX27" fmla="*/ 3514345 w 4443062"/>
              <a:gd name="connsiteY27" fmla="*/ 5026117 h 5996693"/>
              <a:gd name="connsiteX28" fmla="*/ 3682079 w 4443062"/>
              <a:gd name="connsiteY28" fmla="*/ 5010723 h 5996693"/>
              <a:gd name="connsiteX29" fmla="*/ 3810028 w 4443062"/>
              <a:gd name="connsiteY29" fmla="*/ 4978639 h 5996693"/>
              <a:gd name="connsiteX30" fmla="*/ 3957900 w 4443062"/>
              <a:gd name="connsiteY30" fmla="*/ 4939180 h 5996693"/>
              <a:gd name="connsiteX31" fmla="*/ 4068900 w 4443062"/>
              <a:gd name="connsiteY31" fmla="*/ 4799977 h 5996693"/>
              <a:gd name="connsiteX32" fmla="*/ 3990584 w 4443062"/>
              <a:gd name="connsiteY32" fmla="*/ 4700636 h 5996693"/>
              <a:gd name="connsiteX33" fmla="*/ 4085869 w 4443062"/>
              <a:gd name="connsiteY33" fmla="*/ 4554748 h 5996693"/>
              <a:gd name="connsiteX34" fmla="*/ 4099562 w 4443062"/>
              <a:gd name="connsiteY34" fmla="*/ 4354419 h 5996693"/>
              <a:gd name="connsiteX35" fmla="*/ 4091374 w 4443062"/>
              <a:gd name="connsiteY35" fmla="*/ 4196149 h 5996693"/>
              <a:gd name="connsiteX36" fmla="*/ 4021986 w 4443062"/>
              <a:gd name="connsiteY36" fmla="*/ 4033029 h 5996693"/>
              <a:gd name="connsiteX37" fmla="*/ 3957713 w 4443062"/>
              <a:gd name="connsiteY37" fmla="*/ 3816528 h 5996693"/>
              <a:gd name="connsiteX38" fmla="*/ 3909215 w 4443062"/>
              <a:gd name="connsiteY38" fmla="*/ 3579759 h 5996693"/>
              <a:gd name="connsiteX39" fmla="*/ 3953113 w 4443062"/>
              <a:gd name="connsiteY39" fmla="*/ 3399218 h 5996693"/>
              <a:gd name="connsiteX40" fmla="*/ 4083481 w 4443062"/>
              <a:gd name="connsiteY40" fmla="*/ 3302554 h 5996693"/>
              <a:gd name="connsiteX41" fmla="*/ 3858107 w 4443062"/>
              <a:gd name="connsiteY41" fmla="*/ 3123156 h 5996693"/>
              <a:gd name="connsiteX42" fmla="*/ 4038802 w 4443062"/>
              <a:gd name="connsiteY42" fmla="*/ 2602916 h 5996693"/>
              <a:gd name="connsiteX43" fmla="*/ 3998216 w 4443062"/>
              <a:gd name="connsiteY43" fmla="*/ 2422606 h 5996693"/>
              <a:gd name="connsiteX44" fmla="*/ 4079333 w 4443062"/>
              <a:gd name="connsiteY44" fmla="*/ 2260373 h 5996693"/>
              <a:gd name="connsiteX45" fmla="*/ 4241565 w 4443062"/>
              <a:gd name="connsiteY45" fmla="*/ 2142386 h 5996693"/>
              <a:gd name="connsiteX46" fmla="*/ 4374302 w 4443062"/>
              <a:gd name="connsiteY46" fmla="*/ 1663065 h 5996693"/>
              <a:gd name="connsiteX47" fmla="*/ 4440669 w 4443062"/>
              <a:gd name="connsiteY47" fmla="*/ 1309104 h 5996693"/>
              <a:gd name="connsiteX48" fmla="*/ 4293185 w 4443062"/>
              <a:gd name="connsiteY48" fmla="*/ 1183742 h 5996693"/>
              <a:gd name="connsiteX49" fmla="*/ 4160451 w 4443062"/>
              <a:gd name="connsiteY49" fmla="*/ 969890 h 5996693"/>
              <a:gd name="connsiteX50" fmla="*/ 4064586 w 4443062"/>
              <a:gd name="connsiteY50" fmla="*/ 763413 h 5996693"/>
              <a:gd name="connsiteX51" fmla="*/ 3858108 w 4443062"/>
              <a:gd name="connsiteY51" fmla="*/ 579058 h 5996693"/>
              <a:gd name="connsiteX52" fmla="*/ 3813863 w 4443062"/>
              <a:gd name="connsiteY52" fmla="*/ 402078 h 5996693"/>
              <a:gd name="connsiteX53" fmla="*/ 3681127 w 4443062"/>
              <a:gd name="connsiteY53" fmla="*/ 335710 h 5996693"/>
              <a:gd name="connsiteX54" fmla="*/ 3526269 w 4443062"/>
              <a:gd name="connsiteY54" fmla="*/ 453697 h 5996693"/>
              <a:gd name="connsiteX55" fmla="*/ 3600012 w 4443062"/>
              <a:gd name="connsiteY55" fmla="*/ 276716 h 5996693"/>
              <a:gd name="connsiteX56" fmla="*/ 3607385 w 4443062"/>
              <a:gd name="connsiteY56" fmla="*/ 158729 h 5996693"/>
              <a:gd name="connsiteX57" fmla="*/ 3371411 w 4443062"/>
              <a:gd name="connsiteY57" fmla="*/ 40742 h 5996693"/>
              <a:gd name="connsiteX58" fmla="*/ 3334542 w 4443062"/>
              <a:gd name="connsiteY58" fmla="*/ 188227 h 5996693"/>
              <a:gd name="connsiteX59" fmla="*/ 3216552 w 4443062"/>
              <a:gd name="connsiteY59" fmla="*/ 357832 h 5996693"/>
              <a:gd name="connsiteX60" fmla="*/ 3371412 w 4443062"/>
              <a:gd name="connsiteY60" fmla="*/ 343084 h 5996693"/>
              <a:gd name="connsiteX61" fmla="*/ 3386159 w 4443062"/>
              <a:gd name="connsiteY61" fmla="*/ 453697 h 5996693"/>
              <a:gd name="connsiteX62" fmla="*/ 3282920 w 4443062"/>
              <a:gd name="connsiteY62" fmla="*/ 527439 h 5996693"/>
              <a:gd name="connsiteX63" fmla="*/ 2877340 w 4443062"/>
              <a:gd name="connsiteY63" fmla="*/ 269342 h 5996693"/>
              <a:gd name="connsiteX64" fmla="*/ 2796223 w 4443062"/>
              <a:gd name="connsiteY64" fmla="*/ 284091 h 5996693"/>
              <a:gd name="connsiteX65" fmla="*/ 2715108 w 4443062"/>
              <a:gd name="connsiteY65" fmla="*/ 114484 h 5996693"/>
              <a:gd name="connsiteX66" fmla="*/ 2676431 w 4443062"/>
              <a:gd name="connsiteY66" fmla="*/ 0 h 5996693"/>
              <a:gd name="connsiteX0" fmla="*/ 0 w 4643194"/>
              <a:gd name="connsiteY0" fmla="*/ 5611403 h 5996693"/>
              <a:gd name="connsiteX1" fmla="*/ 66413 w 4643194"/>
              <a:gd name="connsiteY1" fmla="*/ 5726584 h 5996693"/>
              <a:gd name="connsiteX2" fmla="*/ 57200 w 4643194"/>
              <a:gd name="connsiteY2" fmla="*/ 5757424 h 5996693"/>
              <a:gd name="connsiteX3" fmla="*/ 125001 w 4643194"/>
              <a:gd name="connsiteY3" fmla="*/ 5876845 h 5996693"/>
              <a:gd name="connsiteX4" fmla="*/ 363638 w 4643194"/>
              <a:gd name="connsiteY4" fmla="*/ 5996675 h 5996693"/>
              <a:gd name="connsiteX5" fmla="*/ 397026 w 4643194"/>
              <a:gd name="connsiteY5" fmla="*/ 5868242 h 5996693"/>
              <a:gd name="connsiteX6" fmla="*/ 589381 w 4643194"/>
              <a:gd name="connsiteY6" fmla="*/ 5904036 h 5996693"/>
              <a:gd name="connsiteX7" fmla="*/ 727054 w 4643194"/>
              <a:gd name="connsiteY7" fmla="*/ 5831932 h 5996693"/>
              <a:gd name="connsiteX8" fmla="*/ 792605 w 4643194"/>
              <a:gd name="connsiteY8" fmla="*/ 5670929 h 5996693"/>
              <a:gd name="connsiteX9" fmla="*/ 945345 w 4643194"/>
              <a:gd name="connsiteY9" fmla="*/ 5690461 h 5996693"/>
              <a:gd name="connsiteX10" fmla="*/ 1113054 w 4643194"/>
              <a:gd name="connsiteY10" fmla="*/ 5593221 h 5996693"/>
              <a:gd name="connsiteX11" fmla="*/ 1262050 w 4643194"/>
              <a:gd name="connsiteY11" fmla="*/ 5578961 h 5996693"/>
              <a:gd name="connsiteX12" fmla="*/ 1368057 w 4643194"/>
              <a:gd name="connsiteY12" fmla="*/ 5727827 h 5996693"/>
              <a:gd name="connsiteX13" fmla="*/ 1494138 w 4643194"/>
              <a:gd name="connsiteY13" fmla="*/ 5624910 h 5996693"/>
              <a:gd name="connsiteX14" fmla="*/ 1657956 w 4643194"/>
              <a:gd name="connsiteY14" fmla="*/ 5535693 h 5996693"/>
              <a:gd name="connsiteX15" fmla="*/ 1709966 w 4643194"/>
              <a:gd name="connsiteY15" fmla="*/ 5436925 h 5996693"/>
              <a:gd name="connsiteX16" fmla="*/ 1901199 w 4643194"/>
              <a:gd name="connsiteY16" fmla="*/ 5480690 h 5996693"/>
              <a:gd name="connsiteX17" fmla="*/ 2066820 w 4643194"/>
              <a:gd name="connsiteY17" fmla="*/ 5483214 h 5996693"/>
              <a:gd name="connsiteX18" fmla="*/ 2182698 w 4643194"/>
              <a:gd name="connsiteY18" fmla="*/ 5370868 h 5996693"/>
              <a:gd name="connsiteX19" fmla="*/ 2321661 w 4643194"/>
              <a:gd name="connsiteY19" fmla="*/ 5380647 h 5996693"/>
              <a:gd name="connsiteX20" fmla="*/ 2436714 w 4643194"/>
              <a:gd name="connsiteY20" fmla="*/ 5273908 h 5996693"/>
              <a:gd name="connsiteX21" fmla="*/ 2586374 w 4643194"/>
              <a:gd name="connsiteY21" fmla="*/ 5322203 h 5996693"/>
              <a:gd name="connsiteX22" fmla="*/ 2707839 w 4643194"/>
              <a:gd name="connsiteY22" fmla="*/ 5178687 h 5996693"/>
              <a:gd name="connsiteX23" fmla="*/ 2836672 w 4643194"/>
              <a:gd name="connsiteY23" fmla="*/ 5345946 h 5996693"/>
              <a:gd name="connsiteX24" fmla="*/ 3003149 w 4643194"/>
              <a:gd name="connsiteY24" fmla="*/ 5324233 h 5996693"/>
              <a:gd name="connsiteX25" fmla="*/ 3147610 w 4643194"/>
              <a:gd name="connsiteY25" fmla="*/ 5250579 h 5996693"/>
              <a:gd name="connsiteX26" fmla="*/ 3366232 w 4643194"/>
              <a:gd name="connsiteY26" fmla="*/ 5075059 h 5996693"/>
              <a:gd name="connsiteX27" fmla="*/ 3514345 w 4643194"/>
              <a:gd name="connsiteY27" fmla="*/ 5026117 h 5996693"/>
              <a:gd name="connsiteX28" fmla="*/ 3682079 w 4643194"/>
              <a:gd name="connsiteY28" fmla="*/ 5010723 h 5996693"/>
              <a:gd name="connsiteX29" fmla="*/ 3810028 w 4643194"/>
              <a:gd name="connsiteY29" fmla="*/ 4978639 h 5996693"/>
              <a:gd name="connsiteX30" fmla="*/ 3957900 w 4643194"/>
              <a:gd name="connsiteY30" fmla="*/ 4939180 h 5996693"/>
              <a:gd name="connsiteX31" fmla="*/ 4068900 w 4643194"/>
              <a:gd name="connsiteY31" fmla="*/ 4799977 h 5996693"/>
              <a:gd name="connsiteX32" fmla="*/ 3990584 w 4643194"/>
              <a:gd name="connsiteY32" fmla="*/ 4700636 h 5996693"/>
              <a:gd name="connsiteX33" fmla="*/ 4085869 w 4643194"/>
              <a:gd name="connsiteY33" fmla="*/ 4554748 h 5996693"/>
              <a:gd name="connsiteX34" fmla="*/ 4099562 w 4643194"/>
              <a:gd name="connsiteY34" fmla="*/ 4354419 h 5996693"/>
              <a:gd name="connsiteX35" fmla="*/ 4091374 w 4643194"/>
              <a:gd name="connsiteY35" fmla="*/ 4196149 h 5996693"/>
              <a:gd name="connsiteX36" fmla="*/ 4021986 w 4643194"/>
              <a:gd name="connsiteY36" fmla="*/ 4033029 h 5996693"/>
              <a:gd name="connsiteX37" fmla="*/ 3957713 w 4643194"/>
              <a:gd name="connsiteY37" fmla="*/ 3816528 h 5996693"/>
              <a:gd name="connsiteX38" fmla="*/ 3909215 w 4643194"/>
              <a:gd name="connsiteY38" fmla="*/ 3579759 h 5996693"/>
              <a:gd name="connsiteX39" fmla="*/ 3953113 w 4643194"/>
              <a:gd name="connsiteY39" fmla="*/ 3399218 h 5996693"/>
              <a:gd name="connsiteX40" fmla="*/ 4083481 w 4643194"/>
              <a:gd name="connsiteY40" fmla="*/ 3302554 h 5996693"/>
              <a:gd name="connsiteX41" fmla="*/ 3858107 w 4643194"/>
              <a:gd name="connsiteY41" fmla="*/ 3123156 h 5996693"/>
              <a:gd name="connsiteX42" fmla="*/ 4038802 w 4643194"/>
              <a:gd name="connsiteY42" fmla="*/ 2602916 h 5996693"/>
              <a:gd name="connsiteX43" fmla="*/ 3998216 w 4643194"/>
              <a:gd name="connsiteY43" fmla="*/ 2422606 h 5996693"/>
              <a:gd name="connsiteX44" fmla="*/ 4079333 w 4643194"/>
              <a:gd name="connsiteY44" fmla="*/ 2260373 h 5996693"/>
              <a:gd name="connsiteX45" fmla="*/ 4241565 w 4643194"/>
              <a:gd name="connsiteY45" fmla="*/ 2142386 h 5996693"/>
              <a:gd name="connsiteX46" fmla="*/ 4639773 w 4643194"/>
              <a:gd name="connsiteY46" fmla="*/ 1508207 h 5996693"/>
              <a:gd name="connsiteX47" fmla="*/ 4440669 w 4643194"/>
              <a:gd name="connsiteY47" fmla="*/ 1309104 h 5996693"/>
              <a:gd name="connsiteX48" fmla="*/ 4293185 w 4643194"/>
              <a:gd name="connsiteY48" fmla="*/ 1183742 h 5996693"/>
              <a:gd name="connsiteX49" fmla="*/ 4160451 w 4643194"/>
              <a:gd name="connsiteY49" fmla="*/ 969890 h 5996693"/>
              <a:gd name="connsiteX50" fmla="*/ 4064586 w 4643194"/>
              <a:gd name="connsiteY50" fmla="*/ 763413 h 5996693"/>
              <a:gd name="connsiteX51" fmla="*/ 3858108 w 4643194"/>
              <a:gd name="connsiteY51" fmla="*/ 579058 h 5996693"/>
              <a:gd name="connsiteX52" fmla="*/ 3813863 w 4643194"/>
              <a:gd name="connsiteY52" fmla="*/ 402078 h 5996693"/>
              <a:gd name="connsiteX53" fmla="*/ 3681127 w 4643194"/>
              <a:gd name="connsiteY53" fmla="*/ 335710 h 5996693"/>
              <a:gd name="connsiteX54" fmla="*/ 3526269 w 4643194"/>
              <a:gd name="connsiteY54" fmla="*/ 453697 h 5996693"/>
              <a:gd name="connsiteX55" fmla="*/ 3600012 w 4643194"/>
              <a:gd name="connsiteY55" fmla="*/ 276716 h 5996693"/>
              <a:gd name="connsiteX56" fmla="*/ 3607385 w 4643194"/>
              <a:gd name="connsiteY56" fmla="*/ 158729 h 5996693"/>
              <a:gd name="connsiteX57" fmla="*/ 3371411 w 4643194"/>
              <a:gd name="connsiteY57" fmla="*/ 40742 h 5996693"/>
              <a:gd name="connsiteX58" fmla="*/ 3334542 w 4643194"/>
              <a:gd name="connsiteY58" fmla="*/ 188227 h 5996693"/>
              <a:gd name="connsiteX59" fmla="*/ 3216552 w 4643194"/>
              <a:gd name="connsiteY59" fmla="*/ 357832 h 5996693"/>
              <a:gd name="connsiteX60" fmla="*/ 3371412 w 4643194"/>
              <a:gd name="connsiteY60" fmla="*/ 343084 h 5996693"/>
              <a:gd name="connsiteX61" fmla="*/ 3386159 w 4643194"/>
              <a:gd name="connsiteY61" fmla="*/ 453697 h 5996693"/>
              <a:gd name="connsiteX62" fmla="*/ 3282920 w 4643194"/>
              <a:gd name="connsiteY62" fmla="*/ 527439 h 5996693"/>
              <a:gd name="connsiteX63" fmla="*/ 2877340 w 4643194"/>
              <a:gd name="connsiteY63" fmla="*/ 269342 h 5996693"/>
              <a:gd name="connsiteX64" fmla="*/ 2796223 w 4643194"/>
              <a:gd name="connsiteY64" fmla="*/ 284091 h 5996693"/>
              <a:gd name="connsiteX65" fmla="*/ 2715108 w 4643194"/>
              <a:gd name="connsiteY65" fmla="*/ 114484 h 5996693"/>
              <a:gd name="connsiteX66" fmla="*/ 2676431 w 4643194"/>
              <a:gd name="connsiteY66" fmla="*/ 0 h 5996693"/>
              <a:gd name="connsiteX0" fmla="*/ 0 w 4542496"/>
              <a:gd name="connsiteY0" fmla="*/ 5611403 h 5996693"/>
              <a:gd name="connsiteX1" fmla="*/ 66413 w 4542496"/>
              <a:gd name="connsiteY1" fmla="*/ 5726584 h 5996693"/>
              <a:gd name="connsiteX2" fmla="*/ 57200 w 4542496"/>
              <a:gd name="connsiteY2" fmla="*/ 5757424 h 5996693"/>
              <a:gd name="connsiteX3" fmla="*/ 125001 w 4542496"/>
              <a:gd name="connsiteY3" fmla="*/ 5876845 h 5996693"/>
              <a:gd name="connsiteX4" fmla="*/ 363638 w 4542496"/>
              <a:gd name="connsiteY4" fmla="*/ 5996675 h 5996693"/>
              <a:gd name="connsiteX5" fmla="*/ 397026 w 4542496"/>
              <a:gd name="connsiteY5" fmla="*/ 5868242 h 5996693"/>
              <a:gd name="connsiteX6" fmla="*/ 589381 w 4542496"/>
              <a:gd name="connsiteY6" fmla="*/ 5904036 h 5996693"/>
              <a:gd name="connsiteX7" fmla="*/ 727054 w 4542496"/>
              <a:gd name="connsiteY7" fmla="*/ 5831932 h 5996693"/>
              <a:gd name="connsiteX8" fmla="*/ 792605 w 4542496"/>
              <a:gd name="connsiteY8" fmla="*/ 5670929 h 5996693"/>
              <a:gd name="connsiteX9" fmla="*/ 945345 w 4542496"/>
              <a:gd name="connsiteY9" fmla="*/ 5690461 h 5996693"/>
              <a:gd name="connsiteX10" fmla="*/ 1113054 w 4542496"/>
              <a:gd name="connsiteY10" fmla="*/ 5593221 h 5996693"/>
              <a:gd name="connsiteX11" fmla="*/ 1262050 w 4542496"/>
              <a:gd name="connsiteY11" fmla="*/ 5578961 h 5996693"/>
              <a:gd name="connsiteX12" fmla="*/ 1368057 w 4542496"/>
              <a:gd name="connsiteY12" fmla="*/ 5727827 h 5996693"/>
              <a:gd name="connsiteX13" fmla="*/ 1494138 w 4542496"/>
              <a:gd name="connsiteY13" fmla="*/ 5624910 h 5996693"/>
              <a:gd name="connsiteX14" fmla="*/ 1657956 w 4542496"/>
              <a:gd name="connsiteY14" fmla="*/ 5535693 h 5996693"/>
              <a:gd name="connsiteX15" fmla="*/ 1709966 w 4542496"/>
              <a:gd name="connsiteY15" fmla="*/ 5436925 h 5996693"/>
              <a:gd name="connsiteX16" fmla="*/ 1901199 w 4542496"/>
              <a:gd name="connsiteY16" fmla="*/ 5480690 h 5996693"/>
              <a:gd name="connsiteX17" fmla="*/ 2066820 w 4542496"/>
              <a:gd name="connsiteY17" fmla="*/ 5483214 h 5996693"/>
              <a:gd name="connsiteX18" fmla="*/ 2182698 w 4542496"/>
              <a:gd name="connsiteY18" fmla="*/ 5370868 h 5996693"/>
              <a:gd name="connsiteX19" fmla="*/ 2321661 w 4542496"/>
              <a:gd name="connsiteY19" fmla="*/ 5380647 h 5996693"/>
              <a:gd name="connsiteX20" fmla="*/ 2436714 w 4542496"/>
              <a:gd name="connsiteY20" fmla="*/ 5273908 h 5996693"/>
              <a:gd name="connsiteX21" fmla="*/ 2586374 w 4542496"/>
              <a:gd name="connsiteY21" fmla="*/ 5322203 h 5996693"/>
              <a:gd name="connsiteX22" fmla="*/ 2707839 w 4542496"/>
              <a:gd name="connsiteY22" fmla="*/ 5178687 h 5996693"/>
              <a:gd name="connsiteX23" fmla="*/ 2836672 w 4542496"/>
              <a:gd name="connsiteY23" fmla="*/ 5345946 h 5996693"/>
              <a:gd name="connsiteX24" fmla="*/ 3003149 w 4542496"/>
              <a:gd name="connsiteY24" fmla="*/ 5324233 h 5996693"/>
              <a:gd name="connsiteX25" fmla="*/ 3147610 w 4542496"/>
              <a:gd name="connsiteY25" fmla="*/ 5250579 h 5996693"/>
              <a:gd name="connsiteX26" fmla="*/ 3366232 w 4542496"/>
              <a:gd name="connsiteY26" fmla="*/ 5075059 h 5996693"/>
              <a:gd name="connsiteX27" fmla="*/ 3514345 w 4542496"/>
              <a:gd name="connsiteY27" fmla="*/ 5026117 h 5996693"/>
              <a:gd name="connsiteX28" fmla="*/ 3682079 w 4542496"/>
              <a:gd name="connsiteY28" fmla="*/ 5010723 h 5996693"/>
              <a:gd name="connsiteX29" fmla="*/ 3810028 w 4542496"/>
              <a:gd name="connsiteY29" fmla="*/ 4978639 h 5996693"/>
              <a:gd name="connsiteX30" fmla="*/ 3957900 w 4542496"/>
              <a:gd name="connsiteY30" fmla="*/ 4939180 h 5996693"/>
              <a:gd name="connsiteX31" fmla="*/ 4068900 w 4542496"/>
              <a:gd name="connsiteY31" fmla="*/ 4799977 h 5996693"/>
              <a:gd name="connsiteX32" fmla="*/ 3990584 w 4542496"/>
              <a:gd name="connsiteY32" fmla="*/ 4700636 h 5996693"/>
              <a:gd name="connsiteX33" fmla="*/ 4085869 w 4542496"/>
              <a:gd name="connsiteY33" fmla="*/ 4554748 h 5996693"/>
              <a:gd name="connsiteX34" fmla="*/ 4099562 w 4542496"/>
              <a:gd name="connsiteY34" fmla="*/ 4354419 h 5996693"/>
              <a:gd name="connsiteX35" fmla="*/ 4091374 w 4542496"/>
              <a:gd name="connsiteY35" fmla="*/ 4196149 h 5996693"/>
              <a:gd name="connsiteX36" fmla="*/ 4021986 w 4542496"/>
              <a:gd name="connsiteY36" fmla="*/ 4033029 h 5996693"/>
              <a:gd name="connsiteX37" fmla="*/ 3957713 w 4542496"/>
              <a:gd name="connsiteY37" fmla="*/ 3816528 h 5996693"/>
              <a:gd name="connsiteX38" fmla="*/ 3909215 w 4542496"/>
              <a:gd name="connsiteY38" fmla="*/ 3579759 h 5996693"/>
              <a:gd name="connsiteX39" fmla="*/ 3953113 w 4542496"/>
              <a:gd name="connsiteY39" fmla="*/ 3399218 h 5996693"/>
              <a:gd name="connsiteX40" fmla="*/ 4083481 w 4542496"/>
              <a:gd name="connsiteY40" fmla="*/ 3302554 h 5996693"/>
              <a:gd name="connsiteX41" fmla="*/ 3858107 w 4542496"/>
              <a:gd name="connsiteY41" fmla="*/ 3123156 h 5996693"/>
              <a:gd name="connsiteX42" fmla="*/ 4038802 w 4542496"/>
              <a:gd name="connsiteY42" fmla="*/ 2602916 h 5996693"/>
              <a:gd name="connsiteX43" fmla="*/ 3998216 w 4542496"/>
              <a:gd name="connsiteY43" fmla="*/ 2422606 h 5996693"/>
              <a:gd name="connsiteX44" fmla="*/ 4079333 w 4542496"/>
              <a:gd name="connsiteY44" fmla="*/ 2260373 h 5996693"/>
              <a:gd name="connsiteX45" fmla="*/ 4241565 w 4542496"/>
              <a:gd name="connsiteY45" fmla="*/ 2142386 h 5996693"/>
              <a:gd name="connsiteX46" fmla="*/ 4536534 w 4542496"/>
              <a:gd name="connsiteY46" fmla="*/ 1552452 h 5996693"/>
              <a:gd name="connsiteX47" fmla="*/ 4440669 w 4542496"/>
              <a:gd name="connsiteY47" fmla="*/ 1309104 h 5996693"/>
              <a:gd name="connsiteX48" fmla="*/ 4293185 w 4542496"/>
              <a:gd name="connsiteY48" fmla="*/ 1183742 h 5996693"/>
              <a:gd name="connsiteX49" fmla="*/ 4160451 w 4542496"/>
              <a:gd name="connsiteY49" fmla="*/ 969890 h 5996693"/>
              <a:gd name="connsiteX50" fmla="*/ 4064586 w 4542496"/>
              <a:gd name="connsiteY50" fmla="*/ 763413 h 5996693"/>
              <a:gd name="connsiteX51" fmla="*/ 3858108 w 4542496"/>
              <a:gd name="connsiteY51" fmla="*/ 579058 h 5996693"/>
              <a:gd name="connsiteX52" fmla="*/ 3813863 w 4542496"/>
              <a:gd name="connsiteY52" fmla="*/ 402078 h 5996693"/>
              <a:gd name="connsiteX53" fmla="*/ 3681127 w 4542496"/>
              <a:gd name="connsiteY53" fmla="*/ 335710 h 5996693"/>
              <a:gd name="connsiteX54" fmla="*/ 3526269 w 4542496"/>
              <a:gd name="connsiteY54" fmla="*/ 453697 h 5996693"/>
              <a:gd name="connsiteX55" fmla="*/ 3600012 w 4542496"/>
              <a:gd name="connsiteY55" fmla="*/ 276716 h 5996693"/>
              <a:gd name="connsiteX56" fmla="*/ 3607385 w 4542496"/>
              <a:gd name="connsiteY56" fmla="*/ 158729 h 5996693"/>
              <a:gd name="connsiteX57" fmla="*/ 3371411 w 4542496"/>
              <a:gd name="connsiteY57" fmla="*/ 40742 h 5996693"/>
              <a:gd name="connsiteX58" fmla="*/ 3334542 w 4542496"/>
              <a:gd name="connsiteY58" fmla="*/ 188227 h 5996693"/>
              <a:gd name="connsiteX59" fmla="*/ 3216552 w 4542496"/>
              <a:gd name="connsiteY59" fmla="*/ 357832 h 5996693"/>
              <a:gd name="connsiteX60" fmla="*/ 3371412 w 4542496"/>
              <a:gd name="connsiteY60" fmla="*/ 343084 h 5996693"/>
              <a:gd name="connsiteX61" fmla="*/ 3386159 w 4542496"/>
              <a:gd name="connsiteY61" fmla="*/ 453697 h 5996693"/>
              <a:gd name="connsiteX62" fmla="*/ 3282920 w 4542496"/>
              <a:gd name="connsiteY62" fmla="*/ 527439 h 5996693"/>
              <a:gd name="connsiteX63" fmla="*/ 2877340 w 4542496"/>
              <a:gd name="connsiteY63" fmla="*/ 269342 h 5996693"/>
              <a:gd name="connsiteX64" fmla="*/ 2796223 w 4542496"/>
              <a:gd name="connsiteY64" fmla="*/ 284091 h 5996693"/>
              <a:gd name="connsiteX65" fmla="*/ 2715108 w 4542496"/>
              <a:gd name="connsiteY65" fmla="*/ 114484 h 5996693"/>
              <a:gd name="connsiteX66" fmla="*/ 2676431 w 4542496"/>
              <a:gd name="connsiteY66" fmla="*/ 0 h 5996693"/>
              <a:gd name="connsiteX0" fmla="*/ 0 w 4536534"/>
              <a:gd name="connsiteY0" fmla="*/ 5611403 h 5996693"/>
              <a:gd name="connsiteX1" fmla="*/ 66413 w 4536534"/>
              <a:gd name="connsiteY1" fmla="*/ 5726584 h 5996693"/>
              <a:gd name="connsiteX2" fmla="*/ 57200 w 4536534"/>
              <a:gd name="connsiteY2" fmla="*/ 5757424 h 5996693"/>
              <a:gd name="connsiteX3" fmla="*/ 125001 w 4536534"/>
              <a:gd name="connsiteY3" fmla="*/ 5876845 h 5996693"/>
              <a:gd name="connsiteX4" fmla="*/ 363638 w 4536534"/>
              <a:gd name="connsiteY4" fmla="*/ 5996675 h 5996693"/>
              <a:gd name="connsiteX5" fmla="*/ 397026 w 4536534"/>
              <a:gd name="connsiteY5" fmla="*/ 5868242 h 5996693"/>
              <a:gd name="connsiteX6" fmla="*/ 589381 w 4536534"/>
              <a:gd name="connsiteY6" fmla="*/ 5904036 h 5996693"/>
              <a:gd name="connsiteX7" fmla="*/ 727054 w 4536534"/>
              <a:gd name="connsiteY7" fmla="*/ 5831932 h 5996693"/>
              <a:gd name="connsiteX8" fmla="*/ 792605 w 4536534"/>
              <a:gd name="connsiteY8" fmla="*/ 5670929 h 5996693"/>
              <a:gd name="connsiteX9" fmla="*/ 945345 w 4536534"/>
              <a:gd name="connsiteY9" fmla="*/ 5690461 h 5996693"/>
              <a:gd name="connsiteX10" fmla="*/ 1113054 w 4536534"/>
              <a:gd name="connsiteY10" fmla="*/ 5593221 h 5996693"/>
              <a:gd name="connsiteX11" fmla="*/ 1262050 w 4536534"/>
              <a:gd name="connsiteY11" fmla="*/ 5578961 h 5996693"/>
              <a:gd name="connsiteX12" fmla="*/ 1368057 w 4536534"/>
              <a:gd name="connsiteY12" fmla="*/ 5727827 h 5996693"/>
              <a:gd name="connsiteX13" fmla="*/ 1494138 w 4536534"/>
              <a:gd name="connsiteY13" fmla="*/ 5624910 h 5996693"/>
              <a:gd name="connsiteX14" fmla="*/ 1657956 w 4536534"/>
              <a:gd name="connsiteY14" fmla="*/ 5535693 h 5996693"/>
              <a:gd name="connsiteX15" fmla="*/ 1709966 w 4536534"/>
              <a:gd name="connsiteY15" fmla="*/ 5436925 h 5996693"/>
              <a:gd name="connsiteX16" fmla="*/ 1901199 w 4536534"/>
              <a:gd name="connsiteY16" fmla="*/ 5480690 h 5996693"/>
              <a:gd name="connsiteX17" fmla="*/ 2066820 w 4536534"/>
              <a:gd name="connsiteY17" fmla="*/ 5483214 h 5996693"/>
              <a:gd name="connsiteX18" fmla="*/ 2182698 w 4536534"/>
              <a:gd name="connsiteY18" fmla="*/ 5370868 h 5996693"/>
              <a:gd name="connsiteX19" fmla="*/ 2321661 w 4536534"/>
              <a:gd name="connsiteY19" fmla="*/ 5380647 h 5996693"/>
              <a:gd name="connsiteX20" fmla="*/ 2436714 w 4536534"/>
              <a:gd name="connsiteY20" fmla="*/ 5273908 h 5996693"/>
              <a:gd name="connsiteX21" fmla="*/ 2586374 w 4536534"/>
              <a:gd name="connsiteY21" fmla="*/ 5322203 h 5996693"/>
              <a:gd name="connsiteX22" fmla="*/ 2707839 w 4536534"/>
              <a:gd name="connsiteY22" fmla="*/ 5178687 h 5996693"/>
              <a:gd name="connsiteX23" fmla="*/ 2836672 w 4536534"/>
              <a:gd name="connsiteY23" fmla="*/ 5345946 h 5996693"/>
              <a:gd name="connsiteX24" fmla="*/ 3003149 w 4536534"/>
              <a:gd name="connsiteY24" fmla="*/ 5324233 h 5996693"/>
              <a:gd name="connsiteX25" fmla="*/ 3147610 w 4536534"/>
              <a:gd name="connsiteY25" fmla="*/ 5250579 h 5996693"/>
              <a:gd name="connsiteX26" fmla="*/ 3366232 w 4536534"/>
              <a:gd name="connsiteY26" fmla="*/ 5075059 h 5996693"/>
              <a:gd name="connsiteX27" fmla="*/ 3514345 w 4536534"/>
              <a:gd name="connsiteY27" fmla="*/ 5026117 h 5996693"/>
              <a:gd name="connsiteX28" fmla="*/ 3682079 w 4536534"/>
              <a:gd name="connsiteY28" fmla="*/ 5010723 h 5996693"/>
              <a:gd name="connsiteX29" fmla="*/ 3810028 w 4536534"/>
              <a:gd name="connsiteY29" fmla="*/ 4978639 h 5996693"/>
              <a:gd name="connsiteX30" fmla="*/ 3957900 w 4536534"/>
              <a:gd name="connsiteY30" fmla="*/ 4939180 h 5996693"/>
              <a:gd name="connsiteX31" fmla="*/ 4068900 w 4536534"/>
              <a:gd name="connsiteY31" fmla="*/ 4799977 h 5996693"/>
              <a:gd name="connsiteX32" fmla="*/ 3990584 w 4536534"/>
              <a:gd name="connsiteY32" fmla="*/ 4700636 h 5996693"/>
              <a:gd name="connsiteX33" fmla="*/ 4085869 w 4536534"/>
              <a:gd name="connsiteY33" fmla="*/ 4554748 h 5996693"/>
              <a:gd name="connsiteX34" fmla="*/ 4099562 w 4536534"/>
              <a:gd name="connsiteY34" fmla="*/ 4354419 h 5996693"/>
              <a:gd name="connsiteX35" fmla="*/ 4091374 w 4536534"/>
              <a:gd name="connsiteY35" fmla="*/ 4196149 h 5996693"/>
              <a:gd name="connsiteX36" fmla="*/ 4021986 w 4536534"/>
              <a:gd name="connsiteY36" fmla="*/ 4033029 h 5996693"/>
              <a:gd name="connsiteX37" fmla="*/ 3957713 w 4536534"/>
              <a:gd name="connsiteY37" fmla="*/ 3816528 h 5996693"/>
              <a:gd name="connsiteX38" fmla="*/ 3909215 w 4536534"/>
              <a:gd name="connsiteY38" fmla="*/ 3579759 h 5996693"/>
              <a:gd name="connsiteX39" fmla="*/ 3953113 w 4536534"/>
              <a:gd name="connsiteY39" fmla="*/ 3399218 h 5996693"/>
              <a:gd name="connsiteX40" fmla="*/ 4083481 w 4536534"/>
              <a:gd name="connsiteY40" fmla="*/ 3302554 h 5996693"/>
              <a:gd name="connsiteX41" fmla="*/ 3858107 w 4536534"/>
              <a:gd name="connsiteY41" fmla="*/ 3123156 h 5996693"/>
              <a:gd name="connsiteX42" fmla="*/ 4038802 w 4536534"/>
              <a:gd name="connsiteY42" fmla="*/ 2602916 h 5996693"/>
              <a:gd name="connsiteX43" fmla="*/ 3998216 w 4536534"/>
              <a:gd name="connsiteY43" fmla="*/ 2422606 h 5996693"/>
              <a:gd name="connsiteX44" fmla="*/ 4079333 w 4536534"/>
              <a:gd name="connsiteY44" fmla="*/ 2260373 h 5996693"/>
              <a:gd name="connsiteX45" fmla="*/ 4241565 w 4536534"/>
              <a:gd name="connsiteY45" fmla="*/ 2142386 h 5996693"/>
              <a:gd name="connsiteX46" fmla="*/ 4536534 w 4536534"/>
              <a:gd name="connsiteY46" fmla="*/ 1552452 h 5996693"/>
              <a:gd name="connsiteX47" fmla="*/ 4440669 w 4536534"/>
              <a:gd name="connsiteY47" fmla="*/ 1309104 h 5996693"/>
              <a:gd name="connsiteX48" fmla="*/ 4293185 w 4536534"/>
              <a:gd name="connsiteY48" fmla="*/ 1183742 h 5996693"/>
              <a:gd name="connsiteX49" fmla="*/ 4160451 w 4536534"/>
              <a:gd name="connsiteY49" fmla="*/ 969890 h 5996693"/>
              <a:gd name="connsiteX50" fmla="*/ 4064586 w 4536534"/>
              <a:gd name="connsiteY50" fmla="*/ 763413 h 5996693"/>
              <a:gd name="connsiteX51" fmla="*/ 3858108 w 4536534"/>
              <a:gd name="connsiteY51" fmla="*/ 579058 h 5996693"/>
              <a:gd name="connsiteX52" fmla="*/ 3813863 w 4536534"/>
              <a:gd name="connsiteY52" fmla="*/ 402078 h 5996693"/>
              <a:gd name="connsiteX53" fmla="*/ 3681127 w 4536534"/>
              <a:gd name="connsiteY53" fmla="*/ 335710 h 5996693"/>
              <a:gd name="connsiteX54" fmla="*/ 3526269 w 4536534"/>
              <a:gd name="connsiteY54" fmla="*/ 453697 h 5996693"/>
              <a:gd name="connsiteX55" fmla="*/ 3600012 w 4536534"/>
              <a:gd name="connsiteY55" fmla="*/ 276716 h 5996693"/>
              <a:gd name="connsiteX56" fmla="*/ 3607385 w 4536534"/>
              <a:gd name="connsiteY56" fmla="*/ 158729 h 5996693"/>
              <a:gd name="connsiteX57" fmla="*/ 3371411 w 4536534"/>
              <a:gd name="connsiteY57" fmla="*/ 40742 h 5996693"/>
              <a:gd name="connsiteX58" fmla="*/ 3334542 w 4536534"/>
              <a:gd name="connsiteY58" fmla="*/ 188227 h 5996693"/>
              <a:gd name="connsiteX59" fmla="*/ 3216552 w 4536534"/>
              <a:gd name="connsiteY59" fmla="*/ 357832 h 5996693"/>
              <a:gd name="connsiteX60" fmla="*/ 3371412 w 4536534"/>
              <a:gd name="connsiteY60" fmla="*/ 343084 h 5996693"/>
              <a:gd name="connsiteX61" fmla="*/ 3386159 w 4536534"/>
              <a:gd name="connsiteY61" fmla="*/ 453697 h 5996693"/>
              <a:gd name="connsiteX62" fmla="*/ 3282920 w 4536534"/>
              <a:gd name="connsiteY62" fmla="*/ 527439 h 5996693"/>
              <a:gd name="connsiteX63" fmla="*/ 2877340 w 4536534"/>
              <a:gd name="connsiteY63" fmla="*/ 269342 h 5996693"/>
              <a:gd name="connsiteX64" fmla="*/ 2796223 w 4536534"/>
              <a:gd name="connsiteY64" fmla="*/ 284091 h 5996693"/>
              <a:gd name="connsiteX65" fmla="*/ 2715108 w 4536534"/>
              <a:gd name="connsiteY65" fmla="*/ 114484 h 5996693"/>
              <a:gd name="connsiteX66" fmla="*/ 2676431 w 4536534"/>
              <a:gd name="connsiteY66" fmla="*/ 0 h 5996693"/>
              <a:gd name="connsiteX0" fmla="*/ 0 w 4536534"/>
              <a:gd name="connsiteY0" fmla="*/ 5611403 h 5996693"/>
              <a:gd name="connsiteX1" fmla="*/ 66413 w 4536534"/>
              <a:gd name="connsiteY1" fmla="*/ 5726584 h 5996693"/>
              <a:gd name="connsiteX2" fmla="*/ 57200 w 4536534"/>
              <a:gd name="connsiteY2" fmla="*/ 5757424 h 5996693"/>
              <a:gd name="connsiteX3" fmla="*/ 125001 w 4536534"/>
              <a:gd name="connsiteY3" fmla="*/ 5876845 h 5996693"/>
              <a:gd name="connsiteX4" fmla="*/ 363638 w 4536534"/>
              <a:gd name="connsiteY4" fmla="*/ 5996675 h 5996693"/>
              <a:gd name="connsiteX5" fmla="*/ 397026 w 4536534"/>
              <a:gd name="connsiteY5" fmla="*/ 5868242 h 5996693"/>
              <a:gd name="connsiteX6" fmla="*/ 589381 w 4536534"/>
              <a:gd name="connsiteY6" fmla="*/ 5904036 h 5996693"/>
              <a:gd name="connsiteX7" fmla="*/ 727054 w 4536534"/>
              <a:gd name="connsiteY7" fmla="*/ 5831932 h 5996693"/>
              <a:gd name="connsiteX8" fmla="*/ 792605 w 4536534"/>
              <a:gd name="connsiteY8" fmla="*/ 5670929 h 5996693"/>
              <a:gd name="connsiteX9" fmla="*/ 945345 w 4536534"/>
              <a:gd name="connsiteY9" fmla="*/ 5690461 h 5996693"/>
              <a:gd name="connsiteX10" fmla="*/ 1113054 w 4536534"/>
              <a:gd name="connsiteY10" fmla="*/ 5593221 h 5996693"/>
              <a:gd name="connsiteX11" fmla="*/ 1262050 w 4536534"/>
              <a:gd name="connsiteY11" fmla="*/ 5578961 h 5996693"/>
              <a:gd name="connsiteX12" fmla="*/ 1368057 w 4536534"/>
              <a:gd name="connsiteY12" fmla="*/ 5727827 h 5996693"/>
              <a:gd name="connsiteX13" fmla="*/ 1494138 w 4536534"/>
              <a:gd name="connsiteY13" fmla="*/ 5624910 h 5996693"/>
              <a:gd name="connsiteX14" fmla="*/ 1657956 w 4536534"/>
              <a:gd name="connsiteY14" fmla="*/ 5535693 h 5996693"/>
              <a:gd name="connsiteX15" fmla="*/ 1709966 w 4536534"/>
              <a:gd name="connsiteY15" fmla="*/ 5436925 h 5996693"/>
              <a:gd name="connsiteX16" fmla="*/ 1901199 w 4536534"/>
              <a:gd name="connsiteY16" fmla="*/ 5480690 h 5996693"/>
              <a:gd name="connsiteX17" fmla="*/ 2066820 w 4536534"/>
              <a:gd name="connsiteY17" fmla="*/ 5483214 h 5996693"/>
              <a:gd name="connsiteX18" fmla="*/ 2182698 w 4536534"/>
              <a:gd name="connsiteY18" fmla="*/ 5370868 h 5996693"/>
              <a:gd name="connsiteX19" fmla="*/ 2321661 w 4536534"/>
              <a:gd name="connsiteY19" fmla="*/ 5380647 h 5996693"/>
              <a:gd name="connsiteX20" fmla="*/ 2436714 w 4536534"/>
              <a:gd name="connsiteY20" fmla="*/ 5273908 h 5996693"/>
              <a:gd name="connsiteX21" fmla="*/ 2586374 w 4536534"/>
              <a:gd name="connsiteY21" fmla="*/ 5322203 h 5996693"/>
              <a:gd name="connsiteX22" fmla="*/ 2707839 w 4536534"/>
              <a:gd name="connsiteY22" fmla="*/ 5178687 h 5996693"/>
              <a:gd name="connsiteX23" fmla="*/ 2836672 w 4536534"/>
              <a:gd name="connsiteY23" fmla="*/ 5345946 h 5996693"/>
              <a:gd name="connsiteX24" fmla="*/ 3003149 w 4536534"/>
              <a:gd name="connsiteY24" fmla="*/ 5324233 h 5996693"/>
              <a:gd name="connsiteX25" fmla="*/ 3147610 w 4536534"/>
              <a:gd name="connsiteY25" fmla="*/ 5250579 h 5996693"/>
              <a:gd name="connsiteX26" fmla="*/ 3366232 w 4536534"/>
              <a:gd name="connsiteY26" fmla="*/ 5075059 h 5996693"/>
              <a:gd name="connsiteX27" fmla="*/ 3514345 w 4536534"/>
              <a:gd name="connsiteY27" fmla="*/ 5026117 h 5996693"/>
              <a:gd name="connsiteX28" fmla="*/ 3682079 w 4536534"/>
              <a:gd name="connsiteY28" fmla="*/ 5010723 h 5996693"/>
              <a:gd name="connsiteX29" fmla="*/ 3810028 w 4536534"/>
              <a:gd name="connsiteY29" fmla="*/ 4978639 h 5996693"/>
              <a:gd name="connsiteX30" fmla="*/ 3957900 w 4536534"/>
              <a:gd name="connsiteY30" fmla="*/ 4939180 h 5996693"/>
              <a:gd name="connsiteX31" fmla="*/ 4068900 w 4536534"/>
              <a:gd name="connsiteY31" fmla="*/ 4799977 h 5996693"/>
              <a:gd name="connsiteX32" fmla="*/ 3990584 w 4536534"/>
              <a:gd name="connsiteY32" fmla="*/ 4700636 h 5996693"/>
              <a:gd name="connsiteX33" fmla="*/ 4085869 w 4536534"/>
              <a:gd name="connsiteY33" fmla="*/ 4554748 h 5996693"/>
              <a:gd name="connsiteX34" fmla="*/ 4099562 w 4536534"/>
              <a:gd name="connsiteY34" fmla="*/ 4354419 h 5996693"/>
              <a:gd name="connsiteX35" fmla="*/ 4091374 w 4536534"/>
              <a:gd name="connsiteY35" fmla="*/ 4196149 h 5996693"/>
              <a:gd name="connsiteX36" fmla="*/ 4021986 w 4536534"/>
              <a:gd name="connsiteY36" fmla="*/ 4033029 h 5996693"/>
              <a:gd name="connsiteX37" fmla="*/ 3957713 w 4536534"/>
              <a:gd name="connsiteY37" fmla="*/ 3816528 h 5996693"/>
              <a:gd name="connsiteX38" fmla="*/ 3909215 w 4536534"/>
              <a:gd name="connsiteY38" fmla="*/ 3579759 h 5996693"/>
              <a:gd name="connsiteX39" fmla="*/ 3953113 w 4536534"/>
              <a:gd name="connsiteY39" fmla="*/ 3399218 h 5996693"/>
              <a:gd name="connsiteX40" fmla="*/ 4083481 w 4536534"/>
              <a:gd name="connsiteY40" fmla="*/ 3302554 h 5996693"/>
              <a:gd name="connsiteX41" fmla="*/ 3858107 w 4536534"/>
              <a:gd name="connsiteY41" fmla="*/ 3123156 h 5996693"/>
              <a:gd name="connsiteX42" fmla="*/ 4038802 w 4536534"/>
              <a:gd name="connsiteY42" fmla="*/ 2602916 h 5996693"/>
              <a:gd name="connsiteX43" fmla="*/ 3998216 w 4536534"/>
              <a:gd name="connsiteY43" fmla="*/ 2422606 h 5996693"/>
              <a:gd name="connsiteX44" fmla="*/ 4079333 w 4536534"/>
              <a:gd name="connsiteY44" fmla="*/ 2260373 h 5996693"/>
              <a:gd name="connsiteX45" fmla="*/ 4241565 w 4536534"/>
              <a:gd name="connsiteY45" fmla="*/ 2142386 h 5996693"/>
              <a:gd name="connsiteX46" fmla="*/ 4396423 w 4536534"/>
              <a:gd name="connsiteY46" fmla="*/ 1847419 h 5996693"/>
              <a:gd name="connsiteX47" fmla="*/ 4536534 w 4536534"/>
              <a:gd name="connsiteY47" fmla="*/ 1552452 h 5996693"/>
              <a:gd name="connsiteX48" fmla="*/ 4440669 w 4536534"/>
              <a:gd name="connsiteY48" fmla="*/ 1309104 h 5996693"/>
              <a:gd name="connsiteX49" fmla="*/ 4293185 w 4536534"/>
              <a:gd name="connsiteY49" fmla="*/ 1183742 h 5996693"/>
              <a:gd name="connsiteX50" fmla="*/ 4160451 w 4536534"/>
              <a:gd name="connsiteY50" fmla="*/ 969890 h 5996693"/>
              <a:gd name="connsiteX51" fmla="*/ 4064586 w 4536534"/>
              <a:gd name="connsiteY51" fmla="*/ 763413 h 5996693"/>
              <a:gd name="connsiteX52" fmla="*/ 3858108 w 4536534"/>
              <a:gd name="connsiteY52" fmla="*/ 579058 h 5996693"/>
              <a:gd name="connsiteX53" fmla="*/ 3813863 w 4536534"/>
              <a:gd name="connsiteY53" fmla="*/ 402078 h 5996693"/>
              <a:gd name="connsiteX54" fmla="*/ 3681127 w 4536534"/>
              <a:gd name="connsiteY54" fmla="*/ 335710 h 5996693"/>
              <a:gd name="connsiteX55" fmla="*/ 3526269 w 4536534"/>
              <a:gd name="connsiteY55" fmla="*/ 453697 h 5996693"/>
              <a:gd name="connsiteX56" fmla="*/ 3600012 w 4536534"/>
              <a:gd name="connsiteY56" fmla="*/ 276716 h 5996693"/>
              <a:gd name="connsiteX57" fmla="*/ 3607385 w 4536534"/>
              <a:gd name="connsiteY57" fmla="*/ 158729 h 5996693"/>
              <a:gd name="connsiteX58" fmla="*/ 3371411 w 4536534"/>
              <a:gd name="connsiteY58" fmla="*/ 40742 h 5996693"/>
              <a:gd name="connsiteX59" fmla="*/ 3334542 w 4536534"/>
              <a:gd name="connsiteY59" fmla="*/ 188227 h 5996693"/>
              <a:gd name="connsiteX60" fmla="*/ 3216552 w 4536534"/>
              <a:gd name="connsiteY60" fmla="*/ 357832 h 5996693"/>
              <a:gd name="connsiteX61" fmla="*/ 3371412 w 4536534"/>
              <a:gd name="connsiteY61" fmla="*/ 343084 h 5996693"/>
              <a:gd name="connsiteX62" fmla="*/ 3386159 w 4536534"/>
              <a:gd name="connsiteY62" fmla="*/ 453697 h 5996693"/>
              <a:gd name="connsiteX63" fmla="*/ 3282920 w 4536534"/>
              <a:gd name="connsiteY63" fmla="*/ 527439 h 5996693"/>
              <a:gd name="connsiteX64" fmla="*/ 2877340 w 4536534"/>
              <a:gd name="connsiteY64" fmla="*/ 269342 h 5996693"/>
              <a:gd name="connsiteX65" fmla="*/ 2796223 w 4536534"/>
              <a:gd name="connsiteY65" fmla="*/ 284091 h 5996693"/>
              <a:gd name="connsiteX66" fmla="*/ 2715108 w 4536534"/>
              <a:gd name="connsiteY66" fmla="*/ 114484 h 5996693"/>
              <a:gd name="connsiteX67" fmla="*/ 2676431 w 4536534"/>
              <a:gd name="connsiteY67" fmla="*/ 0 h 5996693"/>
              <a:gd name="connsiteX0" fmla="*/ 0 w 4536534"/>
              <a:gd name="connsiteY0" fmla="*/ 5611403 h 5996693"/>
              <a:gd name="connsiteX1" fmla="*/ 66413 w 4536534"/>
              <a:gd name="connsiteY1" fmla="*/ 5726584 h 5996693"/>
              <a:gd name="connsiteX2" fmla="*/ 57200 w 4536534"/>
              <a:gd name="connsiteY2" fmla="*/ 5757424 h 5996693"/>
              <a:gd name="connsiteX3" fmla="*/ 125001 w 4536534"/>
              <a:gd name="connsiteY3" fmla="*/ 5876845 h 5996693"/>
              <a:gd name="connsiteX4" fmla="*/ 363638 w 4536534"/>
              <a:gd name="connsiteY4" fmla="*/ 5996675 h 5996693"/>
              <a:gd name="connsiteX5" fmla="*/ 397026 w 4536534"/>
              <a:gd name="connsiteY5" fmla="*/ 5868242 h 5996693"/>
              <a:gd name="connsiteX6" fmla="*/ 589381 w 4536534"/>
              <a:gd name="connsiteY6" fmla="*/ 5904036 h 5996693"/>
              <a:gd name="connsiteX7" fmla="*/ 727054 w 4536534"/>
              <a:gd name="connsiteY7" fmla="*/ 5831932 h 5996693"/>
              <a:gd name="connsiteX8" fmla="*/ 792605 w 4536534"/>
              <a:gd name="connsiteY8" fmla="*/ 5670929 h 5996693"/>
              <a:gd name="connsiteX9" fmla="*/ 945345 w 4536534"/>
              <a:gd name="connsiteY9" fmla="*/ 5690461 h 5996693"/>
              <a:gd name="connsiteX10" fmla="*/ 1113054 w 4536534"/>
              <a:gd name="connsiteY10" fmla="*/ 5593221 h 5996693"/>
              <a:gd name="connsiteX11" fmla="*/ 1262050 w 4536534"/>
              <a:gd name="connsiteY11" fmla="*/ 5578961 h 5996693"/>
              <a:gd name="connsiteX12" fmla="*/ 1368057 w 4536534"/>
              <a:gd name="connsiteY12" fmla="*/ 5727827 h 5996693"/>
              <a:gd name="connsiteX13" fmla="*/ 1494138 w 4536534"/>
              <a:gd name="connsiteY13" fmla="*/ 5624910 h 5996693"/>
              <a:gd name="connsiteX14" fmla="*/ 1657956 w 4536534"/>
              <a:gd name="connsiteY14" fmla="*/ 5535693 h 5996693"/>
              <a:gd name="connsiteX15" fmla="*/ 1709966 w 4536534"/>
              <a:gd name="connsiteY15" fmla="*/ 5436925 h 5996693"/>
              <a:gd name="connsiteX16" fmla="*/ 1901199 w 4536534"/>
              <a:gd name="connsiteY16" fmla="*/ 5480690 h 5996693"/>
              <a:gd name="connsiteX17" fmla="*/ 2066820 w 4536534"/>
              <a:gd name="connsiteY17" fmla="*/ 5483214 h 5996693"/>
              <a:gd name="connsiteX18" fmla="*/ 2182698 w 4536534"/>
              <a:gd name="connsiteY18" fmla="*/ 5370868 h 5996693"/>
              <a:gd name="connsiteX19" fmla="*/ 2321661 w 4536534"/>
              <a:gd name="connsiteY19" fmla="*/ 5380647 h 5996693"/>
              <a:gd name="connsiteX20" fmla="*/ 2436714 w 4536534"/>
              <a:gd name="connsiteY20" fmla="*/ 5273908 h 5996693"/>
              <a:gd name="connsiteX21" fmla="*/ 2586374 w 4536534"/>
              <a:gd name="connsiteY21" fmla="*/ 5322203 h 5996693"/>
              <a:gd name="connsiteX22" fmla="*/ 2707839 w 4536534"/>
              <a:gd name="connsiteY22" fmla="*/ 5178687 h 5996693"/>
              <a:gd name="connsiteX23" fmla="*/ 2836672 w 4536534"/>
              <a:gd name="connsiteY23" fmla="*/ 5345946 h 5996693"/>
              <a:gd name="connsiteX24" fmla="*/ 3003149 w 4536534"/>
              <a:gd name="connsiteY24" fmla="*/ 5324233 h 5996693"/>
              <a:gd name="connsiteX25" fmla="*/ 3147610 w 4536534"/>
              <a:gd name="connsiteY25" fmla="*/ 5250579 h 5996693"/>
              <a:gd name="connsiteX26" fmla="*/ 3366232 w 4536534"/>
              <a:gd name="connsiteY26" fmla="*/ 5075059 h 5996693"/>
              <a:gd name="connsiteX27" fmla="*/ 3514345 w 4536534"/>
              <a:gd name="connsiteY27" fmla="*/ 5026117 h 5996693"/>
              <a:gd name="connsiteX28" fmla="*/ 3682079 w 4536534"/>
              <a:gd name="connsiteY28" fmla="*/ 5010723 h 5996693"/>
              <a:gd name="connsiteX29" fmla="*/ 3810028 w 4536534"/>
              <a:gd name="connsiteY29" fmla="*/ 4978639 h 5996693"/>
              <a:gd name="connsiteX30" fmla="*/ 3957900 w 4536534"/>
              <a:gd name="connsiteY30" fmla="*/ 4939180 h 5996693"/>
              <a:gd name="connsiteX31" fmla="*/ 4068900 w 4536534"/>
              <a:gd name="connsiteY31" fmla="*/ 4799977 h 5996693"/>
              <a:gd name="connsiteX32" fmla="*/ 3990584 w 4536534"/>
              <a:gd name="connsiteY32" fmla="*/ 4700636 h 5996693"/>
              <a:gd name="connsiteX33" fmla="*/ 4085869 w 4536534"/>
              <a:gd name="connsiteY33" fmla="*/ 4554748 h 5996693"/>
              <a:gd name="connsiteX34" fmla="*/ 4099562 w 4536534"/>
              <a:gd name="connsiteY34" fmla="*/ 4354419 h 5996693"/>
              <a:gd name="connsiteX35" fmla="*/ 4091374 w 4536534"/>
              <a:gd name="connsiteY35" fmla="*/ 4196149 h 5996693"/>
              <a:gd name="connsiteX36" fmla="*/ 4021986 w 4536534"/>
              <a:gd name="connsiteY36" fmla="*/ 4033029 h 5996693"/>
              <a:gd name="connsiteX37" fmla="*/ 3957713 w 4536534"/>
              <a:gd name="connsiteY37" fmla="*/ 3816528 h 5996693"/>
              <a:gd name="connsiteX38" fmla="*/ 3909215 w 4536534"/>
              <a:gd name="connsiteY38" fmla="*/ 3579759 h 5996693"/>
              <a:gd name="connsiteX39" fmla="*/ 3953113 w 4536534"/>
              <a:gd name="connsiteY39" fmla="*/ 3399218 h 5996693"/>
              <a:gd name="connsiteX40" fmla="*/ 4083481 w 4536534"/>
              <a:gd name="connsiteY40" fmla="*/ 3302554 h 5996693"/>
              <a:gd name="connsiteX41" fmla="*/ 3858107 w 4536534"/>
              <a:gd name="connsiteY41" fmla="*/ 3123156 h 5996693"/>
              <a:gd name="connsiteX42" fmla="*/ 4038802 w 4536534"/>
              <a:gd name="connsiteY42" fmla="*/ 2602916 h 5996693"/>
              <a:gd name="connsiteX43" fmla="*/ 3998216 w 4536534"/>
              <a:gd name="connsiteY43" fmla="*/ 2422606 h 5996693"/>
              <a:gd name="connsiteX44" fmla="*/ 4079333 w 4536534"/>
              <a:gd name="connsiteY44" fmla="*/ 2260373 h 5996693"/>
              <a:gd name="connsiteX45" fmla="*/ 4241565 w 4536534"/>
              <a:gd name="connsiteY45" fmla="*/ 2142386 h 5996693"/>
              <a:gd name="connsiteX46" fmla="*/ 4359552 w 4536534"/>
              <a:gd name="connsiteY46" fmla="*/ 1685187 h 5996693"/>
              <a:gd name="connsiteX47" fmla="*/ 4536534 w 4536534"/>
              <a:gd name="connsiteY47" fmla="*/ 1552452 h 5996693"/>
              <a:gd name="connsiteX48" fmla="*/ 4440669 w 4536534"/>
              <a:gd name="connsiteY48" fmla="*/ 1309104 h 5996693"/>
              <a:gd name="connsiteX49" fmla="*/ 4293185 w 4536534"/>
              <a:gd name="connsiteY49" fmla="*/ 1183742 h 5996693"/>
              <a:gd name="connsiteX50" fmla="*/ 4160451 w 4536534"/>
              <a:gd name="connsiteY50" fmla="*/ 969890 h 5996693"/>
              <a:gd name="connsiteX51" fmla="*/ 4064586 w 4536534"/>
              <a:gd name="connsiteY51" fmla="*/ 763413 h 5996693"/>
              <a:gd name="connsiteX52" fmla="*/ 3858108 w 4536534"/>
              <a:gd name="connsiteY52" fmla="*/ 579058 h 5996693"/>
              <a:gd name="connsiteX53" fmla="*/ 3813863 w 4536534"/>
              <a:gd name="connsiteY53" fmla="*/ 402078 h 5996693"/>
              <a:gd name="connsiteX54" fmla="*/ 3681127 w 4536534"/>
              <a:gd name="connsiteY54" fmla="*/ 335710 h 5996693"/>
              <a:gd name="connsiteX55" fmla="*/ 3526269 w 4536534"/>
              <a:gd name="connsiteY55" fmla="*/ 453697 h 5996693"/>
              <a:gd name="connsiteX56" fmla="*/ 3600012 w 4536534"/>
              <a:gd name="connsiteY56" fmla="*/ 276716 h 5996693"/>
              <a:gd name="connsiteX57" fmla="*/ 3607385 w 4536534"/>
              <a:gd name="connsiteY57" fmla="*/ 158729 h 5996693"/>
              <a:gd name="connsiteX58" fmla="*/ 3371411 w 4536534"/>
              <a:gd name="connsiteY58" fmla="*/ 40742 h 5996693"/>
              <a:gd name="connsiteX59" fmla="*/ 3334542 w 4536534"/>
              <a:gd name="connsiteY59" fmla="*/ 188227 h 5996693"/>
              <a:gd name="connsiteX60" fmla="*/ 3216552 w 4536534"/>
              <a:gd name="connsiteY60" fmla="*/ 357832 h 5996693"/>
              <a:gd name="connsiteX61" fmla="*/ 3371412 w 4536534"/>
              <a:gd name="connsiteY61" fmla="*/ 343084 h 5996693"/>
              <a:gd name="connsiteX62" fmla="*/ 3386159 w 4536534"/>
              <a:gd name="connsiteY62" fmla="*/ 453697 h 5996693"/>
              <a:gd name="connsiteX63" fmla="*/ 3282920 w 4536534"/>
              <a:gd name="connsiteY63" fmla="*/ 527439 h 5996693"/>
              <a:gd name="connsiteX64" fmla="*/ 2877340 w 4536534"/>
              <a:gd name="connsiteY64" fmla="*/ 269342 h 5996693"/>
              <a:gd name="connsiteX65" fmla="*/ 2796223 w 4536534"/>
              <a:gd name="connsiteY65" fmla="*/ 284091 h 5996693"/>
              <a:gd name="connsiteX66" fmla="*/ 2715108 w 4536534"/>
              <a:gd name="connsiteY66" fmla="*/ 114484 h 5996693"/>
              <a:gd name="connsiteX67" fmla="*/ 2676431 w 4536534"/>
              <a:gd name="connsiteY67"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359552 w 4507037"/>
              <a:gd name="connsiteY46" fmla="*/ 1685187 h 5996693"/>
              <a:gd name="connsiteX47" fmla="*/ 4507037 w 4507037"/>
              <a:gd name="connsiteY47" fmla="*/ 1559826 h 5996693"/>
              <a:gd name="connsiteX48" fmla="*/ 4440669 w 4507037"/>
              <a:gd name="connsiteY48" fmla="*/ 1309104 h 5996693"/>
              <a:gd name="connsiteX49" fmla="*/ 4293185 w 4507037"/>
              <a:gd name="connsiteY49" fmla="*/ 1183742 h 5996693"/>
              <a:gd name="connsiteX50" fmla="*/ 4160451 w 4507037"/>
              <a:gd name="connsiteY50" fmla="*/ 969890 h 5996693"/>
              <a:gd name="connsiteX51" fmla="*/ 4064586 w 4507037"/>
              <a:gd name="connsiteY51" fmla="*/ 763413 h 5996693"/>
              <a:gd name="connsiteX52" fmla="*/ 3858108 w 4507037"/>
              <a:gd name="connsiteY52" fmla="*/ 579058 h 5996693"/>
              <a:gd name="connsiteX53" fmla="*/ 3813863 w 4507037"/>
              <a:gd name="connsiteY53" fmla="*/ 402078 h 5996693"/>
              <a:gd name="connsiteX54" fmla="*/ 3681127 w 4507037"/>
              <a:gd name="connsiteY54" fmla="*/ 335710 h 5996693"/>
              <a:gd name="connsiteX55" fmla="*/ 3526269 w 4507037"/>
              <a:gd name="connsiteY55" fmla="*/ 453697 h 5996693"/>
              <a:gd name="connsiteX56" fmla="*/ 3600012 w 4507037"/>
              <a:gd name="connsiteY56" fmla="*/ 276716 h 5996693"/>
              <a:gd name="connsiteX57" fmla="*/ 3607385 w 4507037"/>
              <a:gd name="connsiteY57" fmla="*/ 158729 h 5996693"/>
              <a:gd name="connsiteX58" fmla="*/ 3371411 w 4507037"/>
              <a:gd name="connsiteY58" fmla="*/ 40742 h 5996693"/>
              <a:gd name="connsiteX59" fmla="*/ 3334542 w 4507037"/>
              <a:gd name="connsiteY59" fmla="*/ 188227 h 5996693"/>
              <a:gd name="connsiteX60" fmla="*/ 3216552 w 4507037"/>
              <a:gd name="connsiteY60" fmla="*/ 357832 h 5996693"/>
              <a:gd name="connsiteX61" fmla="*/ 3371412 w 4507037"/>
              <a:gd name="connsiteY61" fmla="*/ 343084 h 5996693"/>
              <a:gd name="connsiteX62" fmla="*/ 3386159 w 4507037"/>
              <a:gd name="connsiteY62" fmla="*/ 453697 h 5996693"/>
              <a:gd name="connsiteX63" fmla="*/ 3282920 w 4507037"/>
              <a:gd name="connsiteY63" fmla="*/ 527439 h 5996693"/>
              <a:gd name="connsiteX64" fmla="*/ 2877340 w 4507037"/>
              <a:gd name="connsiteY64" fmla="*/ 269342 h 5996693"/>
              <a:gd name="connsiteX65" fmla="*/ 2796223 w 4507037"/>
              <a:gd name="connsiteY65" fmla="*/ 284091 h 5996693"/>
              <a:gd name="connsiteX66" fmla="*/ 2715108 w 4507037"/>
              <a:gd name="connsiteY66" fmla="*/ 114484 h 5996693"/>
              <a:gd name="connsiteX67" fmla="*/ 2676431 w 4507037"/>
              <a:gd name="connsiteY67"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389049 w 4507037"/>
              <a:gd name="connsiteY46" fmla="*/ 1685187 h 5996693"/>
              <a:gd name="connsiteX47" fmla="*/ 4507037 w 4507037"/>
              <a:gd name="connsiteY47" fmla="*/ 1559826 h 5996693"/>
              <a:gd name="connsiteX48" fmla="*/ 4440669 w 4507037"/>
              <a:gd name="connsiteY48" fmla="*/ 1309104 h 5996693"/>
              <a:gd name="connsiteX49" fmla="*/ 4293185 w 4507037"/>
              <a:gd name="connsiteY49" fmla="*/ 1183742 h 5996693"/>
              <a:gd name="connsiteX50" fmla="*/ 4160451 w 4507037"/>
              <a:gd name="connsiteY50" fmla="*/ 969890 h 5996693"/>
              <a:gd name="connsiteX51" fmla="*/ 4064586 w 4507037"/>
              <a:gd name="connsiteY51" fmla="*/ 763413 h 5996693"/>
              <a:gd name="connsiteX52" fmla="*/ 3858108 w 4507037"/>
              <a:gd name="connsiteY52" fmla="*/ 579058 h 5996693"/>
              <a:gd name="connsiteX53" fmla="*/ 3813863 w 4507037"/>
              <a:gd name="connsiteY53" fmla="*/ 402078 h 5996693"/>
              <a:gd name="connsiteX54" fmla="*/ 3681127 w 4507037"/>
              <a:gd name="connsiteY54" fmla="*/ 335710 h 5996693"/>
              <a:gd name="connsiteX55" fmla="*/ 3526269 w 4507037"/>
              <a:gd name="connsiteY55" fmla="*/ 453697 h 5996693"/>
              <a:gd name="connsiteX56" fmla="*/ 3600012 w 4507037"/>
              <a:gd name="connsiteY56" fmla="*/ 276716 h 5996693"/>
              <a:gd name="connsiteX57" fmla="*/ 3607385 w 4507037"/>
              <a:gd name="connsiteY57" fmla="*/ 158729 h 5996693"/>
              <a:gd name="connsiteX58" fmla="*/ 3371411 w 4507037"/>
              <a:gd name="connsiteY58" fmla="*/ 40742 h 5996693"/>
              <a:gd name="connsiteX59" fmla="*/ 3334542 w 4507037"/>
              <a:gd name="connsiteY59" fmla="*/ 188227 h 5996693"/>
              <a:gd name="connsiteX60" fmla="*/ 3216552 w 4507037"/>
              <a:gd name="connsiteY60" fmla="*/ 357832 h 5996693"/>
              <a:gd name="connsiteX61" fmla="*/ 3371412 w 4507037"/>
              <a:gd name="connsiteY61" fmla="*/ 343084 h 5996693"/>
              <a:gd name="connsiteX62" fmla="*/ 3386159 w 4507037"/>
              <a:gd name="connsiteY62" fmla="*/ 453697 h 5996693"/>
              <a:gd name="connsiteX63" fmla="*/ 3282920 w 4507037"/>
              <a:gd name="connsiteY63" fmla="*/ 527439 h 5996693"/>
              <a:gd name="connsiteX64" fmla="*/ 2877340 w 4507037"/>
              <a:gd name="connsiteY64" fmla="*/ 269342 h 5996693"/>
              <a:gd name="connsiteX65" fmla="*/ 2796223 w 4507037"/>
              <a:gd name="connsiteY65" fmla="*/ 284091 h 5996693"/>
              <a:gd name="connsiteX66" fmla="*/ 2715108 w 4507037"/>
              <a:gd name="connsiteY66" fmla="*/ 114484 h 5996693"/>
              <a:gd name="connsiteX67" fmla="*/ 2676431 w 4507037"/>
              <a:gd name="connsiteY67"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330056 w 4507037"/>
              <a:gd name="connsiteY46" fmla="*/ 1906413 h 5996693"/>
              <a:gd name="connsiteX47" fmla="*/ 4389049 w 4507037"/>
              <a:gd name="connsiteY47" fmla="*/ 1685187 h 5996693"/>
              <a:gd name="connsiteX48" fmla="*/ 4507037 w 4507037"/>
              <a:gd name="connsiteY48" fmla="*/ 1559826 h 5996693"/>
              <a:gd name="connsiteX49" fmla="*/ 4440669 w 4507037"/>
              <a:gd name="connsiteY49" fmla="*/ 1309104 h 5996693"/>
              <a:gd name="connsiteX50" fmla="*/ 4293185 w 4507037"/>
              <a:gd name="connsiteY50" fmla="*/ 1183742 h 5996693"/>
              <a:gd name="connsiteX51" fmla="*/ 4160451 w 4507037"/>
              <a:gd name="connsiteY51" fmla="*/ 969890 h 5996693"/>
              <a:gd name="connsiteX52" fmla="*/ 4064586 w 4507037"/>
              <a:gd name="connsiteY52" fmla="*/ 763413 h 5996693"/>
              <a:gd name="connsiteX53" fmla="*/ 3858108 w 4507037"/>
              <a:gd name="connsiteY53" fmla="*/ 579058 h 5996693"/>
              <a:gd name="connsiteX54" fmla="*/ 3813863 w 4507037"/>
              <a:gd name="connsiteY54" fmla="*/ 402078 h 5996693"/>
              <a:gd name="connsiteX55" fmla="*/ 3681127 w 4507037"/>
              <a:gd name="connsiteY55" fmla="*/ 335710 h 5996693"/>
              <a:gd name="connsiteX56" fmla="*/ 3526269 w 4507037"/>
              <a:gd name="connsiteY56" fmla="*/ 453697 h 5996693"/>
              <a:gd name="connsiteX57" fmla="*/ 3600012 w 4507037"/>
              <a:gd name="connsiteY57" fmla="*/ 276716 h 5996693"/>
              <a:gd name="connsiteX58" fmla="*/ 3607385 w 4507037"/>
              <a:gd name="connsiteY58" fmla="*/ 158729 h 5996693"/>
              <a:gd name="connsiteX59" fmla="*/ 3371411 w 4507037"/>
              <a:gd name="connsiteY59" fmla="*/ 40742 h 5996693"/>
              <a:gd name="connsiteX60" fmla="*/ 3334542 w 4507037"/>
              <a:gd name="connsiteY60" fmla="*/ 188227 h 5996693"/>
              <a:gd name="connsiteX61" fmla="*/ 3216552 w 4507037"/>
              <a:gd name="connsiteY61" fmla="*/ 357832 h 5996693"/>
              <a:gd name="connsiteX62" fmla="*/ 3371412 w 4507037"/>
              <a:gd name="connsiteY62" fmla="*/ 343084 h 5996693"/>
              <a:gd name="connsiteX63" fmla="*/ 3386159 w 4507037"/>
              <a:gd name="connsiteY63" fmla="*/ 453697 h 5996693"/>
              <a:gd name="connsiteX64" fmla="*/ 3282920 w 4507037"/>
              <a:gd name="connsiteY64" fmla="*/ 527439 h 5996693"/>
              <a:gd name="connsiteX65" fmla="*/ 2877340 w 4507037"/>
              <a:gd name="connsiteY65" fmla="*/ 269342 h 5996693"/>
              <a:gd name="connsiteX66" fmla="*/ 2796223 w 4507037"/>
              <a:gd name="connsiteY66" fmla="*/ 284091 h 5996693"/>
              <a:gd name="connsiteX67" fmla="*/ 2715108 w 4507037"/>
              <a:gd name="connsiteY67" fmla="*/ 114484 h 5996693"/>
              <a:gd name="connsiteX68" fmla="*/ 2676431 w 4507037"/>
              <a:gd name="connsiteY68"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93186 w 4507037"/>
              <a:gd name="connsiteY46" fmla="*/ 1655691 h 5996693"/>
              <a:gd name="connsiteX47" fmla="*/ 4389049 w 4507037"/>
              <a:gd name="connsiteY47" fmla="*/ 1685187 h 5996693"/>
              <a:gd name="connsiteX48" fmla="*/ 4507037 w 4507037"/>
              <a:gd name="connsiteY48" fmla="*/ 1559826 h 5996693"/>
              <a:gd name="connsiteX49" fmla="*/ 4440669 w 4507037"/>
              <a:gd name="connsiteY49" fmla="*/ 1309104 h 5996693"/>
              <a:gd name="connsiteX50" fmla="*/ 4293185 w 4507037"/>
              <a:gd name="connsiteY50" fmla="*/ 1183742 h 5996693"/>
              <a:gd name="connsiteX51" fmla="*/ 4160451 w 4507037"/>
              <a:gd name="connsiteY51" fmla="*/ 969890 h 5996693"/>
              <a:gd name="connsiteX52" fmla="*/ 4064586 w 4507037"/>
              <a:gd name="connsiteY52" fmla="*/ 763413 h 5996693"/>
              <a:gd name="connsiteX53" fmla="*/ 3858108 w 4507037"/>
              <a:gd name="connsiteY53" fmla="*/ 579058 h 5996693"/>
              <a:gd name="connsiteX54" fmla="*/ 3813863 w 4507037"/>
              <a:gd name="connsiteY54" fmla="*/ 402078 h 5996693"/>
              <a:gd name="connsiteX55" fmla="*/ 3681127 w 4507037"/>
              <a:gd name="connsiteY55" fmla="*/ 335710 h 5996693"/>
              <a:gd name="connsiteX56" fmla="*/ 3526269 w 4507037"/>
              <a:gd name="connsiteY56" fmla="*/ 453697 h 5996693"/>
              <a:gd name="connsiteX57" fmla="*/ 3600012 w 4507037"/>
              <a:gd name="connsiteY57" fmla="*/ 276716 h 5996693"/>
              <a:gd name="connsiteX58" fmla="*/ 3607385 w 4507037"/>
              <a:gd name="connsiteY58" fmla="*/ 158729 h 5996693"/>
              <a:gd name="connsiteX59" fmla="*/ 3371411 w 4507037"/>
              <a:gd name="connsiteY59" fmla="*/ 40742 h 5996693"/>
              <a:gd name="connsiteX60" fmla="*/ 3334542 w 4507037"/>
              <a:gd name="connsiteY60" fmla="*/ 188227 h 5996693"/>
              <a:gd name="connsiteX61" fmla="*/ 3216552 w 4507037"/>
              <a:gd name="connsiteY61" fmla="*/ 357832 h 5996693"/>
              <a:gd name="connsiteX62" fmla="*/ 3371412 w 4507037"/>
              <a:gd name="connsiteY62" fmla="*/ 343084 h 5996693"/>
              <a:gd name="connsiteX63" fmla="*/ 3386159 w 4507037"/>
              <a:gd name="connsiteY63" fmla="*/ 453697 h 5996693"/>
              <a:gd name="connsiteX64" fmla="*/ 3282920 w 4507037"/>
              <a:gd name="connsiteY64" fmla="*/ 527439 h 5996693"/>
              <a:gd name="connsiteX65" fmla="*/ 2877340 w 4507037"/>
              <a:gd name="connsiteY65" fmla="*/ 269342 h 5996693"/>
              <a:gd name="connsiteX66" fmla="*/ 2796223 w 4507037"/>
              <a:gd name="connsiteY66" fmla="*/ 284091 h 5996693"/>
              <a:gd name="connsiteX67" fmla="*/ 2715108 w 4507037"/>
              <a:gd name="connsiteY67" fmla="*/ 114484 h 5996693"/>
              <a:gd name="connsiteX68" fmla="*/ 2676431 w 4507037"/>
              <a:gd name="connsiteY68"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93186 w 4507037"/>
              <a:gd name="connsiteY46" fmla="*/ 1655691 h 5996693"/>
              <a:gd name="connsiteX47" fmla="*/ 4389049 w 4507037"/>
              <a:gd name="connsiteY47" fmla="*/ 1685187 h 5996693"/>
              <a:gd name="connsiteX48" fmla="*/ 4507037 w 4507037"/>
              <a:gd name="connsiteY48" fmla="*/ 1559826 h 5996693"/>
              <a:gd name="connsiteX49" fmla="*/ 4440669 w 4507037"/>
              <a:gd name="connsiteY49" fmla="*/ 1309104 h 5996693"/>
              <a:gd name="connsiteX50" fmla="*/ 4293185 w 4507037"/>
              <a:gd name="connsiteY50" fmla="*/ 1183742 h 5996693"/>
              <a:gd name="connsiteX51" fmla="*/ 4160451 w 4507037"/>
              <a:gd name="connsiteY51" fmla="*/ 969890 h 5996693"/>
              <a:gd name="connsiteX52" fmla="*/ 4064586 w 4507037"/>
              <a:gd name="connsiteY52" fmla="*/ 763413 h 5996693"/>
              <a:gd name="connsiteX53" fmla="*/ 3858108 w 4507037"/>
              <a:gd name="connsiteY53" fmla="*/ 579058 h 5996693"/>
              <a:gd name="connsiteX54" fmla="*/ 3813863 w 4507037"/>
              <a:gd name="connsiteY54" fmla="*/ 402078 h 5996693"/>
              <a:gd name="connsiteX55" fmla="*/ 3681127 w 4507037"/>
              <a:gd name="connsiteY55" fmla="*/ 335710 h 5996693"/>
              <a:gd name="connsiteX56" fmla="*/ 3526269 w 4507037"/>
              <a:gd name="connsiteY56" fmla="*/ 453697 h 5996693"/>
              <a:gd name="connsiteX57" fmla="*/ 3600012 w 4507037"/>
              <a:gd name="connsiteY57" fmla="*/ 276716 h 5996693"/>
              <a:gd name="connsiteX58" fmla="*/ 3607385 w 4507037"/>
              <a:gd name="connsiteY58" fmla="*/ 158729 h 5996693"/>
              <a:gd name="connsiteX59" fmla="*/ 3371411 w 4507037"/>
              <a:gd name="connsiteY59" fmla="*/ 40742 h 5996693"/>
              <a:gd name="connsiteX60" fmla="*/ 3334542 w 4507037"/>
              <a:gd name="connsiteY60" fmla="*/ 188227 h 5996693"/>
              <a:gd name="connsiteX61" fmla="*/ 3216552 w 4507037"/>
              <a:gd name="connsiteY61" fmla="*/ 357832 h 5996693"/>
              <a:gd name="connsiteX62" fmla="*/ 3371412 w 4507037"/>
              <a:gd name="connsiteY62" fmla="*/ 343084 h 5996693"/>
              <a:gd name="connsiteX63" fmla="*/ 3386159 w 4507037"/>
              <a:gd name="connsiteY63" fmla="*/ 453697 h 5996693"/>
              <a:gd name="connsiteX64" fmla="*/ 3282920 w 4507037"/>
              <a:gd name="connsiteY64" fmla="*/ 527439 h 5996693"/>
              <a:gd name="connsiteX65" fmla="*/ 2877340 w 4507037"/>
              <a:gd name="connsiteY65" fmla="*/ 269342 h 5996693"/>
              <a:gd name="connsiteX66" fmla="*/ 2796223 w 4507037"/>
              <a:gd name="connsiteY66" fmla="*/ 284091 h 5996693"/>
              <a:gd name="connsiteX67" fmla="*/ 2715108 w 4507037"/>
              <a:gd name="connsiteY67" fmla="*/ 114484 h 5996693"/>
              <a:gd name="connsiteX68" fmla="*/ 2676431 w 4507037"/>
              <a:gd name="connsiteY68"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71063 w 4507037"/>
              <a:gd name="connsiteY46" fmla="*/ 1965407 h 5996693"/>
              <a:gd name="connsiteX47" fmla="*/ 4293186 w 4507037"/>
              <a:gd name="connsiteY47" fmla="*/ 1655691 h 5996693"/>
              <a:gd name="connsiteX48" fmla="*/ 4389049 w 4507037"/>
              <a:gd name="connsiteY48" fmla="*/ 1685187 h 5996693"/>
              <a:gd name="connsiteX49" fmla="*/ 4507037 w 4507037"/>
              <a:gd name="connsiteY49" fmla="*/ 1559826 h 5996693"/>
              <a:gd name="connsiteX50" fmla="*/ 4440669 w 4507037"/>
              <a:gd name="connsiteY50" fmla="*/ 1309104 h 5996693"/>
              <a:gd name="connsiteX51" fmla="*/ 4293185 w 4507037"/>
              <a:gd name="connsiteY51" fmla="*/ 1183742 h 5996693"/>
              <a:gd name="connsiteX52" fmla="*/ 4160451 w 4507037"/>
              <a:gd name="connsiteY52" fmla="*/ 969890 h 5996693"/>
              <a:gd name="connsiteX53" fmla="*/ 4064586 w 4507037"/>
              <a:gd name="connsiteY53" fmla="*/ 763413 h 5996693"/>
              <a:gd name="connsiteX54" fmla="*/ 3858108 w 4507037"/>
              <a:gd name="connsiteY54" fmla="*/ 579058 h 5996693"/>
              <a:gd name="connsiteX55" fmla="*/ 3813863 w 4507037"/>
              <a:gd name="connsiteY55" fmla="*/ 402078 h 5996693"/>
              <a:gd name="connsiteX56" fmla="*/ 3681127 w 4507037"/>
              <a:gd name="connsiteY56" fmla="*/ 335710 h 5996693"/>
              <a:gd name="connsiteX57" fmla="*/ 3526269 w 4507037"/>
              <a:gd name="connsiteY57" fmla="*/ 453697 h 5996693"/>
              <a:gd name="connsiteX58" fmla="*/ 3600012 w 4507037"/>
              <a:gd name="connsiteY58" fmla="*/ 276716 h 5996693"/>
              <a:gd name="connsiteX59" fmla="*/ 3607385 w 4507037"/>
              <a:gd name="connsiteY59" fmla="*/ 158729 h 5996693"/>
              <a:gd name="connsiteX60" fmla="*/ 3371411 w 4507037"/>
              <a:gd name="connsiteY60" fmla="*/ 40742 h 5996693"/>
              <a:gd name="connsiteX61" fmla="*/ 3334542 w 4507037"/>
              <a:gd name="connsiteY61" fmla="*/ 188227 h 5996693"/>
              <a:gd name="connsiteX62" fmla="*/ 3216552 w 4507037"/>
              <a:gd name="connsiteY62" fmla="*/ 357832 h 5996693"/>
              <a:gd name="connsiteX63" fmla="*/ 3371412 w 4507037"/>
              <a:gd name="connsiteY63" fmla="*/ 343084 h 5996693"/>
              <a:gd name="connsiteX64" fmla="*/ 3386159 w 4507037"/>
              <a:gd name="connsiteY64" fmla="*/ 453697 h 5996693"/>
              <a:gd name="connsiteX65" fmla="*/ 3282920 w 4507037"/>
              <a:gd name="connsiteY65" fmla="*/ 527439 h 5996693"/>
              <a:gd name="connsiteX66" fmla="*/ 2877340 w 4507037"/>
              <a:gd name="connsiteY66" fmla="*/ 269342 h 5996693"/>
              <a:gd name="connsiteX67" fmla="*/ 2796223 w 4507037"/>
              <a:gd name="connsiteY67" fmla="*/ 284091 h 5996693"/>
              <a:gd name="connsiteX68" fmla="*/ 2715108 w 4507037"/>
              <a:gd name="connsiteY68" fmla="*/ 114484 h 5996693"/>
              <a:gd name="connsiteX69" fmla="*/ 2676431 w 4507037"/>
              <a:gd name="connsiteY69"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12069 w 4507037"/>
              <a:gd name="connsiteY46" fmla="*/ 1972782 h 5996693"/>
              <a:gd name="connsiteX47" fmla="*/ 4293186 w 4507037"/>
              <a:gd name="connsiteY47" fmla="*/ 1655691 h 5996693"/>
              <a:gd name="connsiteX48" fmla="*/ 4389049 w 4507037"/>
              <a:gd name="connsiteY48" fmla="*/ 1685187 h 5996693"/>
              <a:gd name="connsiteX49" fmla="*/ 4507037 w 4507037"/>
              <a:gd name="connsiteY49" fmla="*/ 1559826 h 5996693"/>
              <a:gd name="connsiteX50" fmla="*/ 4440669 w 4507037"/>
              <a:gd name="connsiteY50" fmla="*/ 1309104 h 5996693"/>
              <a:gd name="connsiteX51" fmla="*/ 4293185 w 4507037"/>
              <a:gd name="connsiteY51" fmla="*/ 1183742 h 5996693"/>
              <a:gd name="connsiteX52" fmla="*/ 4160451 w 4507037"/>
              <a:gd name="connsiteY52" fmla="*/ 969890 h 5996693"/>
              <a:gd name="connsiteX53" fmla="*/ 4064586 w 4507037"/>
              <a:gd name="connsiteY53" fmla="*/ 763413 h 5996693"/>
              <a:gd name="connsiteX54" fmla="*/ 3858108 w 4507037"/>
              <a:gd name="connsiteY54" fmla="*/ 579058 h 5996693"/>
              <a:gd name="connsiteX55" fmla="*/ 3813863 w 4507037"/>
              <a:gd name="connsiteY55" fmla="*/ 402078 h 5996693"/>
              <a:gd name="connsiteX56" fmla="*/ 3681127 w 4507037"/>
              <a:gd name="connsiteY56" fmla="*/ 335710 h 5996693"/>
              <a:gd name="connsiteX57" fmla="*/ 3526269 w 4507037"/>
              <a:gd name="connsiteY57" fmla="*/ 453697 h 5996693"/>
              <a:gd name="connsiteX58" fmla="*/ 3600012 w 4507037"/>
              <a:gd name="connsiteY58" fmla="*/ 276716 h 5996693"/>
              <a:gd name="connsiteX59" fmla="*/ 3607385 w 4507037"/>
              <a:gd name="connsiteY59" fmla="*/ 158729 h 5996693"/>
              <a:gd name="connsiteX60" fmla="*/ 3371411 w 4507037"/>
              <a:gd name="connsiteY60" fmla="*/ 40742 h 5996693"/>
              <a:gd name="connsiteX61" fmla="*/ 3334542 w 4507037"/>
              <a:gd name="connsiteY61" fmla="*/ 188227 h 5996693"/>
              <a:gd name="connsiteX62" fmla="*/ 3216552 w 4507037"/>
              <a:gd name="connsiteY62" fmla="*/ 357832 h 5996693"/>
              <a:gd name="connsiteX63" fmla="*/ 3371412 w 4507037"/>
              <a:gd name="connsiteY63" fmla="*/ 343084 h 5996693"/>
              <a:gd name="connsiteX64" fmla="*/ 3386159 w 4507037"/>
              <a:gd name="connsiteY64" fmla="*/ 453697 h 5996693"/>
              <a:gd name="connsiteX65" fmla="*/ 3282920 w 4507037"/>
              <a:gd name="connsiteY65" fmla="*/ 527439 h 5996693"/>
              <a:gd name="connsiteX66" fmla="*/ 2877340 w 4507037"/>
              <a:gd name="connsiteY66" fmla="*/ 269342 h 5996693"/>
              <a:gd name="connsiteX67" fmla="*/ 2796223 w 4507037"/>
              <a:gd name="connsiteY67" fmla="*/ 284091 h 5996693"/>
              <a:gd name="connsiteX68" fmla="*/ 2715108 w 4507037"/>
              <a:gd name="connsiteY68" fmla="*/ 114484 h 5996693"/>
              <a:gd name="connsiteX69" fmla="*/ 2676431 w 4507037"/>
              <a:gd name="connsiteY69"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12069 w 4507037"/>
              <a:gd name="connsiteY46" fmla="*/ 1972782 h 5996693"/>
              <a:gd name="connsiteX47" fmla="*/ 4248940 w 4507037"/>
              <a:gd name="connsiteY47" fmla="*/ 1795800 h 5996693"/>
              <a:gd name="connsiteX48" fmla="*/ 4293186 w 4507037"/>
              <a:gd name="connsiteY48" fmla="*/ 1655691 h 5996693"/>
              <a:gd name="connsiteX49" fmla="*/ 4389049 w 4507037"/>
              <a:gd name="connsiteY49" fmla="*/ 1685187 h 5996693"/>
              <a:gd name="connsiteX50" fmla="*/ 4507037 w 4507037"/>
              <a:gd name="connsiteY50" fmla="*/ 1559826 h 5996693"/>
              <a:gd name="connsiteX51" fmla="*/ 4440669 w 4507037"/>
              <a:gd name="connsiteY51" fmla="*/ 1309104 h 5996693"/>
              <a:gd name="connsiteX52" fmla="*/ 4293185 w 4507037"/>
              <a:gd name="connsiteY52" fmla="*/ 1183742 h 5996693"/>
              <a:gd name="connsiteX53" fmla="*/ 4160451 w 4507037"/>
              <a:gd name="connsiteY53" fmla="*/ 969890 h 5996693"/>
              <a:gd name="connsiteX54" fmla="*/ 4064586 w 4507037"/>
              <a:gd name="connsiteY54" fmla="*/ 763413 h 5996693"/>
              <a:gd name="connsiteX55" fmla="*/ 3858108 w 4507037"/>
              <a:gd name="connsiteY55" fmla="*/ 579058 h 5996693"/>
              <a:gd name="connsiteX56" fmla="*/ 3813863 w 4507037"/>
              <a:gd name="connsiteY56" fmla="*/ 402078 h 5996693"/>
              <a:gd name="connsiteX57" fmla="*/ 3681127 w 4507037"/>
              <a:gd name="connsiteY57" fmla="*/ 335710 h 5996693"/>
              <a:gd name="connsiteX58" fmla="*/ 3526269 w 4507037"/>
              <a:gd name="connsiteY58" fmla="*/ 453697 h 5996693"/>
              <a:gd name="connsiteX59" fmla="*/ 3600012 w 4507037"/>
              <a:gd name="connsiteY59" fmla="*/ 276716 h 5996693"/>
              <a:gd name="connsiteX60" fmla="*/ 3607385 w 4507037"/>
              <a:gd name="connsiteY60" fmla="*/ 158729 h 5996693"/>
              <a:gd name="connsiteX61" fmla="*/ 3371411 w 4507037"/>
              <a:gd name="connsiteY61" fmla="*/ 40742 h 5996693"/>
              <a:gd name="connsiteX62" fmla="*/ 3334542 w 4507037"/>
              <a:gd name="connsiteY62" fmla="*/ 188227 h 5996693"/>
              <a:gd name="connsiteX63" fmla="*/ 3216552 w 4507037"/>
              <a:gd name="connsiteY63" fmla="*/ 357832 h 5996693"/>
              <a:gd name="connsiteX64" fmla="*/ 3371412 w 4507037"/>
              <a:gd name="connsiteY64" fmla="*/ 343084 h 5996693"/>
              <a:gd name="connsiteX65" fmla="*/ 3386159 w 4507037"/>
              <a:gd name="connsiteY65" fmla="*/ 453697 h 5996693"/>
              <a:gd name="connsiteX66" fmla="*/ 3282920 w 4507037"/>
              <a:gd name="connsiteY66" fmla="*/ 527439 h 5996693"/>
              <a:gd name="connsiteX67" fmla="*/ 2877340 w 4507037"/>
              <a:gd name="connsiteY67" fmla="*/ 269342 h 5996693"/>
              <a:gd name="connsiteX68" fmla="*/ 2796223 w 4507037"/>
              <a:gd name="connsiteY68" fmla="*/ 284091 h 5996693"/>
              <a:gd name="connsiteX69" fmla="*/ 2715108 w 4507037"/>
              <a:gd name="connsiteY69" fmla="*/ 114484 h 5996693"/>
              <a:gd name="connsiteX70" fmla="*/ 2676431 w 4507037"/>
              <a:gd name="connsiteY70"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12069 w 4507037"/>
              <a:gd name="connsiteY46" fmla="*/ 1972782 h 5996693"/>
              <a:gd name="connsiteX47" fmla="*/ 4285811 w 4507037"/>
              <a:gd name="connsiteY47" fmla="*/ 1869542 h 5996693"/>
              <a:gd name="connsiteX48" fmla="*/ 4293186 w 4507037"/>
              <a:gd name="connsiteY48" fmla="*/ 1655691 h 5996693"/>
              <a:gd name="connsiteX49" fmla="*/ 4389049 w 4507037"/>
              <a:gd name="connsiteY49" fmla="*/ 1685187 h 5996693"/>
              <a:gd name="connsiteX50" fmla="*/ 4507037 w 4507037"/>
              <a:gd name="connsiteY50" fmla="*/ 1559826 h 5996693"/>
              <a:gd name="connsiteX51" fmla="*/ 4440669 w 4507037"/>
              <a:gd name="connsiteY51" fmla="*/ 1309104 h 5996693"/>
              <a:gd name="connsiteX52" fmla="*/ 4293185 w 4507037"/>
              <a:gd name="connsiteY52" fmla="*/ 1183742 h 5996693"/>
              <a:gd name="connsiteX53" fmla="*/ 4160451 w 4507037"/>
              <a:gd name="connsiteY53" fmla="*/ 969890 h 5996693"/>
              <a:gd name="connsiteX54" fmla="*/ 4064586 w 4507037"/>
              <a:gd name="connsiteY54" fmla="*/ 763413 h 5996693"/>
              <a:gd name="connsiteX55" fmla="*/ 3858108 w 4507037"/>
              <a:gd name="connsiteY55" fmla="*/ 579058 h 5996693"/>
              <a:gd name="connsiteX56" fmla="*/ 3813863 w 4507037"/>
              <a:gd name="connsiteY56" fmla="*/ 402078 h 5996693"/>
              <a:gd name="connsiteX57" fmla="*/ 3681127 w 4507037"/>
              <a:gd name="connsiteY57" fmla="*/ 335710 h 5996693"/>
              <a:gd name="connsiteX58" fmla="*/ 3526269 w 4507037"/>
              <a:gd name="connsiteY58" fmla="*/ 453697 h 5996693"/>
              <a:gd name="connsiteX59" fmla="*/ 3600012 w 4507037"/>
              <a:gd name="connsiteY59" fmla="*/ 276716 h 5996693"/>
              <a:gd name="connsiteX60" fmla="*/ 3607385 w 4507037"/>
              <a:gd name="connsiteY60" fmla="*/ 158729 h 5996693"/>
              <a:gd name="connsiteX61" fmla="*/ 3371411 w 4507037"/>
              <a:gd name="connsiteY61" fmla="*/ 40742 h 5996693"/>
              <a:gd name="connsiteX62" fmla="*/ 3334542 w 4507037"/>
              <a:gd name="connsiteY62" fmla="*/ 188227 h 5996693"/>
              <a:gd name="connsiteX63" fmla="*/ 3216552 w 4507037"/>
              <a:gd name="connsiteY63" fmla="*/ 357832 h 5996693"/>
              <a:gd name="connsiteX64" fmla="*/ 3371412 w 4507037"/>
              <a:gd name="connsiteY64" fmla="*/ 343084 h 5996693"/>
              <a:gd name="connsiteX65" fmla="*/ 3386159 w 4507037"/>
              <a:gd name="connsiteY65" fmla="*/ 453697 h 5996693"/>
              <a:gd name="connsiteX66" fmla="*/ 3282920 w 4507037"/>
              <a:gd name="connsiteY66" fmla="*/ 527439 h 5996693"/>
              <a:gd name="connsiteX67" fmla="*/ 2877340 w 4507037"/>
              <a:gd name="connsiteY67" fmla="*/ 269342 h 5996693"/>
              <a:gd name="connsiteX68" fmla="*/ 2796223 w 4507037"/>
              <a:gd name="connsiteY68" fmla="*/ 284091 h 5996693"/>
              <a:gd name="connsiteX69" fmla="*/ 2715108 w 4507037"/>
              <a:gd name="connsiteY69" fmla="*/ 114484 h 5996693"/>
              <a:gd name="connsiteX70" fmla="*/ 2676431 w 4507037"/>
              <a:gd name="connsiteY70"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12069 w 4507037"/>
              <a:gd name="connsiteY46" fmla="*/ 1972782 h 5996693"/>
              <a:gd name="connsiteX47" fmla="*/ 4285811 w 4507037"/>
              <a:gd name="connsiteY47" fmla="*/ 1869542 h 5996693"/>
              <a:gd name="connsiteX48" fmla="*/ 4293186 w 4507037"/>
              <a:gd name="connsiteY48" fmla="*/ 1655691 h 5996693"/>
              <a:gd name="connsiteX49" fmla="*/ 4389049 w 4507037"/>
              <a:gd name="connsiteY49" fmla="*/ 1685187 h 5996693"/>
              <a:gd name="connsiteX50" fmla="*/ 4507037 w 4507037"/>
              <a:gd name="connsiteY50" fmla="*/ 1559826 h 5996693"/>
              <a:gd name="connsiteX51" fmla="*/ 4440669 w 4507037"/>
              <a:gd name="connsiteY51" fmla="*/ 1309104 h 5996693"/>
              <a:gd name="connsiteX52" fmla="*/ 4293185 w 4507037"/>
              <a:gd name="connsiteY52" fmla="*/ 1183742 h 5996693"/>
              <a:gd name="connsiteX53" fmla="*/ 4160451 w 4507037"/>
              <a:gd name="connsiteY53" fmla="*/ 969890 h 5996693"/>
              <a:gd name="connsiteX54" fmla="*/ 4064586 w 4507037"/>
              <a:gd name="connsiteY54" fmla="*/ 763413 h 5996693"/>
              <a:gd name="connsiteX55" fmla="*/ 3858108 w 4507037"/>
              <a:gd name="connsiteY55" fmla="*/ 579058 h 5996693"/>
              <a:gd name="connsiteX56" fmla="*/ 3813863 w 4507037"/>
              <a:gd name="connsiteY56" fmla="*/ 402078 h 5996693"/>
              <a:gd name="connsiteX57" fmla="*/ 3681127 w 4507037"/>
              <a:gd name="connsiteY57" fmla="*/ 335710 h 5996693"/>
              <a:gd name="connsiteX58" fmla="*/ 3526269 w 4507037"/>
              <a:gd name="connsiteY58" fmla="*/ 453697 h 5996693"/>
              <a:gd name="connsiteX59" fmla="*/ 3600012 w 4507037"/>
              <a:gd name="connsiteY59" fmla="*/ 276716 h 5996693"/>
              <a:gd name="connsiteX60" fmla="*/ 3607385 w 4507037"/>
              <a:gd name="connsiteY60" fmla="*/ 158729 h 5996693"/>
              <a:gd name="connsiteX61" fmla="*/ 3371411 w 4507037"/>
              <a:gd name="connsiteY61" fmla="*/ 40742 h 5996693"/>
              <a:gd name="connsiteX62" fmla="*/ 3334542 w 4507037"/>
              <a:gd name="connsiteY62" fmla="*/ 188227 h 5996693"/>
              <a:gd name="connsiteX63" fmla="*/ 3216552 w 4507037"/>
              <a:gd name="connsiteY63" fmla="*/ 357832 h 5996693"/>
              <a:gd name="connsiteX64" fmla="*/ 3371412 w 4507037"/>
              <a:gd name="connsiteY64" fmla="*/ 343084 h 5996693"/>
              <a:gd name="connsiteX65" fmla="*/ 3386159 w 4507037"/>
              <a:gd name="connsiteY65" fmla="*/ 453697 h 5996693"/>
              <a:gd name="connsiteX66" fmla="*/ 3282920 w 4507037"/>
              <a:gd name="connsiteY66" fmla="*/ 527439 h 5996693"/>
              <a:gd name="connsiteX67" fmla="*/ 3069069 w 4507037"/>
              <a:gd name="connsiteY67" fmla="*/ 402078 h 5996693"/>
              <a:gd name="connsiteX68" fmla="*/ 2877340 w 4507037"/>
              <a:gd name="connsiteY68" fmla="*/ 269342 h 5996693"/>
              <a:gd name="connsiteX69" fmla="*/ 2796223 w 4507037"/>
              <a:gd name="connsiteY69" fmla="*/ 284091 h 5996693"/>
              <a:gd name="connsiteX70" fmla="*/ 2715108 w 4507037"/>
              <a:gd name="connsiteY70" fmla="*/ 114484 h 5996693"/>
              <a:gd name="connsiteX71" fmla="*/ 2676431 w 4507037"/>
              <a:gd name="connsiteY71" fmla="*/ 0 h 5996693"/>
              <a:gd name="connsiteX0" fmla="*/ 0 w 4507037"/>
              <a:gd name="connsiteY0" fmla="*/ 5611403 h 5996693"/>
              <a:gd name="connsiteX1" fmla="*/ 66413 w 4507037"/>
              <a:gd name="connsiteY1" fmla="*/ 5726584 h 5996693"/>
              <a:gd name="connsiteX2" fmla="*/ 57200 w 4507037"/>
              <a:gd name="connsiteY2" fmla="*/ 5757424 h 5996693"/>
              <a:gd name="connsiteX3" fmla="*/ 125001 w 4507037"/>
              <a:gd name="connsiteY3" fmla="*/ 5876845 h 5996693"/>
              <a:gd name="connsiteX4" fmla="*/ 363638 w 4507037"/>
              <a:gd name="connsiteY4" fmla="*/ 5996675 h 5996693"/>
              <a:gd name="connsiteX5" fmla="*/ 397026 w 4507037"/>
              <a:gd name="connsiteY5" fmla="*/ 5868242 h 5996693"/>
              <a:gd name="connsiteX6" fmla="*/ 589381 w 4507037"/>
              <a:gd name="connsiteY6" fmla="*/ 5904036 h 5996693"/>
              <a:gd name="connsiteX7" fmla="*/ 727054 w 4507037"/>
              <a:gd name="connsiteY7" fmla="*/ 5831932 h 5996693"/>
              <a:gd name="connsiteX8" fmla="*/ 792605 w 4507037"/>
              <a:gd name="connsiteY8" fmla="*/ 5670929 h 5996693"/>
              <a:gd name="connsiteX9" fmla="*/ 945345 w 4507037"/>
              <a:gd name="connsiteY9" fmla="*/ 5690461 h 5996693"/>
              <a:gd name="connsiteX10" fmla="*/ 1113054 w 4507037"/>
              <a:gd name="connsiteY10" fmla="*/ 5593221 h 5996693"/>
              <a:gd name="connsiteX11" fmla="*/ 1262050 w 4507037"/>
              <a:gd name="connsiteY11" fmla="*/ 5578961 h 5996693"/>
              <a:gd name="connsiteX12" fmla="*/ 1368057 w 4507037"/>
              <a:gd name="connsiteY12" fmla="*/ 5727827 h 5996693"/>
              <a:gd name="connsiteX13" fmla="*/ 1494138 w 4507037"/>
              <a:gd name="connsiteY13" fmla="*/ 5624910 h 5996693"/>
              <a:gd name="connsiteX14" fmla="*/ 1657956 w 4507037"/>
              <a:gd name="connsiteY14" fmla="*/ 5535693 h 5996693"/>
              <a:gd name="connsiteX15" fmla="*/ 1709966 w 4507037"/>
              <a:gd name="connsiteY15" fmla="*/ 5436925 h 5996693"/>
              <a:gd name="connsiteX16" fmla="*/ 1901199 w 4507037"/>
              <a:gd name="connsiteY16" fmla="*/ 5480690 h 5996693"/>
              <a:gd name="connsiteX17" fmla="*/ 2066820 w 4507037"/>
              <a:gd name="connsiteY17" fmla="*/ 5483214 h 5996693"/>
              <a:gd name="connsiteX18" fmla="*/ 2182698 w 4507037"/>
              <a:gd name="connsiteY18" fmla="*/ 5370868 h 5996693"/>
              <a:gd name="connsiteX19" fmla="*/ 2321661 w 4507037"/>
              <a:gd name="connsiteY19" fmla="*/ 5380647 h 5996693"/>
              <a:gd name="connsiteX20" fmla="*/ 2436714 w 4507037"/>
              <a:gd name="connsiteY20" fmla="*/ 5273908 h 5996693"/>
              <a:gd name="connsiteX21" fmla="*/ 2586374 w 4507037"/>
              <a:gd name="connsiteY21" fmla="*/ 5322203 h 5996693"/>
              <a:gd name="connsiteX22" fmla="*/ 2707839 w 4507037"/>
              <a:gd name="connsiteY22" fmla="*/ 5178687 h 5996693"/>
              <a:gd name="connsiteX23" fmla="*/ 2836672 w 4507037"/>
              <a:gd name="connsiteY23" fmla="*/ 5345946 h 5996693"/>
              <a:gd name="connsiteX24" fmla="*/ 3003149 w 4507037"/>
              <a:gd name="connsiteY24" fmla="*/ 5324233 h 5996693"/>
              <a:gd name="connsiteX25" fmla="*/ 3147610 w 4507037"/>
              <a:gd name="connsiteY25" fmla="*/ 5250579 h 5996693"/>
              <a:gd name="connsiteX26" fmla="*/ 3366232 w 4507037"/>
              <a:gd name="connsiteY26" fmla="*/ 5075059 h 5996693"/>
              <a:gd name="connsiteX27" fmla="*/ 3514345 w 4507037"/>
              <a:gd name="connsiteY27" fmla="*/ 5026117 h 5996693"/>
              <a:gd name="connsiteX28" fmla="*/ 3682079 w 4507037"/>
              <a:gd name="connsiteY28" fmla="*/ 5010723 h 5996693"/>
              <a:gd name="connsiteX29" fmla="*/ 3810028 w 4507037"/>
              <a:gd name="connsiteY29" fmla="*/ 4978639 h 5996693"/>
              <a:gd name="connsiteX30" fmla="*/ 3957900 w 4507037"/>
              <a:gd name="connsiteY30" fmla="*/ 4939180 h 5996693"/>
              <a:gd name="connsiteX31" fmla="*/ 4068900 w 4507037"/>
              <a:gd name="connsiteY31" fmla="*/ 4799977 h 5996693"/>
              <a:gd name="connsiteX32" fmla="*/ 3990584 w 4507037"/>
              <a:gd name="connsiteY32" fmla="*/ 4700636 h 5996693"/>
              <a:gd name="connsiteX33" fmla="*/ 4085869 w 4507037"/>
              <a:gd name="connsiteY33" fmla="*/ 4554748 h 5996693"/>
              <a:gd name="connsiteX34" fmla="*/ 4099562 w 4507037"/>
              <a:gd name="connsiteY34" fmla="*/ 4354419 h 5996693"/>
              <a:gd name="connsiteX35" fmla="*/ 4091374 w 4507037"/>
              <a:gd name="connsiteY35" fmla="*/ 4196149 h 5996693"/>
              <a:gd name="connsiteX36" fmla="*/ 4021986 w 4507037"/>
              <a:gd name="connsiteY36" fmla="*/ 4033029 h 5996693"/>
              <a:gd name="connsiteX37" fmla="*/ 3957713 w 4507037"/>
              <a:gd name="connsiteY37" fmla="*/ 3816528 h 5996693"/>
              <a:gd name="connsiteX38" fmla="*/ 3909215 w 4507037"/>
              <a:gd name="connsiteY38" fmla="*/ 3579759 h 5996693"/>
              <a:gd name="connsiteX39" fmla="*/ 3953113 w 4507037"/>
              <a:gd name="connsiteY39" fmla="*/ 3399218 h 5996693"/>
              <a:gd name="connsiteX40" fmla="*/ 4083481 w 4507037"/>
              <a:gd name="connsiteY40" fmla="*/ 3302554 h 5996693"/>
              <a:gd name="connsiteX41" fmla="*/ 3858107 w 4507037"/>
              <a:gd name="connsiteY41" fmla="*/ 3123156 h 5996693"/>
              <a:gd name="connsiteX42" fmla="*/ 4038802 w 4507037"/>
              <a:gd name="connsiteY42" fmla="*/ 2602916 h 5996693"/>
              <a:gd name="connsiteX43" fmla="*/ 3998216 w 4507037"/>
              <a:gd name="connsiteY43" fmla="*/ 2422606 h 5996693"/>
              <a:gd name="connsiteX44" fmla="*/ 4079333 w 4507037"/>
              <a:gd name="connsiteY44" fmla="*/ 2260373 h 5996693"/>
              <a:gd name="connsiteX45" fmla="*/ 4241565 w 4507037"/>
              <a:gd name="connsiteY45" fmla="*/ 2142386 h 5996693"/>
              <a:gd name="connsiteX46" fmla="*/ 4212069 w 4507037"/>
              <a:gd name="connsiteY46" fmla="*/ 1972782 h 5996693"/>
              <a:gd name="connsiteX47" fmla="*/ 4285811 w 4507037"/>
              <a:gd name="connsiteY47" fmla="*/ 1869542 h 5996693"/>
              <a:gd name="connsiteX48" fmla="*/ 4293186 w 4507037"/>
              <a:gd name="connsiteY48" fmla="*/ 1655691 h 5996693"/>
              <a:gd name="connsiteX49" fmla="*/ 4389049 w 4507037"/>
              <a:gd name="connsiteY49" fmla="*/ 1685187 h 5996693"/>
              <a:gd name="connsiteX50" fmla="*/ 4507037 w 4507037"/>
              <a:gd name="connsiteY50" fmla="*/ 1559826 h 5996693"/>
              <a:gd name="connsiteX51" fmla="*/ 4440669 w 4507037"/>
              <a:gd name="connsiteY51" fmla="*/ 1309104 h 5996693"/>
              <a:gd name="connsiteX52" fmla="*/ 4293185 w 4507037"/>
              <a:gd name="connsiteY52" fmla="*/ 1183742 h 5996693"/>
              <a:gd name="connsiteX53" fmla="*/ 4160451 w 4507037"/>
              <a:gd name="connsiteY53" fmla="*/ 969890 h 5996693"/>
              <a:gd name="connsiteX54" fmla="*/ 4064586 w 4507037"/>
              <a:gd name="connsiteY54" fmla="*/ 763413 h 5996693"/>
              <a:gd name="connsiteX55" fmla="*/ 3858108 w 4507037"/>
              <a:gd name="connsiteY55" fmla="*/ 579058 h 5996693"/>
              <a:gd name="connsiteX56" fmla="*/ 3813863 w 4507037"/>
              <a:gd name="connsiteY56" fmla="*/ 402078 h 5996693"/>
              <a:gd name="connsiteX57" fmla="*/ 3681127 w 4507037"/>
              <a:gd name="connsiteY57" fmla="*/ 335710 h 5996693"/>
              <a:gd name="connsiteX58" fmla="*/ 3526269 w 4507037"/>
              <a:gd name="connsiteY58" fmla="*/ 453697 h 5996693"/>
              <a:gd name="connsiteX59" fmla="*/ 3600012 w 4507037"/>
              <a:gd name="connsiteY59" fmla="*/ 276716 h 5996693"/>
              <a:gd name="connsiteX60" fmla="*/ 3607385 w 4507037"/>
              <a:gd name="connsiteY60" fmla="*/ 158729 h 5996693"/>
              <a:gd name="connsiteX61" fmla="*/ 3371411 w 4507037"/>
              <a:gd name="connsiteY61" fmla="*/ 40742 h 5996693"/>
              <a:gd name="connsiteX62" fmla="*/ 3334542 w 4507037"/>
              <a:gd name="connsiteY62" fmla="*/ 188227 h 5996693"/>
              <a:gd name="connsiteX63" fmla="*/ 3216552 w 4507037"/>
              <a:gd name="connsiteY63" fmla="*/ 357832 h 5996693"/>
              <a:gd name="connsiteX64" fmla="*/ 3371412 w 4507037"/>
              <a:gd name="connsiteY64" fmla="*/ 343084 h 5996693"/>
              <a:gd name="connsiteX65" fmla="*/ 3386159 w 4507037"/>
              <a:gd name="connsiteY65" fmla="*/ 453697 h 5996693"/>
              <a:gd name="connsiteX66" fmla="*/ 3282920 w 4507037"/>
              <a:gd name="connsiteY66" fmla="*/ 527439 h 5996693"/>
              <a:gd name="connsiteX67" fmla="*/ 3046947 w 4507037"/>
              <a:gd name="connsiteY67" fmla="*/ 446323 h 5996693"/>
              <a:gd name="connsiteX68" fmla="*/ 2877340 w 4507037"/>
              <a:gd name="connsiteY68" fmla="*/ 269342 h 5996693"/>
              <a:gd name="connsiteX69" fmla="*/ 2796223 w 4507037"/>
              <a:gd name="connsiteY69" fmla="*/ 284091 h 5996693"/>
              <a:gd name="connsiteX70" fmla="*/ 2715108 w 4507037"/>
              <a:gd name="connsiteY70" fmla="*/ 114484 h 5996693"/>
              <a:gd name="connsiteX71" fmla="*/ 2676431 w 4507037"/>
              <a:gd name="connsiteY71" fmla="*/ 0 h 5996693"/>
              <a:gd name="connsiteX0" fmla="*/ 0 w 4507037"/>
              <a:gd name="connsiteY0" fmla="*/ 5655648 h 6040938"/>
              <a:gd name="connsiteX1" fmla="*/ 66413 w 4507037"/>
              <a:gd name="connsiteY1" fmla="*/ 5770829 h 6040938"/>
              <a:gd name="connsiteX2" fmla="*/ 57200 w 4507037"/>
              <a:gd name="connsiteY2" fmla="*/ 5801669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36672 w 4507037"/>
              <a:gd name="connsiteY23" fmla="*/ 5390191 h 6040938"/>
              <a:gd name="connsiteX24" fmla="*/ 3003149 w 4507037"/>
              <a:gd name="connsiteY24" fmla="*/ 5368478 h 6040938"/>
              <a:gd name="connsiteX25" fmla="*/ 3147610 w 4507037"/>
              <a:gd name="connsiteY25" fmla="*/ 5294824 h 6040938"/>
              <a:gd name="connsiteX26" fmla="*/ 3366232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66413 w 4507037"/>
              <a:gd name="connsiteY1" fmla="*/ 5770829 h 6040938"/>
              <a:gd name="connsiteX2" fmla="*/ 57200 w 4507037"/>
              <a:gd name="connsiteY2" fmla="*/ 5801669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66232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66413 w 4507037"/>
              <a:gd name="connsiteY1" fmla="*/ 5770829 h 6040938"/>
              <a:gd name="connsiteX2" fmla="*/ 57200 w 4507037"/>
              <a:gd name="connsiteY2" fmla="*/ 5801669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66413 w 4507037"/>
              <a:gd name="connsiteY1" fmla="*/ 5770829 h 6040938"/>
              <a:gd name="connsiteX2" fmla="*/ 57200 w 4507037"/>
              <a:gd name="connsiteY2" fmla="*/ 5801669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9"/>
              <a:gd name="connsiteX1" fmla="*/ 66413 w 4507037"/>
              <a:gd name="connsiteY1" fmla="*/ 5770829 h 6040939"/>
              <a:gd name="connsiteX2" fmla="*/ 86697 w 4507037"/>
              <a:gd name="connsiteY2" fmla="*/ 5779547 h 6040939"/>
              <a:gd name="connsiteX3" fmla="*/ 125001 w 4507037"/>
              <a:gd name="connsiteY3" fmla="*/ 5921090 h 6040939"/>
              <a:gd name="connsiteX4" fmla="*/ 363638 w 4507037"/>
              <a:gd name="connsiteY4" fmla="*/ 6040920 h 6040939"/>
              <a:gd name="connsiteX5" fmla="*/ 397026 w 4507037"/>
              <a:gd name="connsiteY5" fmla="*/ 5912487 h 6040939"/>
              <a:gd name="connsiteX6" fmla="*/ 589381 w 4507037"/>
              <a:gd name="connsiteY6" fmla="*/ 5948281 h 6040939"/>
              <a:gd name="connsiteX7" fmla="*/ 727054 w 4507037"/>
              <a:gd name="connsiteY7" fmla="*/ 5876177 h 6040939"/>
              <a:gd name="connsiteX8" fmla="*/ 792605 w 4507037"/>
              <a:gd name="connsiteY8" fmla="*/ 5715174 h 6040939"/>
              <a:gd name="connsiteX9" fmla="*/ 945345 w 4507037"/>
              <a:gd name="connsiteY9" fmla="*/ 5734706 h 6040939"/>
              <a:gd name="connsiteX10" fmla="*/ 1113054 w 4507037"/>
              <a:gd name="connsiteY10" fmla="*/ 5637466 h 6040939"/>
              <a:gd name="connsiteX11" fmla="*/ 1262050 w 4507037"/>
              <a:gd name="connsiteY11" fmla="*/ 5623206 h 6040939"/>
              <a:gd name="connsiteX12" fmla="*/ 1368057 w 4507037"/>
              <a:gd name="connsiteY12" fmla="*/ 5772072 h 6040939"/>
              <a:gd name="connsiteX13" fmla="*/ 1494138 w 4507037"/>
              <a:gd name="connsiteY13" fmla="*/ 5669155 h 6040939"/>
              <a:gd name="connsiteX14" fmla="*/ 1657956 w 4507037"/>
              <a:gd name="connsiteY14" fmla="*/ 5579938 h 6040939"/>
              <a:gd name="connsiteX15" fmla="*/ 1709966 w 4507037"/>
              <a:gd name="connsiteY15" fmla="*/ 5481170 h 6040939"/>
              <a:gd name="connsiteX16" fmla="*/ 1901199 w 4507037"/>
              <a:gd name="connsiteY16" fmla="*/ 5524935 h 6040939"/>
              <a:gd name="connsiteX17" fmla="*/ 2066820 w 4507037"/>
              <a:gd name="connsiteY17" fmla="*/ 5527459 h 6040939"/>
              <a:gd name="connsiteX18" fmla="*/ 2182698 w 4507037"/>
              <a:gd name="connsiteY18" fmla="*/ 5415113 h 6040939"/>
              <a:gd name="connsiteX19" fmla="*/ 2321661 w 4507037"/>
              <a:gd name="connsiteY19" fmla="*/ 5424892 h 6040939"/>
              <a:gd name="connsiteX20" fmla="*/ 2436714 w 4507037"/>
              <a:gd name="connsiteY20" fmla="*/ 5318153 h 6040939"/>
              <a:gd name="connsiteX21" fmla="*/ 2586374 w 4507037"/>
              <a:gd name="connsiteY21" fmla="*/ 5366448 h 6040939"/>
              <a:gd name="connsiteX22" fmla="*/ 2707839 w 4507037"/>
              <a:gd name="connsiteY22" fmla="*/ 5222932 h 6040939"/>
              <a:gd name="connsiteX23" fmla="*/ 2880917 w 4507037"/>
              <a:gd name="connsiteY23" fmla="*/ 5434437 h 6040939"/>
              <a:gd name="connsiteX24" fmla="*/ 3003149 w 4507037"/>
              <a:gd name="connsiteY24" fmla="*/ 5368478 h 6040939"/>
              <a:gd name="connsiteX25" fmla="*/ 3147610 w 4507037"/>
              <a:gd name="connsiteY25" fmla="*/ 5294824 h 6040939"/>
              <a:gd name="connsiteX26" fmla="*/ 3358858 w 4507037"/>
              <a:gd name="connsiteY26" fmla="*/ 5119304 h 6040939"/>
              <a:gd name="connsiteX27" fmla="*/ 3514345 w 4507037"/>
              <a:gd name="connsiteY27" fmla="*/ 5070362 h 6040939"/>
              <a:gd name="connsiteX28" fmla="*/ 3682079 w 4507037"/>
              <a:gd name="connsiteY28" fmla="*/ 5054968 h 6040939"/>
              <a:gd name="connsiteX29" fmla="*/ 3810028 w 4507037"/>
              <a:gd name="connsiteY29" fmla="*/ 5022884 h 6040939"/>
              <a:gd name="connsiteX30" fmla="*/ 3957900 w 4507037"/>
              <a:gd name="connsiteY30" fmla="*/ 4983425 h 6040939"/>
              <a:gd name="connsiteX31" fmla="*/ 4068900 w 4507037"/>
              <a:gd name="connsiteY31" fmla="*/ 4844222 h 6040939"/>
              <a:gd name="connsiteX32" fmla="*/ 3990584 w 4507037"/>
              <a:gd name="connsiteY32" fmla="*/ 4744881 h 6040939"/>
              <a:gd name="connsiteX33" fmla="*/ 4085869 w 4507037"/>
              <a:gd name="connsiteY33" fmla="*/ 4598993 h 6040939"/>
              <a:gd name="connsiteX34" fmla="*/ 4099562 w 4507037"/>
              <a:gd name="connsiteY34" fmla="*/ 4398664 h 6040939"/>
              <a:gd name="connsiteX35" fmla="*/ 4091374 w 4507037"/>
              <a:gd name="connsiteY35" fmla="*/ 4240394 h 6040939"/>
              <a:gd name="connsiteX36" fmla="*/ 4021986 w 4507037"/>
              <a:gd name="connsiteY36" fmla="*/ 4077274 h 6040939"/>
              <a:gd name="connsiteX37" fmla="*/ 3957713 w 4507037"/>
              <a:gd name="connsiteY37" fmla="*/ 3860773 h 6040939"/>
              <a:gd name="connsiteX38" fmla="*/ 3909215 w 4507037"/>
              <a:gd name="connsiteY38" fmla="*/ 3624004 h 6040939"/>
              <a:gd name="connsiteX39" fmla="*/ 3953113 w 4507037"/>
              <a:gd name="connsiteY39" fmla="*/ 3443463 h 6040939"/>
              <a:gd name="connsiteX40" fmla="*/ 4083481 w 4507037"/>
              <a:gd name="connsiteY40" fmla="*/ 3346799 h 6040939"/>
              <a:gd name="connsiteX41" fmla="*/ 3858107 w 4507037"/>
              <a:gd name="connsiteY41" fmla="*/ 3167401 h 6040939"/>
              <a:gd name="connsiteX42" fmla="*/ 4038802 w 4507037"/>
              <a:gd name="connsiteY42" fmla="*/ 2647161 h 6040939"/>
              <a:gd name="connsiteX43" fmla="*/ 3998216 w 4507037"/>
              <a:gd name="connsiteY43" fmla="*/ 2466851 h 6040939"/>
              <a:gd name="connsiteX44" fmla="*/ 4079333 w 4507037"/>
              <a:gd name="connsiteY44" fmla="*/ 2304618 h 6040939"/>
              <a:gd name="connsiteX45" fmla="*/ 4241565 w 4507037"/>
              <a:gd name="connsiteY45" fmla="*/ 2186631 h 6040939"/>
              <a:gd name="connsiteX46" fmla="*/ 4212069 w 4507037"/>
              <a:gd name="connsiteY46" fmla="*/ 2017027 h 6040939"/>
              <a:gd name="connsiteX47" fmla="*/ 4285811 w 4507037"/>
              <a:gd name="connsiteY47" fmla="*/ 1913787 h 6040939"/>
              <a:gd name="connsiteX48" fmla="*/ 4293186 w 4507037"/>
              <a:gd name="connsiteY48" fmla="*/ 1699936 h 6040939"/>
              <a:gd name="connsiteX49" fmla="*/ 4389049 w 4507037"/>
              <a:gd name="connsiteY49" fmla="*/ 1729432 h 6040939"/>
              <a:gd name="connsiteX50" fmla="*/ 4507037 w 4507037"/>
              <a:gd name="connsiteY50" fmla="*/ 1604071 h 6040939"/>
              <a:gd name="connsiteX51" fmla="*/ 4440669 w 4507037"/>
              <a:gd name="connsiteY51" fmla="*/ 1353349 h 6040939"/>
              <a:gd name="connsiteX52" fmla="*/ 4293185 w 4507037"/>
              <a:gd name="connsiteY52" fmla="*/ 1227987 h 6040939"/>
              <a:gd name="connsiteX53" fmla="*/ 4160451 w 4507037"/>
              <a:gd name="connsiteY53" fmla="*/ 1014135 h 6040939"/>
              <a:gd name="connsiteX54" fmla="*/ 4064586 w 4507037"/>
              <a:gd name="connsiteY54" fmla="*/ 807658 h 6040939"/>
              <a:gd name="connsiteX55" fmla="*/ 3858108 w 4507037"/>
              <a:gd name="connsiteY55" fmla="*/ 623303 h 6040939"/>
              <a:gd name="connsiteX56" fmla="*/ 3813863 w 4507037"/>
              <a:gd name="connsiteY56" fmla="*/ 446323 h 6040939"/>
              <a:gd name="connsiteX57" fmla="*/ 3681127 w 4507037"/>
              <a:gd name="connsiteY57" fmla="*/ 379955 h 6040939"/>
              <a:gd name="connsiteX58" fmla="*/ 3526269 w 4507037"/>
              <a:gd name="connsiteY58" fmla="*/ 497942 h 6040939"/>
              <a:gd name="connsiteX59" fmla="*/ 3600012 w 4507037"/>
              <a:gd name="connsiteY59" fmla="*/ 320961 h 6040939"/>
              <a:gd name="connsiteX60" fmla="*/ 3607385 w 4507037"/>
              <a:gd name="connsiteY60" fmla="*/ 202974 h 6040939"/>
              <a:gd name="connsiteX61" fmla="*/ 3371411 w 4507037"/>
              <a:gd name="connsiteY61" fmla="*/ 84987 h 6040939"/>
              <a:gd name="connsiteX62" fmla="*/ 3334542 w 4507037"/>
              <a:gd name="connsiteY62" fmla="*/ 232472 h 6040939"/>
              <a:gd name="connsiteX63" fmla="*/ 3216552 w 4507037"/>
              <a:gd name="connsiteY63" fmla="*/ 402077 h 6040939"/>
              <a:gd name="connsiteX64" fmla="*/ 3371412 w 4507037"/>
              <a:gd name="connsiteY64" fmla="*/ 387329 h 6040939"/>
              <a:gd name="connsiteX65" fmla="*/ 3386159 w 4507037"/>
              <a:gd name="connsiteY65" fmla="*/ 497942 h 6040939"/>
              <a:gd name="connsiteX66" fmla="*/ 3282920 w 4507037"/>
              <a:gd name="connsiteY66" fmla="*/ 571684 h 6040939"/>
              <a:gd name="connsiteX67" fmla="*/ 3046947 w 4507037"/>
              <a:gd name="connsiteY67" fmla="*/ 490568 h 6040939"/>
              <a:gd name="connsiteX68" fmla="*/ 2877340 w 4507037"/>
              <a:gd name="connsiteY68" fmla="*/ 313587 h 6040939"/>
              <a:gd name="connsiteX69" fmla="*/ 2796223 w 4507037"/>
              <a:gd name="connsiteY69" fmla="*/ 328336 h 6040939"/>
              <a:gd name="connsiteX70" fmla="*/ 2715108 w 4507037"/>
              <a:gd name="connsiteY70" fmla="*/ 158729 h 6040939"/>
              <a:gd name="connsiteX71" fmla="*/ 2661683 w 4507037"/>
              <a:gd name="connsiteY71" fmla="*/ 0 h 6040939"/>
              <a:gd name="connsiteX0" fmla="*/ 0 w 4507037"/>
              <a:gd name="connsiteY0" fmla="*/ 5655648 h 6040938"/>
              <a:gd name="connsiteX1" fmla="*/ 66413 w 4507037"/>
              <a:gd name="connsiteY1" fmla="*/ 5770829 h 6040938"/>
              <a:gd name="connsiteX2" fmla="*/ 42452 w 4507037"/>
              <a:gd name="connsiteY2" fmla="*/ 5801670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36916 w 4507037"/>
              <a:gd name="connsiteY1" fmla="*/ 5807700 h 6040938"/>
              <a:gd name="connsiteX2" fmla="*/ 42452 w 4507037"/>
              <a:gd name="connsiteY2" fmla="*/ 5801670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36916 w 4507037"/>
              <a:gd name="connsiteY1" fmla="*/ 5807700 h 6040938"/>
              <a:gd name="connsiteX2" fmla="*/ 42452 w 4507037"/>
              <a:gd name="connsiteY2" fmla="*/ 5801670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0 w 4507037"/>
              <a:gd name="connsiteY0" fmla="*/ 5655648 h 6040938"/>
              <a:gd name="connsiteX1" fmla="*/ 36916 w 4507037"/>
              <a:gd name="connsiteY1" fmla="*/ 5807700 h 6040938"/>
              <a:gd name="connsiteX2" fmla="*/ 42452 w 4507037"/>
              <a:gd name="connsiteY2" fmla="*/ 5801670 h 6040938"/>
              <a:gd name="connsiteX3" fmla="*/ 125001 w 4507037"/>
              <a:gd name="connsiteY3" fmla="*/ 5921090 h 6040938"/>
              <a:gd name="connsiteX4" fmla="*/ 363638 w 4507037"/>
              <a:gd name="connsiteY4" fmla="*/ 6040920 h 6040938"/>
              <a:gd name="connsiteX5" fmla="*/ 397026 w 4507037"/>
              <a:gd name="connsiteY5" fmla="*/ 5912487 h 6040938"/>
              <a:gd name="connsiteX6" fmla="*/ 589381 w 4507037"/>
              <a:gd name="connsiteY6" fmla="*/ 5948281 h 6040938"/>
              <a:gd name="connsiteX7" fmla="*/ 727054 w 4507037"/>
              <a:gd name="connsiteY7" fmla="*/ 5876177 h 6040938"/>
              <a:gd name="connsiteX8" fmla="*/ 792605 w 4507037"/>
              <a:gd name="connsiteY8" fmla="*/ 5715174 h 6040938"/>
              <a:gd name="connsiteX9" fmla="*/ 945345 w 4507037"/>
              <a:gd name="connsiteY9" fmla="*/ 5734706 h 6040938"/>
              <a:gd name="connsiteX10" fmla="*/ 1113054 w 4507037"/>
              <a:gd name="connsiteY10" fmla="*/ 5637466 h 6040938"/>
              <a:gd name="connsiteX11" fmla="*/ 1262050 w 4507037"/>
              <a:gd name="connsiteY11" fmla="*/ 5623206 h 6040938"/>
              <a:gd name="connsiteX12" fmla="*/ 1368057 w 4507037"/>
              <a:gd name="connsiteY12" fmla="*/ 5772072 h 6040938"/>
              <a:gd name="connsiteX13" fmla="*/ 1494138 w 4507037"/>
              <a:gd name="connsiteY13" fmla="*/ 5669155 h 6040938"/>
              <a:gd name="connsiteX14" fmla="*/ 1657956 w 4507037"/>
              <a:gd name="connsiteY14" fmla="*/ 5579938 h 6040938"/>
              <a:gd name="connsiteX15" fmla="*/ 1709966 w 4507037"/>
              <a:gd name="connsiteY15" fmla="*/ 5481170 h 6040938"/>
              <a:gd name="connsiteX16" fmla="*/ 1901199 w 4507037"/>
              <a:gd name="connsiteY16" fmla="*/ 5524935 h 6040938"/>
              <a:gd name="connsiteX17" fmla="*/ 2066820 w 4507037"/>
              <a:gd name="connsiteY17" fmla="*/ 5527459 h 6040938"/>
              <a:gd name="connsiteX18" fmla="*/ 2182698 w 4507037"/>
              <a:gd name="connsiteY18" fmla="*/ 5415113 h 6040938"/>
              <a:gd name="connsiteX19" fmla="*/ 2321661 w 4507037"/>
              <a:gd name="connsiteY19" fmla="*/ 5424892 h 6040938"/>
              <a:gd name="connsiteX20" fmla="*/ 2436714 w 4507037"/>
              <a:gd name="connsiteY20" fmla="*/ 5318153 h 6040938"/>
              <a:gd name="connsiteX21" fmla="*/ 2586374 w 4507037"/>
              <a:gd name="connsiteY21" fmla="*/ 5366448 h 6040938"/>
              <a:gd name="connsiteX22" fmla="*/ 2707839 w 4507037"/>
              <a:gd name="connsiteY22" fmla="*/ 5222932 h 6040938"/>
              <a:gd name="connsiteX23" fmla="*/ 2880917 w 4507037"/>
              <a:gd name="connsiteY23" fmla="*/ 5434437 h 6040938"/>
              <a:gd name="connsiteX24" fmla="*/ 3003149 w 4507037"/>
              <a:gd name="connsiteY24" fmla="*/ 5368478 h 6040938"/>
              <a:gd name="connsiteX25" fmla="*/ 3147610 w 4507037"/>
              <a:gd name="connsiteY25" fmla="*/ 5294824 h 6040938"/>
              <a:gd name="connsiteX26" fmla="*/ 3358858 w 4507037"/>
              <a:gd name="connsiteY26" fmla="*/ 5119304 h 6040938"/>
              <a:gd name="connsiteX27" fmla="*/ 3514345 w 4507037"/>
              <a:gd name="connsiteY27" fmla="*/ 5070362 h 6040938"/>
              <a:gd name="connsiteX28" fmla="*/ 3682079 w 4507037"/>
              <a:gd name="connsiteY28" fmla="*/ 5054968 h 6040938"/>
              <a:gd name="connsiteX29" fmla="*/ 3810028 w 4507037"/>
              <a:gd name="connsiteY29" fmla="*/ 5022884 h 6040938"/>
              <a:gd name="connsiteX30" fmla="*/ 3957900 w 4507037"/>
              <a:gd name="connsiteY30" fmla="*/ 4983425 h 6040938"/>
              <a:gd name="connsiteX31" fmla="*/ 4068900 w 4507037"/>
              <a:gd name="connsiteY31" fmla="*/ 4844222 h 6040938"/>
              <a:gd name="connsiteX32" fmla="*/ 3990584 w 4507037"/>
              <a:gd name="connsiteY32" fmla="*/ 4744881 h 6040938"/>
              <a:gd name="connsiteX33" fmla="*/ 4085869 w 4507037"/>
              <a:gd name="connsiteY33" fmla="*/ 4598993 h 6040938"/>
              <a:gd name="connsiteX34" fmla="*/ 4099562 w 4507037"/>
              <a:gd name="connsiteY34" fmla="*/ 4398664 h 6040938"/>
              <a:gd name="connsiteX35" fmla="*/ 4091374 w 4507037"/>
              <a:gd name="connsiteY35" fmla="*/ 4240394 h 6040938"/>
              <a:gd name="connsiteX36" fmla="*/ 4021986 w 4507037"/>
              <a:gd name="connsiteY36" fmla="*/ 4077274 h 6040938"/>
              <a:gd name="connsiteX37" fmla="*/ 3957713 w 4507037"/>
              <a:gd name="connsiteY37" fmla="*/ 3860773 h 6040938"/>
              <a:gd name="connsiteX38" fmla="*/ 3909215 w 4507037"/>
              <a:gd name="connsiteY38" fmla="*/ 3624004 h 6040938"/>
              <a:gd name="connsiteX39" fmla="*/ 3953113 w 4507037"/>
              <a:gd name="connsiteY39" fmla="*/ 3443463 h 6040938"/>
              <a:gd name="connsiteX40" fmla="*/ 4083481 w 4507037"/>
              <a:gd name="connsiteY40" fmla="*/ 3346799 h 6040938"/>
              <a:gd name="connsiteX41" fmla="*/ 3858107 w 4507037"/>
              <a:gd name="connsiteY41" fmla="*/ 3167401 h 6040938"/>
              <a:gd name="connsiteX42" fmla="*/ 4038802 w 4507037"/>
              <a:gd name="connsiteY42" fmla="*/ 2647161 h 6040938"/>
              <a:gd name="connsiteX43" fmla="*/ 3998216 w 4507037"/>
              <a:gd name="connsiteY43" fmla="*/ 2466851 h 6040938"/>
              <a:gd name="connsiteX44" fmla="*/ 4079333 w 4507037"/>
              <a:gd name="connsiteY44" fmla="*/ 2304618 h 6040938"/>
              <a:gd name="connsiteX45" fmla="*/ 4241565 w 4507037"/>
              <a:gd name="connsiteY45" fmla="*/ 2186631 h 6040938"/>
              <a:gd name="connsiteX46" fmla="*/ 4212069 w 4507037"/>
              <a:gd name="connsiteY46" fmla="*/ 2017027 h 6040938"/>
              <a:gd name="connsiteX47" fmla="*/ 4285811 w 4507037"/>
              <a:gd name="connsiteY47" fmla="*/ 1913787 h 6040938"/>
              <a:gd name="connsiteX48" fmla="*/ 4293186 w 4507037"/>
              <a:gd name="connsiteY48" fmla="*/ 1699936 h 6040938"/>
              <a:gd name="connsiteX49" fmla="*/ 4389049 w 4507037"/>
              <a:gd name="connsiteY49" fmla="*/ 1729432 h 6040938"/>
              <a:gd name="connsiteX50" fmla="*/ 4507037 w 4507037"/>
              <a:gd name="connsiteY50" fmla="*/ 1604071 h 6040938"/>
              <a:gd name="connsiteX51" fmla="*/ 4440669 w 4507037"/>
              <a:gd name="connsiteY51" fmla="*/ 1353349 h 6040938"/>
              <a:gd name="connsiteX52" fmla="*/ 4293185 w 4507037"/>
              <a:gd name="connsiteY52" fmla="*/ 1227987 h 6040938"/>
              <a:gd name="connsiteX53" fmla="*/ 4160451 w 4507037"/>
              <a:gd name="connsiteY53" fmla="*/ 1014135 h 6040938"/>
              <a:gd name="connsiteX54" fmla="*/ 4064586 w 4507037"/>
              <a:gd name="connsiteY54" fmla="*/ 807658 h 6040938"/>
              <a:gd name="connsiteX55" fmla="*/ 3858108 w 4507037"/>
              <a:gd name="connsiteY55" fmla="*/ 623303 h 6040938"/>
              <a:gd name="connsiteX56" fmla="*/ 3813863 w 4507037"/>
              <a:gd name="connsiteY56" fmla="*/ 446323 h 6040938"/>
              <a:gd name="connsiteX57" fmla="*/ 3681127 w 4507037"/>
              <a:gd name="connsiteY57" fmla="*/ 379955 h 6040938"/>
              <a:gd name="connsiteX58" fmla="*/ 3526269 w 4507037"/>
              <a:gd name="connsiteY58" fmla="*/ 497942 h 6040938"/>
              <a:gd name="connsiteX59" fmla="*/ 3600012 w 4507037"/>
              <a:gd name="connsiteY59" fmla="*/ 320961 h 6040938"/>
              <a:gd name="connsiteX60" fmla="*/ 3607385 w 4507037"/>
              <a:gd name="connsiteY60" fmla="*/ 202974 h 6040938"/>
              <a:gd name="connsiteX61" fmla="*/ 3371411 w 4507037"/>
              <a:gd name="connsiteY61" fmla="*/ 84987 h 6040938"/>
              <a:gd name="connsiteX62" fmla="*/ 3334542 w 4507037"/>
              <a:gd name="connsiteY62" fmla="*/ 232472 h 6040938"/>
              <a:gd name="connsiteX63" fmla="*/ 3216552 w 4507037"/>
              <a:gd name="connsiteY63" fmla="*/ 402077 h 6040938"/>
              <a:gd name="connsiteX64" fmla="*/ 3371412 w 4507037"/>
              <a:gd name="connsiteY64" fmla="*/ 387329 h 6040938"/>
              <a:gd name="connsiteX65" fmla="*/ 3386159 w 4507037"/>
              <a:gd name="connsiteY65" fmla="*/ 497942 h 6040938"/>
              <a:gd name="connsiteX66" fmla="*/ 3282920 w 4507037"/>
              <a:gd name="connsiteY66" fmla="*/ 571684 h 6040938"/>
              <a:gd name="connsiteX67" fmla="*/ 3046947 w 4507037"/>
              <a:gd name="connsiteY67" fmla="*/ 490568 h 6040938"/>
              <a:gd name="connsiteX68" fmla="*/ 2877340 w 4507037"/>
              <a:gd name="connsiteY68" fmla="*/ 313587 h 6040938"/>
              <a:gd name="connsiteX69" fmla="*/ 2796223 w 4507037"/>
              <a:gd name="connsiteY69" fmla="*/ 328336 h 6040938"/>
              <a:gd name="connsiteX70" fmla="*/ 2715108 w 4507037"/>
              <a:gd name="connsiteY70" fmla="*/ 158729 h 6040938"/>
              <a:gd name="connsiteX71" fmla="*/ 2661683 w 4507037"/>
              <a:gd name="connsiteY71" fmla="*/ 0 h 6040938"/>
              <a:gd name="connsiteX0" fmla="*/ 2469 w 4472635"/>
              <a:gd name="connsiteY0" fmla="*/ 5633526 h 6040938"/>
              <a:gd name="connsiteX1" fmla="*/ 2514 w 4472635"/>
              <a:gd name="connsiteY1" fmla="*/ 5807700 h 6040938"/>
              <a:gd name="connsiteX2" fmla="*/ 8050 w 4472635"/>
              <a:gd name="connsiteY2" fmla="*/ 5801670 h 6040938"/>
              <a:gd name="connsiteX3" fmla="*/ 90599 w 4472635"/>
              <a:gd name="connsiteY3" fmla="*/ 5921090 h 6040938"/>
              <a:gd name="connsiteX4" fmla="*/ 329236 w 4472635"/>
              <a:gd name="connsiteY4" fmla="*/ 6040920 h 6040938"/>
              <a:gd name="connsiteX5" fmla="*/ 362624 w 4472635"/>
              <a:gd name="connsiteY5" fmla="*/ 5912487 h 6040938"/>
              <a:gd name="connsiteX6" fmla="*/ 554979 w 4472635"/>
              <a:gd name="connsiteY6" fmla="*/ 5948281 h 6040938"/>
              <a:gd name="connsiteX7" fmla="*/ 692652 w 4472635"/>
              <a:gd name="connsiteY7" fmla="*/ 5876177 h 6040938"/>
              <a:gd name="connsiteX8" fmla="*/ 758203 w 4472635"/>
              <a:gd name="connsiteY8" fmla="*/ 5715174 h 6040938"/>
              <a:gd name="connsiteX9" fmla="*/ 910943 w 4472635"/>
              <a:gd name="connsiteY9" fmla="*/ 5734706 h 6040938"/>
              <a:gd name="connsiteX10" fmla="*/ 1078652 w 4472635"/>
              <a:gd name="connsiteY10" fmla="*/ 5637466 h 6040938"/>
              <a:gd name="connsiteX11" fmla="*/ 1227648 w 4472635"/>
              <a:gd name="connsiteY11" fmla="*/ 5623206 h 6040938"/>
              <a:gd name="connsiteX12" fmla="*/ 1333655 w 4472635"/>
              <a:gd name="connsiteY12" fmla="*/ 5772072 h 6040938"/>
              <a:gd name="connsiteX13" fmla="*/ 1459736 w 4472635"/>
              <a:gd name="connsiteY13" fmla="*/ 5669155 h 6040938"/>
              <a:gd name="connsiteX14" fmla="*/ 1623554 w 4472635"/>
              <a:gd name="connsiteY14" fmla="*/ 5579938 h 6040938"/>
              <a:gd name="connsiteX15" fmla="*/ 1675564 w 4472635"/>
              <a:gd name="connsiteY15" fmla="*/ 5481170 h 6040938"/>
              <a:gd name="connsiteX16" fmla="*/ 1866797 w 4472635"/>
              <a:gd name="connsiteY16" fmla="*/ 5524935 h 6040938"/>
              <a:gd name="connsiteX17" fmla="*/ 2032418 w 4472635"/>
              <a:gd name="connsiteY17" fmla="*/ 5527459 h 6040938"/>
              <a:gd name="connsiteX18" fmla="*/ 2148296 w 4472635"/>
              <a:gd name="connsiteY18" fmla="*/ 5415113 h 6040938"/>
              <a:gd name="connsiteX19" fmla="*/ 2287259 w 4472635"/>
              <a:gd name="connsiteY19" fmla="*/ 5424892 h 6040938"/>
              <a:gd name="connsiteX20" fmla="*/ 2402312 w 4472635"/>
              <a:gd name="connsiteY20" fmla="*/ 5318153 h 6040938"/>
              <a:gd name="connsiteX21" fmla="*/ 2551972 w 4472635"/>
              <a:gd name="connsiteY21" fmla="*/ 5366448 h 6040938"/>
              <a:gd name="connsiteX22" fmla="*/ 2673437 w 4472635"/>
              <a:gd name="connsiteY22" fmla="*/ 5222932 h 6040938"/>
              <a:gd name="connsiteX23" fmla="*/ 2846515 w 4472635"/>
              <a:gd name="connsiteY23" fmla="*/ 5434437 h 6040938"/>
              <a:gd name="connsiteX24" fmla="*/ 2968747 w 4472635"/>
              <a:gd name="connsiteY24" fmla="*/ 5368478 h 6040938"/>
              <a:gd name="connsiteX25" fmla="*/ 3113208 w 4472635"/>
              <a:gd name="connsiteY25" fmla="*/ 5294824 h 6040938"/>
              <a:gd name="connsiteX26" fmla="*/ 3324456 w 4472635"/>
              <a:gd name="connsiteY26" fmla="*/ 5119304 h 6040938"/>
              <a:gd name="connsiteX27" fmla="*/ 3479943 w 4472635"/>
              <a:gd name="connsiteY27" fmla="*/ 5070362 h 6040938"/>
              <a:gd name="connsiteX28" fmla="*/ 3647677 w 4472635"/>
              <a:gd name="connsiteY28" fmla="*/ 5054968 h 6040938"/>
              <a:gd name="connsiteX29" fmla="*/ 3775626 w 4472635"/>
              <a:gd name="connsiteY29" fmla="*/ 5022884 h 6040938"/>
              <a:gd name="connsiteX30" fmla="*/ 3923498 w 4472635"/>
              <a:gd name="connsiteY30" fmla="*/ 4983425 h 6040938"/>
              <a:gd name="connsiteX31" fmla="*/ 4034498 w 4472635"/>
              <a:gd name="connsiteY31" fmla="*/ 4844222 h 6040938"/>
              <a:gd name="connsiteX32" fmla="*/ 3956182 w 4472635"/>
              <a:gd name="connsiteY32" fmla="*/ 4744881 h 6040938"/>
              <a:gd name="connsiteX33" fmla="*/ 4051467 w 4472635"/>
              <a:gd name="connsiteY33" fmla="*/ 4598993 h 6040938"/>
              <a:gd name="connsiteX34" fmla="*/ 4065160 w 4472635"/>
              <a:gd name="connsiteY34" fmla="*/ 4398664 h 6040938"/>
              <a:gd name="connsiteX35" fmla="*/ 4056972 w 4472635"/>
              <a:gd name="connsiteY35" fmla="*/ 4240394 h 6040938"/>
              <a:gd name="connsiteX36" fmla="*/ 3987584 w 4472635"/>
              <a:gd name="connsiteY36" fmla="*/ 4077274 h 6040938"/>
              <a:gd name="connsiteX37" fmla="*/ 3923311 w 4472635"/>
              <a:gd name="connsiteY37" fmla="*/ 3860773 h 6040938"/>
              <a:gd name="connsiteX38" fmla="*/ 3874813 w 4472635"/>
              <a:gd name="connsiteY38" fmla="*/ 3624004 h 6040938"/>
              <a:gd name="connsiteX39" fmla="*/ 3918711 w 4472635"/>
              <a:gd name="connsiteY39" fmla="*/ 3443463 h 6040938"/>
              <a:gd name="connsiteX40" fmla="*/ 4049079 w 4472635"/>
              <a:gd name="connsiteY40" fmla="*/ 3346799 h 6040938"/>
              <a:gd name="connsiteX41" fmla="*/ 3823705 w 4472635"/>
              <a:gd name="connsiteY41" fmla="*/ 3167401 h 6040938"/>
              <a:gd name="connsiteX42" fmla="*/ 4004400 w 4472635"/>
              <a:gd name="connsiteY42" fmla="*/ 2647161 h 6040938"/>
              <a:gd name="connsiteX43" fmla="*/ 3963814 w 4472635"/>
              <a:gd name="connsiteY43" fmla="*/ 2466851 h 6040938"/>
              <a:gd name="connsiteX44" fmla="*/ 4044931 w 4472635"/>
              <a:gd name="connsiteY44" fmla="*/ 2304618 h 6040938"/>
              <a:gd name="connsiteX45" fmla="*/ 4207163 w 4472635"/>
              <a:gd name="connsiteY45" fmla="*/ 2186631 h 6040938"/>
              <a:gd name="connsiteX46" fmla="*/ 4177667 w 4472635"/>
              <a:gd name="connsiteY46" fmla="*/ 2017027 h 6040938"/>
              <a:gd name="connsiteX47" fmla="*/ 4251409 w 4472635"/>
              <a:gd name="connsiteY47" fmla="*/ 1913787 h 6040938"/>
              <a:gd name="connsiteX48" fmla="*/ 4258784 w 4472635"/>
              <a:gd name="connsiteY48" fmla="*/ 1699936 h 6040938"/>
              <a:gd name="connsiteX49" fmla="*/ 4354647 w 4472635"/>
              <a:gd name="connsiteY49" fmla="*/ 1729432 h 6040938"/>
              <a:gd name="connsiteX50" fmla="*/ 4472635 w 4472635"/>
              <a:gd name="connsiteY50" fmla="*/ 1604071 h 6040938"/>
              <a:gd name="connsiteX51" fmla="*/ 4406267 w 4472635"/>
              <a:gd name="connsiteY51" fmla="*/ 1353349 h 6040938"/>
              <a:gd name="connsiteX52" fmla="*/ 4258783 w 4472635"/>
              <a:gd name="connsiteY52" fmla="*/ 1227987 h 6040938"/>
              <a:gd name="connsiteX53" fmla="*/ 4126049 w 4472635"/>
              <a:gd name="connsiteY53" fmla="*/ 1014135 h 6040938"/>
              <a:gd name="connsiteX54" fmla="*/ 4030184 w 4472635"/>
              <a:gd name="connsiteY54" fmla="*/ 807658 h 6040938"/>
              <a:gd name="connsiteX55" fmla="*/ 3823706 w 4472635"/>
              <a:gd name="connsiteY55" fmla="*/ 623303 h 6040938"/>
              <a:gd name="connsiteX56" fmla="*/ 3779461 w 4472635"/>
              <a:gd name="connsiteY56" fmla="*/ 446323 h 6040938"/>
              <a:gd name="connsiteX57" fmla="*/ 3646725 w 4472635"/>
              <a:gd name="connsiteY57" fmla="*/ 379955 h 6040938"/>
              <a:gd name="connsiteX58" fmla="*/ 3491867 w 4472635"/>
              <a:gd name="connsiteY58" fmla="*/ 497942 h 6040938"/>
              <a:gd name="connsiteX59" fmla="*/ 3565610 w 4472635"/>
              <a:gd name="connsiteY59" fmla="*/ 320961 h 6040938"/>
              <a:gd name="connsiteX60" fmla="*/ 3572983 w 4472635"/>
              <a:gd name="connsiteY60" fmla="*/ 202974 h 6040938"/>
              <a:gd name="connsiteX61" fmla="*/ 3337009 w 4472635"/>
              <a:gd name="connsiteY61" fmla="*/ 84987 h 6040938"/>
              <a:gd name="connsiteX62" fmla="*/ 3300140 w 4472635"/>
              <a:gd name="connsiteY62" fmla="*/ 232472 h 6040938"/>
              <a:gd name="connsiteX63" fmla="*/ 3182150 w 4472635"/>
              <a:gd name="connsiteY63" fmla="*/ 402077 h 6040938"/>
              <a:gd name="connsiteX64" fmla="*/ 3337010 w 4472635"/>
              <a:gd name="connsiteY64" fmla="*/ 387329 h 6040938"/>
              <a:gd name="connsiteX65" fmla="*/ 3351757 w 4472635"/>
              <a:gd name="connsiteY65" fmla="*/ 497942 h 6040938"/>
              <a:gd name="connsiteX66" fmla="*/ 3248518 w 4472635"/>
              <a:gd name="connsiteY66" fmla="*/ 571684 h 6040938"/>
              <a:gd name="connsiteX67" fmla="*/ 3012545 w 4472635"/>
              <a:gd name="connsiteY67" fmla="*/ 490568 h 6040938"/>
              <a:gd name="connsiteX68" fmla="*/ 2842938 w 4472635"/>
              <a:gd name="connsiteY68" fmla="*/ 313587 h 6040938"/>
              <a:gd name="connsiteX69" fmla="*/ 2761821 w 4472635"/>
              <a:gd name="connsiteY69" fmla="*/ 328336 h 6040938"/>
              <a:gd name="connsiteX70" fmla="*/ 2680706 w 4472635"/>
              <a:gd name="connsiteY70" fmla="*/ 158729 h 6040938"/>
              <a:gd name="connsiteX71" fmla="*/ 2627281 w 4472635"/>
              <a:gd name="connsiteY71" fmla="*/ 0 h 6040938"/>
              <a:gd name="connsiteX0" fmla="*/ 0 w 4484915"/>
              <a:gd name="connsiteY0" fmla="*/ 5663023 h 6040938"/>
              <a:gd name="connsiteX1" fmla="*/ 14794 w 4484915"/>
              <a:gd name="connsiteY1" fmla="*/ 5807700 h 6040938"/>
              <a:gd name="connsiteX2" fmla="*/ 20330 w 4484915"/>
              <a:gd name="connsiteY2" fmla="*/ 5801670 h 6040938"/>
              <a:gd name="connsiteX3" fmla="*/ 102879 w 4484915"/>
              <a:gd name="connsiteY3" fmla="*/ 5921090 h 6040938"/>
              <a:gd name="connsiteX4" fmla="*/ 341516 w 4484915"/>
              <a:gd name="connsiteY4" fmla="*/ 6040920 h 6040938"/>
              <a:gd name="connsiteX5" fmla="*/ 374904 w 4484915"/>
              <a:gd name="connsiteY5" fmla="*/ 5912487 h 6040938"/>
              <a:gd name="connsiteX6" fmla="*/ 567259 w 4484915"/>
              <a:gd name="connsiteY6" fmla="*/ 5948281 h 6040938"/>
              <a:gd name="connsiteX7" fmla="*/ 704932 w 4484915"/>
              <a:gd name="connsiteY7" fmla="*/ 5876177 h 6040938"/>
              <a:gd name="connsiteX8" fmla="*/ 770483 w 4484915"/>
              <a:gd name="connsiteY8" fmla="*/ 5715174 h 6040938"/>
              <a:gd name="connsiteX9" fmla="*/ 923223 w 4484915"/>
              <a:gd name="connsiteY9" fmla="*/ 5734706 h 6040938"/>
              <a:gd name="connsiteX10" fmla="*/ 1090932 w 4484915"/>
              <a:gd name="connsiteY10" fmla="*/ 5637466 h 6040938"/>
              <a:gd name="connsiteX11" fmla="*/ 1239928 w 4484915"/>
              <a:gd name="connsiteY11" fmla="*/ 5623206 h 6040938"/>
              <a:gd name="connsiteX12" fmla="*/ 1345935 w 4484915"/>
              <a:gd name="connsiteY12" fmla="*/ 5772072 h 6040938"/>
              <a:gd name="connsiteX13" fmla="*/ 1472016 w 4484915"/>
              <a:gd name="connsiteY13" fmla="*/ 5669155 h 6040938"/>
              <a:gd name="connsiteX14" fmla="*/ 1635834 w 4484915"/>
              <a:gd name="connsiteY14" fmla="*/ 5579938 h 6040938"/>
              <a:gd name="connsiteX15" fmla="*/ 1687844 w 4484915"/>
              <a:gd name="connsiteY15" fmla="*/ 5481170 h 6040938"/>
              <a:gd name="connsiteX16" fmla="*/ 1879077 w 4484915"/>
              <a:gd name="connsiteY16" fmla="*/ 5524935 h 6040938"/>
              <a:gd name="connsiteX17" fmla="*/ 2044698 w 4484915"/>
              <a:gd name="connsiteY17" fmla="*/ 5527459 h 6040938"/>
              <a:gd name="connsiteX18" fmla="*/ 2160576 w 4484915"/>
              <a:gd name="connsiteY18" fmla="*/ 5415113 h 6040938"/>
              <a:gd name="connsiteX19" fmla="*/ 2299539 w 4484915"/>
              <a:gd name="connsiteY19" fmla="*/ 5424892 h 6040938"/>
              <a:gd name="connsiteX20" fmla="*/ 2414592 w 4484915"/>
              <a:gd name="connsiteY20" fmla="*/ 5318153 h 6040938"/>
              <a:gd name="connsiteX21" fmla="*/ 2564252 w 4484915"/>
              <a:gd name="connsiteY21" fmla="*/ 5366448 h 6040938"/>
              <a:gd name="connsiteX22" fmla="*/ 2685717 w 4484915"/>
              <a:gd name="connsiteY22" fmla="*/ 5222932 h 6040938"/>
              <a:gd name="connsiteX23" fmla="*/ 2858795 w 4484915"/>
              <a:gd name="connsiteY23" fmla="*/ 5434437 h 6040938"/>
              <a:gd name="connsiteX24" fmla="*/ 2981027 w 4484915"/>
              <a:gd name="connsiteY24" fmla="*/ 5368478 h 6040938"/>
              <a:gd name="connsiteX25" fmla="*/ 3125488 w 4484915"/>
              <a:gd name="connsiteY25" fmla="*/ 5294824 h 6040938"/>
              <a:gd name="connsiteX26" fmla="*/ 3336736 w 4484915"/>
              <a:gd name="connsiteY26" fmla="*/ 5119304 h 6040938"/>
              <a:gd name="connsiteX27" fmla="*/ 3492223 w 4484915"/>
              <a:gd name="connsiteY27" fmla="*/ 5070362 h 6040938"/>
              <a:gd name="connsiteX28" fmla="*/ 3659957 w 4484915"/>
              <a:gd name="connsiteY28" fmla="*/ 5054968 h 6040938"/>
              <a:gd name="connsiteX29" fmla="*/ 3787906 w 4484915"/>
              <a:gd name="connsiteY29" fmla="*/ 5022884 h 6040938"/>
              <a:gd name="connsiteX30" fmla="*/ 3935778 w 4484915"/>
              <a:gd name="connsiteY30" fmla="*/ 4983425 h 6040938"/>
              <a:gd name="connsiteX31" fmla="*/ 4046778 w 4484915"/>
              <a:gd name="connsiteY31" fmla="*/ 4844222 h 6040938"/>
              <a:gd name="connsiteX32" fmla="*/ 3968462 w 4484915"/>
              <a:gd name="connsiteY32" fmla="*/ 4744881 h 6040938"/>
              <a:gd name="connsiteX33" fmla="*/ 4063747 w 4484915"/>
              <a:gd name="connsiteY33" fmla="*/ 4598993 h 6040938"/>
              <a:gd name="connsiteX34" fmla="*/ 4077440 w 4484915"/>
              <a:gd name="connsiteY34" fmla="*/ 4398664 h 6040938"/>
              <a:gd name="connsiteX35" fmla="*/ 4069252 w 4484915"/>
              <a:gd name="connsiteY35" fmla="*/ 4240394 h 6040938"/>
              <a:gd name="connsiteX36" fmla="*/ 3999864 w 4484915"/>
              <a:gd name="connsiteY36" fmla="*/ 4077274 h 6040938"/>
              <a:gd name="connsiteX37" fmla="*/ 3935591 w 4484915"/>
              <a:gd name="connsiteY37" fmla="*/ 3860773 h 6040938"/>
              <a:gd name="connsiteX38" fmla="*/ 3887093 w 4484915"/>
              <a:gd name="connsiteY38" fmla="*/ 3624004 h 6040938"/>
              <a:gd name="connsiteX39" fmla="*/ 3930991 w 4484915"/>
              <a:gd name="connsiteY39" fmla="*/ 3443463 h 6040938"/>
              <a:gd name="connsiteX40" fmla="*/ 4061359 w 4484915"/>
              <a:gd name="connsiteY40" fmla="*/ 3346799 h 6040938"/>
              <a:gd name="connsiteX41" fmla="*/ 3835985 w 4484915"/>
              <a:gd name="connsiteY41" fmla="*/ 3167401 h 6040938"/>
              <a:gd name="connsiteX42" fmla="*/ 4016680 w 4484915"/>
              <a:gd name="connsiteY42" fmla="*/ 2647161 h 6040938"/>
              <a:gd name="connsiteX43" fmla="*/ 3976094 w 4484915"/>
              <a:gd name="connsiteY43" fmla="*/ 2466851 h 6040938"/>
              <a:gd name="connsiteX44" fmla="*/ 4057211 w 4484915"/>
              <a:gd name="connsiteY44" fmla="*/ 2304618 h 6040938"/>
              <a:gd name="connsiteX45" fmla="*/ 4219443 w 4484915"/>
              <a:gd name="connsiteY45" fmla="*/ 2186631 h 6040938"/>
              <a:gd name="connsiteX46" fmla="*/ 4189947 w 4484915"/>
              <a:gd name="connsiteY46" fmla="*/ 2017027 h 6040938"/>
              <a:gd name="connsiteX47" fmla="*/ 4263689 w 4484915"/>
              <a:gd name="connsiteY47" fmla="*/ 1913787 h 6040938"/>
              <a:gd name="connsiteX48" fmla="*/ 4271064 w 4484915"/>
              <a:gd name="connsiteY48" fmla="*/ 1699936 h 6040938"/>
              <a:gd name="connsiteX49" fmla="*/ 4366927 w 4484915"/>
              <a:gd name="connsiteY49" fmla="*/ 1729432 h 6040938"/>
              <a:gd name="connsiteX50" fmla="*/ 4484915 w 4484915"/>
              <a:gd name="connsiteY50" fmla="*/ 1604071 h 6040938"/>
              <a:gd name="connsiteX51" fmla="*/ 4418547 w 4484915"/>
              <a:gd name="connsiteY51" fmla="*/ 1353349 h 6040938"/>
              <a:gd name="connsiteX52" fmla="*/ 4271063 w 4484915"/>
              <a:gd name="connsiteY52" fmla="*/ 1227987 h 6040938"/>
              <a:gd name="connsiteX53" fmla="*/ 4138329 w 4484915"/>
              <a:gd name="connsiteY53" fmla="*/ 1014135 h 6040938"/>
              <a:gd name="connsiteX54" fmla="*/ 4042464 w 4484915"/>
              <a:gd name="connsiteY54" fmla="*/ 807658 h 6040938"/>
              <a:gd name="connsiteX55" fmla="*/ 3835986 w 4484915"/>
              <a:gd name="connsiteY55" fmla="*/ 623303 h 6040938"/>
              <a:gd name="connsiteX56" fmla="*/ 3791741 w 4484915"/>
              <a:gd name="connsiteY56" fmla="*/ 446323 h 6040938"/>
              <a:gd name="connsiteX57" fmla="*/ 3659005 w 4484915"/>
              <a:gd name="connsiteY57" fmla="*/ 379955 h 6040938"/>
              <a:gd name="connsiteX58" fmla="*/ 3504147 w 4484915"/>
              <a:gd name="connsiteY58" fmla="*/ 497942 h 6040938"/>
              <a:gd name="connsiteX59" fmla="*/ 3577890 w 4484915"/>
              <a:gd name="connsiteY59" fmla="*/ 320961 h 6040938"/>
              <a:gd name="connsiteX60" fmla="*/ 3585263 w 4484915"/>
              <a:gd name="connsiteY60" fmla="*/ 202974 h 6040938"/>
              <a:gd name="connsiteX61" fmla="*/ 3349289 w 4484915"/>
              <a:gd name="connsiteY61" fmla="*/ 84987 h 6040938"/>
              <a:gd name="connsiteX62" fmla="*/ 3312420 w 4484915"/>
              <a:gd name="connsiteY62" fmla="*/ 232472 h 6040938"/>
              <a:gd name="connsiteX63" fmla="*/ 3194430 w 4484915"/>
              <a:gd name="connsiteY63" fmla="*/ 402077 h 6040938"/>
              <a:gd name="connsiteX64" fmla="*/ 3349290 w 4484915"/>
              <a:gd name="connsiteY64" fmla="*/ 387329 h 6040938"/>
              <a:gd name="connsiteX65" fmla="*/ 3364037 w 4484915"/>
              <a:gd name="connsiteY65" fmla="*/ 497942 h 6040938"/>
              <a:gd name="connsiteX66" fmla="*/ 3260798 w 4484915"/>
              <a:gd name="connsiteY66" fmla="*/ 571684 h 6040938"/>
              <a:gd name="connsiteX67" fmla="*/ 3024825 w 4484915"/>
              <a:gd name="connsiteY67" fmla="*/ 490568 h 6040938"/>
              <a:gd name="connsiteX68" fmla="*/ 2855218 w 4484915"/>
              <a:gd name="connsiteY68" fmla="*/ 313587 h 6040938"/>
              <a:gd name="connsiteX69" fmla="*/ 2774101 w 4484915"/>
              <a:gd name="connsiteY69" fmla="*/ 328336 h 6040938"/>
              <a:gd name="connsiteX70" fmla="*/ 2692986 w 4484915"/>
              <a:gd name="connsiteY70" fmla="*/ 158729 h 6040938"/>
              <a:gd name="connsiteX71" fmla="*/ 2639561 w 4484915"/>
              <a:gd name="connsiteY71" fmla="*/ 0 h 6040938"/>
              <a:gd name="connsiteX0" fmla="*/ 0 w 4484915"/>
              <a:gd name="connsiteY0" fmla="*/ 5663023 h 5996707"/>
              <a:gd name="connsiteX1" fmla="*/ 14794 w 4484915"/>
              <a:gd name="connsiteY1" fmla="*/ 5807700 h 5996707"/>
              <a:gd name="connsiteX2" fmla="*/ 20330 w 4484915"/>
              <a:gd name="connsiteY2" fmla="*/ 5801670 h 5996707"/>
              <a:gd name="connsiteX3" fmla="*/ 102879 w 4484915"/>
              <a:gd name="connsiteY3" fmla="*/ 5921090 h 5996707"/>
              <a:gd name="connsiteX4" fmla="*/ 253026 w 4484915"/>
              <a:gd name="connsiteY4" fmla="*/ 5996674 h 5996707"/>
              <a:gd name="connsiteX5" fmla="*/ 374904 w 4484915"/>
              <a:gd name="connsiteY5" fmla="*/ 5912487 h 5996707"/>
              <a:gd name="connsiteX6" fmla="*/ 567259 w 4484915"/>
              <a:gd name="connsiteY6" fmla="*/ 5948281 h 5996707"/>
              <a:gd name="connsiteX7" fmla="*/ 704932 w 4484915"/>
              <a:gd name="connsiteY7" fmla="*/ 5876177 h 5996707"/>
              <a:gd name="connsiteX8" fmla="*/ 770483 w 4484915"/>
              <a:gd name="connsiteY8" fmla="*/ 5715174 h 5996707"/>
              <a:gd name="connsiteX9" fmla="*/ 923223 w 4484915"/>
              <a:gd name="connsiteY9" fmla="*/ 5734706 h 5996707"/>
              <a:gd name="connsiteX10" fmla="*/ 1090932 w 4484915"/>
              <a:gd name="connsiteY10" fmla="*/ 5637466 h 5996707"/>
              <a:gd name="connsiteX11" fmla="*/ 1239928 w 4484915"/>
              <a:gd name="connsiteY11" fmla="*/ 5623206 h 5996707"/>
              <a:gd name="connsiteX12" fmla="*/ 1345935 w 4484915"/>
              <a:gd name="connsiteY12" fmla="*/ 5772072 h 5996707"/>
              <a:gd name="connsiteX13" fmla="*/ 1472016 w 4484915"/>
              <a:gd name="connsiteY13" fmla="*/ 5669155 h 5996707"/>
              <a:gd name="connsiteX14" fmla="*/ 1635834 w 4484915"/>
              <a:gd name="connsiteY14" fmla="*/ 5579938 h 5996707"/>
              <a:gd name="connsiteX15" fmla="*/ 1687844 w 4484915"/>
              <a:gd name="connsiteY15" fmla="*/ 5481170 h 5996707"/>
              <a:gd name="connsiteX16" fmla="*/ 1879077 w 4484915"/>
              <a:gd name="connsiteY16" fmla="*/ 5524935 h 5996707"/>
              <a:gd name="connsiteX17" fmla="*/ 2044698 w 4484915"/>
              <a:gd name="connsiteY17" fmla="*/ 5527459 h 5996707"/>
              <a:gd name="connsiteX18" fmla="*/ 2160576 w 4484915"/>
              <a:gd name="connsiteY18" fmla="*/ 5415113 h 5996707"/>
              <a:gd name="connsiteX19" fmla="*/ 2299539 w 4484915"/>
              <a:gd name="connsiteY19" fmla="*/ 5424892 h 5996707"/>
              <a:gd name="connsiteX20" fmla="*/ 2414592 w 4484915"/>
              <a:gd name="connsiteY20" fmla="*/ 5318153 h 5996707"/>
              <a:gd name="connsiteX21" fmla="*/ 2564252 w 4484915"/>
              <a:gd name="connsiteY21" fmla="*/ 5366448 h 5996707"/>
              <a:gd name="connsiteX22" fmla="*/ 2685717 w 4484915"/>
              <a:gd name="connsiteY22" fmla="*/ 5222932 h 5996707"/>
              <a:gd name="connsiteX23" fmla="*/ 2858795 w 4484915"/>
              <a:gd name="connsiteY23" fmla="*/ 5434437 h 5996707"/>
              <a:gd name="connsiteX24" fmla="*/ 2981027 w 4484915"/>
              <a:gd name="connsiteY24" fmla="*/ 5368478 h 5996707"/>
              <a:gd name="connsiteX25" fmla="*/ 3125488 w 4484915"/>
              <a:gd name="connsiteY25" fmla="*/ 5294824 h 5996707"/>
              <a:gd name="connsiteX26" fmla="*/ 3336736 w 4484915"/>
              <a:gd name="connsiteY26" fmla="*/ 5119304 h 5996707"/>
              <a:gd name="connsiteX27" fmla="*/ 3492223 w 4484915"/>
              <a:gd name="connsiteY27" fmla="*/ 5070362 h 5996707"/>
              <a:gd name="connsiteX28" fmla="*/ 3659957 w 4484915"/>
              <a:gd name="connsiteY28" fmla="*/ 5054968 h 5996707"/>
              <a:gd name="connsiteX29" fmla="*/ 3787906 w 4484915"/>
              <a:gd name="connsiteY29" fmla="*/ 5022884 h 5996707"/>
              <a:gd name="connsiteX30" fmla="*/ 3935778 w 4484915"/>
              <a:gd name="connsiteY30" fmla="*/ 4983425 h 5996707"/>
              <a:gd name="connsiteX31" fmla="*/ 4046778 w 4484915"/>
              <a:gd name="connsiteY31" fmla="*/ 4844222 h 5996707"/>
              <a:gd name="connsiteX32" fmla="*/ 3968462 w 4484915"/>
              <a:gd name="connsiteY32" fmla="*/ 4744881 h 5996707"/>
              <a:gd name="connsiteX33" fmla="*/ 4063747 w 4484915"/>
              <a:gd name="connsiteY33" fmla="*/ 4598993 h 5996707"/>
              <a:gd name="connsiteX34" fmla="*/ 4077440 w 4484915"/>
              <a:gd name="connsiteY34" fmla="*/ 4398664 h 5996707"/>
              <a:gd name="connsiteX35" fmla="*/ 4069252 w 4484915"/>
              <a:gd name="connsiteY35" fmla="*/ 4240394 h 5996707"/>
              <a:gd name="connsiteX36" fmla="*/ 3999864 w 4484915"/>
              <a:gd name="connsiteY36" fmla="*/ 4077274 h 5996707"/>
              <a:gd name="connsiteX37" fmla="*/ 3935591 w 4484915"/>
              <a:gd name="connsiteY37" fmla="*/ 3860773 h 5996707"/>
              <a:gd name="connsiteX38" fmla="*/ 3887093 w 4484915"/>
              <a:gd name="connsiteY38" fmla="*/ 3624004 h 5996707"/>
              <a:gd name="connsiteX39" fmla="*/ 3930991 w 4484915"/>
              <a:gd name="connsiteY39" fmla="*/ 3443463 h 5996707"/>
              <a:gd name="connsiteX40" fmla="*/ 4061359 w 4484915"/>
              <a:gd name="connsiteY40" fmla="*/ 3346799 h 5996707"/>
              <a:gd name="connsiteX41" fmla="*/ 3835985 w 4484915"/>
              <a:gd name="connsiteY41" fmla="*/ 3167401 h 5996707"/>
              <a:gd name="connsiteX42" fmla="*/ 4016680 w 4484915"/>
              <a:gd name="connsiteY42" fmla="*/ 2647161 h 5996707"/>
              <a:gd name="connsiteX43" fmla="*/ 3976094 w 4484915"/>
              <a:gd name="connsiteY43" fmla="*/ 2466851 h 5996707"/>
              <a:gd name="connsiteX44" fmla="*/ 4057211 w 4484915"/>
              <a:gd name="connsiteY44" fmla="*/ 2304618 h 5996707"/>
              <a:gd name="connsiteX45" fmla="*/ 4219443 w 4484915"/>
              <a:gd name="connsiteY45" fmla="*/ 2186631 h 5996707"/>
              <a:gd name="connsiteX46" fmla="*/ 4189947 w 4484915"/>
              <a:gd name="connsiteY46" fmla="*/ 2017027 h 5996707"/>
              <a:gd name="connsiteX47" fmla="*/ 4263689 w 4484915"/>
              <a:gd name="connsiteY47" fmla="*/ 1913787 h 5996707"/>
              <a:gd name="connsiteX48" fmla="*/ 4271064 w 4484915"/>
              <a:gd name="connsiteY48" fmla="*/ 1699936 h 5996707"/>
              <a:gd name="connsiteX49" fmla="*/ 4366927 w 4484915"/>
              <a:gd name="connsiteY49" fmla="*/ 1729432 h 5996707"/>
              <a:gd name="connsiteX50" fmla="*/ 4484915 w 4484915"/>
              <a:gd name="connsiteY50" fmla="*/ 1604071 h 5996707"/>
              <a:gd name="connsiteX51" fmla="*/ 4418547 w 4484915"/>
              <a:gd name="connsiteY51" fmla="*/ 1353349 h 5996707"/>
              <a:gd name="connsiteX52" fmla="*/ 4271063 w 4484915"/>
              <a:gd name="connsiteY52" fmla="*/ 1227987 h 5996707"/>
              <a:gd name="connsiteX53" fmla="*/ 4138329 w 4484915"/>
              <a:gd name="connsiteY53" fmla="*/ 1014135 h 5996707"/>
              <a:gd name="connsiteX54" fmla="*/ 4042464 w 4484915"/>
              <a:gd name="connsiteY54" fmla="*/ 807658 h 5996707"/>
              <a:gd name="connsiteX55" fmla="*/ 3835986 w 4484915"/>
              <a:gd name="connsiteY55" fmla="*/ 623303 h 5996707"/>
              <a:gd name="connsiteX56" fmla="*/ 3791741 w 4484915"/>
              <a:gd name="connsiteY56" fmla="*/ 446323 h 5996707"/>
              <a:gd name="connsiteX57" fmla="*/ 3659005 w 4484915"/>
              <a:gd name="connsiteY57" fmla="*/ 379955 h 5996707"/>
              <a:gd name="connsiteX58" fmla="*/ 3504147 w 4484915"/>
              <a:gd name="connsiteY58" fmla="*/ 497942 h 5996707"/>
              <a:gd name="connsiteX59" fmla="*/ 3577890 w 4484915"/>
              <a:gd name="connsiteY59" fmla="*/ 320961 h 5996707"/>
              <a:gd name="connsiteX60" fmla="*/ 3585263 w 4484915"/>
              <a:gd name="connsiteY60" fmla="*/ 202974 h 5996707"/>
              <a:gd name="connsiteX61" fmla="*/ 3349289 w 4484915"/>
              <a:gd name="connsiteY61" fmla="*/ 84987 h 5996707"/>
              <a:gd name="connsiteX62" fmla="*/ 3312420 w 4484915"/>
              <a:gd name="connsiteY62" fmla="*/ 232472 h 5996707"/>
              <a:gd name="connsiteX63" fmla="*/ 3194430 w 4484915"/>
              <a:gd name="connsiteY63" fmla="*/ 402077 h 5996707"/>
              <a:gd name="connsiteX64" fmla="*/ 3349290 w 4484915"/>
              <a:gd name="connsiteY64" fmla="*/ 387329 h 5996707"/>
              <a:gd name="connsiteX65" fmla="*/ 3364037 w 4484915"/>
              <a:gd name="connsiteY65" fmla="*/ 497942 h 5996707"/>
              <a:gd name="connsiteX66" fmla="*/ 3260798 w 4484915"/>
              <a:gd name="connsiteY66" fmla="*/ 571684 h 5996707"/>
              <a:gd name="connsiteX67" fmla="*/ 3024825 w 4484915"/>
              <a:gd name="connsiteY67" fmla="*/ 490568 h 5996707"/>
              <a:gd name="connsiteX68" fmla="*/ 2855218 w 4484915"/>
              <a:gd name="connsiteY68" fmla="*/ 313587 h 5996707"/>
              <a:gd name="connsiteX69" fmla="*/ 2774101 w 4484915"/>
              <a:gd name="connsiteY69" fmla="*/ 328336 h 5996707"/>
              <a:gd name="connsiteX70" fmla="*/ 2692986 w 4484915"/>
              <a:gd name="connsiteY70" fmla="*/ 158729 h 5996707"/>
              <a:gd name="connsiteX71" fmla="*/ 2639561 w 4484915"/>
              <a:gd name="connsiteY71" fmla="*/ 0 h 5996707"/>
              <a:gd name="connsiteX0" fmla="*/ 0 w 4484915"/>
              <a:gd name="connsiteY0" fmla="*/ 5663023 h 5996901"/>
              <a:gd name="connsiteX1" fmla="*/ 14794 w 4484915"/>
              <a:gd name="connsiteY1" fmla="*/ 5807700 h 5996901"/>
              <a:gd name="connsiteX2" fmla="*/ 20330 w 4484915"/>
              <a:gd name="connsiteY2" fmla="*/ 5801670 h 5996901"/>
              <a:gd name="connsiteX3" fmla="*/ 102879 w 4484915"/>
              <a:gd name="connsiteY3" fmla="*/ 5921090 h 5996901"/>
              <a:gd name="connsiteX4" fmla="*/ 253026 w 4484915"/>
              <a:gd name="connsiteY4" fmla="*/ 5996674 h 5996901"/>
              <a:gd name="connsiteX5" fmla="*/ 264291 w 4484915"/>
              <a:gd name="connsiteY5" fmla="*/ 5897738 h 5996901"/>
              <a:gd name="connsiteX6" fmla="*/ 567259 w 4484915"/>
              <a:gd name="connsiteY6" fmla="*/ 5948281 h 5996901"/>
              <a:gd name="connsiteX7" fmla="*/ 704932 w 4484915"/>
              <a:gd name="connsiteY7" fmla="*/ 5876177 h 5996901"/>
              <a:gd name="connsiteX8" fmla="*/ 770483 w 4484915"/>
              <a:gd name="connsiteY8" fmla="*/ 5715174 h 5996901"/>
              <a:gd name="connsiteX9" fmla="*/ 923223 w 4484915"/>
              <a:gd name="connsiteY9" fmla="*/ 5734706 h 5996901"/>
              <a:gd name="connsiteX10" fmla="*/ 1090932 w 4484915"/>
              <a:gd name="connsiteY10" fmla="*/ 5637466 h 5996901"/>
              <a:gd name="connsiteX11" fmla="*/ 1239928 w 4484915"/>
              <a:gd name="connsiteY11" fmla="*/ 5623206 h 5996901"/>
              <a:gd name="connsiteX12" fmla="*/ 1345935 w 4484915"/>
              <a:gd name="connsiteY12" fmla="*/ 5772072 h 5996901"/>
              <a:gd name="connsiteX13" fmla="*/ 1472016 w 4484915"/>
              <a:gd name="connsiteY13" fmla="*/ 5669155 h 5996901"/>
              <a:gd name="connsiteX14" fmla="*/ 1635834 w 4484915"/>
              <a:gd name="connsiteY14" fmla="*/ 5579938 h 5996901"/>
              <a:gd name="connsiteX15" fmla="*/ 1687844 w 4484915"/>
              <a:gd name="connsiteY15" fmla="*/ 5481170 h 5996901"/>
              <a:gd name="connsiteX16" fmla="*/ 1879077 w 4484915"/>
              <a:gd name="connsiteY16" fmla="*/ 5524935 h 5996901"/>
              <a:gd name="connsiteX17" fmla="*/ 2044698 w 4484915"/>
              <a:gd name="connsiteY17" fmla="*/ 5527459 h 5996901"/>
              <a:gd name="connsiteX18" fmla="*/ 2160576 w 4484915"/>
              <a:gd name="connsiteY18" fmla="*/ 5415113 h 5996901"/>
              <a:gd name="connsiteX19" fmla="*/ 2299539 w 4484915"/>
              <a:gd name="connsiteY19" fmla="*/ 5424892 h 5996901"/>
              <a:gd name="connsiteX20" fmla="*/ 2414592 w 4484915"/>
              <a:gd name="connsiteY20" fmla="*/ 5318153 h 5996901"/>
              <a:gd name="connsiteX21" fmla="*/ 2564252 w 4484915"/>
              <a:gd name="connsiteY21" fmla="*/ 5366448 h 5996901"/>
              <a:gd name="connsiteX22" fmla="*/ 2685717 w 4484915"/>
              <a:gd name="connsiteY22" fmla="*/ 5222932 h 5996901"/>
              <a:gd name="connsiteX23" fmla="*/ 2858795 w 4484915"/>
              <a:gd name="connsiteY23" fmla="*/ 5434437 h 5996901"/>
              <a:gd name="connsiteX24" fmla="*/ 2981027 w 4484915"/>
              <a:gd name="connsiteY24" fmla="*/ 5368478 h 5996901"/>
              <a:gd name="connsiteX25" fmla="*/ 3125488 w 4484915"/>
              <a:gd name="connsiteY25" fmla="*/ 5294824 h 5996901"/>
              <a:gd name="connsiteX26" fmla="*/ 3336736 w 4484915"/>
              <a:gd name="connsiteY26" fmla="*/ 5119304 h 5996901"/>
              <a:gd name="connsiteX27" fmla="*/ 3492223 w 4484915"/>
              <a:gd name="connsiteY27" fmla="*/ 5070362 h 5996901"/>
              <a:gd name="connsiteX28" fmla="*/ 3659957 w 4484915"/>
              <a:gd name="connsiteY28" fmla="*/ 5054968 h 5996901"/>
              <a:gd name="connsiteX29" fmla="*/ 3787906 w 4484915"/>
              <a:gd name="connsiteY29" fmla="*/ 5022884 h 5996901"/>
              <a:gd name="connsiteX30" fmla="*/ 3935778 w 4484915"/>
              <a:gd name="connsiteY30" fmla="*/ 4983425 h 5996901"/>
              <a:gd name="connsiteX31" fmla="*/ 4046778 w 4484915"/>
              <a:gd name="connsiteY31" fmla="*/ 4844222 h 5996901"/>
              <a:gd name="connsiteX32" fmla="*/ 3968462 w 4484915"/>
              <a:gd name="connsiteY32" fmla="*/ 4744881 h 5996901"/>
              <a:gd name="connsiteX33" fmla="*/ 4063747 w 4484915"/>
              <a:gd name="connsiteY33" fmla="*/ 4598993 h 5996901"/>
              <a:gd name="connsiteX34" fmla="*/ 4077440 w 4484915"/>
              <a:gd name="connsiteY34" fmla="*/ 4398664 h 5996901"/>
              <a:gd name="connsiteX35" fmla="*/ 4069252 w 4484915"/>
              <a:gd name="connsiteY35" fmla="*/ 4240394 h 5996901"/>
              <a:gd name="connsiteX36" fmla="*/ 3999864 w 4484915"/>
              <a:gd name="connsiteY36" fmla="*/ 4077274 h 5996901"/>
              <a:gd name="connsiteX37" fmla="*/ 3935591 w 4484915"/>
              <a:gd name="connsiteY37" fmla="*/ 3860773 h 5996901"/>
              <a:gd name="connsiteX38" fmla="*/ 3887093 w 4484915"/>
              <a:gd name="connsiteY38" fmla="*/ 3624004 h 5996901"/>
              <a:gd name="connsiteX39" fmla="*/ 3930991 w 4484915"/>
              <a:gd name="connsiteY39" fmla="*/ 3443463 h 5996901"/>
              <a:gd name="connsiteX40" fmla="*/ 4061359 w 4484915"/>
              <a:gd name="connsiteY40" fmla="*/ 3346799 h 5996901"/>
              <a:gd name="connsiteX41" fmla="*/ 3835985 w 4484915"/>
              <a:gd name="connsiteY41" fmla="*/ 3167401 h 5996901"/>
              <a:gd name="connsiteX42" fmla="*/ 4016680 w 4484915"/>
              <a:gd name="connsiteY42" fmla="*/ 2647161 h 5996901"/>
              <a:gd name="connsiteX43" fmla="*/ 3976094 w 4484915"/>
              <a:gd name="connsiteY43" fmla="*/ 2466851 h 5996901"/>
              <a:gd name="connsiteX44" fmla="*/ 4057211 w 4484915"/>
              <a:gd name="connsiteY44" fmla="*/ 2304618 h 5996901"/>
              <a:gd name="connsiteX45" fmla="*/ 4219443 w 4484915"/>
              <a:gd name="connsiteY45" fmla="*/ 2186631 h 5996901"/>
              <a:gd name="connsiteX46" fmla="*/ 4189947 w 4484915"/>
              <a:gd name="connsiteY46" fmla="*/ 2017027 h 5996901"/>
              <a:gd name="connsiteX47" fmla="*/ 4263689 w 4484915"/>
              <a:gd name="connsiteY47" fmla="*/ 1913787 h 5996901"/>
              <a:gd name="connsiteX48" fmla="*/ 4271064 w 4484915"/>
              <a:gd name="connsiteY48" fmla="*/ 1699936 h 5996901"/>
              <a:gd name="connsiteX49" fmla="*/ 4366927 w 4484915"/>
              <a:gd name="connsiteY49" fmla="*/ 1729432 h 5996901"/>
              <a:gd name="connsiteX50" fmla="*/ 4484915 w 4484915"/>
              <a:gd name="connsiteY50" fmla="*/ 1604071 h 5996901"/>
              <a:gd name="connsiteX51" fmla="*/ 4418547 w 4484915"/>
              <a:gd name="connsiteY51" fmla="*/ 1353349 h 5996901"/>
              <a:gd name="connsiteX52" fmla="*/ 4271063 w 4484915"/>
              <a:gd name="connsiteY52" fmla="*/ 1227987 h 5996901"/>
              <a:gd name="connsiteX53" fmla="*/ 4138329 w 4484915"/>
              <a:gd name="connsiteY53" fmla="*/ 1014135 h 5996901"/>
              <a:gd name="connsiteX54" fmla="*/ 4042464 w 4484915"/>
              <a:gd name="connsiteY54" fmla="*/ 807658 h 5996901"/>
              <a:gd name="connsiteX55" fmla="*/ 3835986 w 4484915"/>
              <a:gd name="connsiteY55" fmla="*/ 623303 h 5996901"/>
              <a:gd name="connsiteX56" fmla="*/ 3791741 w 4484915"/>
              <a:gd name="connsiteY56" fmla="*/ 446323 h 5996901"/>
              <a:gd name="connsiteX57" fmla="*/ 3659005 w 4484915"/>
              <a:gd name="connsiteY57" fmla="*/ 379955 h 5996901"/>
              <a:gd name="connsiteX58" fmla="*/ 3504147 w 4484915"/>
              <a:gd name="connsiteY58" fmla="*/ 497942 h 5996901"/>
              <a:gd name="connsiteX59" fmla="*/ 3577890 w 4484915"/>
              <a:gd name="connsiteY59" fmla="*/ 320961 h 5996901"/>
              <a:gd name="connsiteX60" fmla="*/ 3585263 w 4484915"/>
              <a:gd name="connsiteY60" fmla="*/ 202974 h 5996901"/>
              <a:gd name="connsiteX61" fmla="*/ 3349289 w 4484915"/>
              <a:gd name="connsiteY61" fmla="*/ 84987 h 5996901"/>
              <a:gd name="connsiteX62" fmla="*/ 3312420 w 4484915"/>
              <a:gd name="connsiteY62" fmla="*/ 232472 h 5996901"/>
              <a:gd name="connsiteX63" fmla="*/ 3194430 w 4484915"/>
              <a:gd name="connsiteY63" fmla="*/ 402077 h 5996901"/>
              <a:gd name="connsiteX64" fmla="*/ 3349290 w 4484915"/>
              <a:gd name="connsiteY64" fmla="*/ 387329 h 5996901"/>
              <a:gd name="connsiteX65" fmla="*/ 3364037 w 4484915"/>
              <a:gd name="connsiteY65" fmla="*/ 497942 h 5996901"/>
              <a:gd name="connsiteX66" fmla="*/ 3260798 w 4484915"/>
              <a:gd name="connsiteY66" fmla="*/ 571684 h 5996901"/>
              <a:gd name="connsiteX67" fmla="*/ 3024825 w 4484915"/>
              <a:gd name="connsiteY67" fmla="*/ 490568 h 5996901"/>
              <a:gd name="connsiteX68" fmla="*/ 2855218 w 4484915"/>
              <a:gd name="connsiteY68" fmla="*/ 313587 h 5996901"/>
              <a:gd name="connsiteX69" fmla="*/ 2774101 w 4484915"/>
              <a:gd name="connsiteY69" fmla="*/ 328336 h 5996901"/>
              <a:gd name="connsiteX70" fmla="*/ 2692986 w 4484915"/>
              <a:gd name="connsiteY70" fmla="*/ 158729 h 5996901"/>
              <a:gd name="connsiteX71" fmla="*/ 2639561 w 4484915"/>
              <a:gd name="connsiteY71" fmla="*/ 0 h 5996901"/>
              <a:gd name="connsiteX0" fmla="*/ 0 w 4484915"/>
              <a:gd name="connsiteY0" fmla="*/ 5663023 h 5996901"/>
              <a:gd name="connsiteX1" fmla="*/ 14794 w 4484915"/>
              <a:gd name="connsiteY1" fmla="*/ 5807700 h 5996901"/>
              <a:gd name="connsiteX2" fmla="*/ 20330 w 4484915"/>
              <a:gd name="connsiteY2" fmla="*/ 5801670 h 5996901"/>
              <a:gd name="connsiteX3" fmla="*/ 102879 w 4484915"/>
              <a:gd name="connsiteY3" fmla="*/ 5921090 h 5996901"/>
              <a:gd name="connsiteX4" fmla="*/ 253026 w 4484915"/>
              <a:gd name="connsiteY4" fmla="*/ 5996674 h 5996901"/>
              <a:gd name="connsiteX5" fmla="*/ 264291 w 4484915"/>
              <a:gd name="connsiteY5" fmla="*/ 5897738 h 5996901"/>
              <a:gd name="connsiteX6" fmla="*/ 465980 w 4484915"/>
              <a:gd name="connsiteY6" fmla="*/ 5925349 h 5996901"/>
              <a:gd name="connsiteX7" fmla="*/ 567259 w 4484915"/>
              <a:gd name="connsiteY7" fmla="*/ 5948281 h 5996901"/>
              <a:gd name="connsiteX8" fmla="*/ 704932 w 4484915"/>
              <a:gd name="connsiteY8" fmla="*/ 5876177 h 5996901"/>
              <a:gd name="connsiteX9" fmla="*/ 770483 w 4484915"/>
              <a:gd name="connsiteY9" fmla="*/ 5715174 h 5996901"/>
              <a:gd name="connsiteX10" fmla="*/ 923223 w 4484915"/>
              <a:gd name="connsiteY10" fmla="*/ 5734706 h 5996901"/>
              <a:gd name="connsiteX11" fmla="*/ 1090932 w 4484915"/>
              <a:gd name="connsiteY11" fmla="*/ 5637466 h 5996901"/>
              <a:gd name="connsiteX12" fmla="*/ 1239928 w 4484915"/>
              <a:gd name="connsiteY12" fmla="*/ 5623206 h 5996901"/>
              <a:gd name="connsiteX13" fmla="*/ 1345935 w 4484915"/>
              <a:gd name="connsiteY13" fmla="*/ 5772072 h 5996901"/>
              <a:gd name="connsiteX14" fmla="*/ 1472016 w 4484915"/>
              <a:gd name="connsiteY14" fmla="*/ 5669155 h 5996901"/>
              <a:gd name="connsiteX15" fmla="*/ 1635834 w 4484915"/>
              <a:gd name="connsiteY15" fmla="*/ 5579938 h 5996901"/>
              <a:gd name="connsiteX16" fmla="*/ 1687844 w 4484915"/>
              <a:gd name="connsiteY16" fmla="*/ 5481170 h 5996901"/>
              <a:gd name="connsiteX17" fmla="*/ 1879077 w 4484915"/>
              <a:gd name="connsiteY17" fmla="*/ 5524935 h 5996901"/>
              <a:gd name="connsiteX18" fmla="*/ 2044698 w 4484915"/>
              <a:gd name="connsiteY18" fmla="*/ 5527459 h 5996901"/>
              <a:gd name="connsiteX19" fmla="*/ 2160576 w 4484915"/>
              <a:gd name="connsiteY19" fmla="*/ 5415113 h 5996901"/>
              <a:gd name="connsiteX20" fmla="*/ 2299539 w 4484915"/>
              <a:gd name="connsiteY20" fmla="*/ 5424892 h 5996901"/>
              <a:gd name="connsiteX21" fmla="*/ 2414592 w 4484915"/>
              <a:gd name="connsiteY21" fmla="*/ 5318153 h 5996901"/>
              <a:gd name="connsiteX22" fmla="*/ 2564252 w 4484915"/>
              <a:gd name="connsiteY22" fmla="*/ 5366448 h 5996901"/>
              <a:gd name="connsiteX23" fmla="*/ 2685717 w 4484915"/>
              <a:gd name="connsiteY23" fmla="*/ 5222932 h 5996901"/>
              <a:gd name="connsiteX24" fmla="*/ 2858795 w 4484915"/>
              <a:gd name="connsiteY24" fmla="*/ 5434437 h 5996901"/>
              <a:gd name="connsiteX25" fmla="*/ 2981027 w 4484915"/>
              <a:gd name="connsiteY25" fmla="*/ 5368478 h 5996901"/>
              <a:gd name="connsiteX26" fmla="*/ 3125488 w 4484915"/>
              <a:gd name="connsiteY26" fmla="*/ 5294824 h 5996901"/>
              <a:gd name="connsiteX27" fmla="*/ 3336736 w 4484915"/>
              <a:gd name="connsiteY27" fmla="*/ 5119304 h 5996901"/>
              <a:gd name="connsiteX28" fmla="*/ 3492223 w 4484915"/>
              <a:gd name="connsiteY28" fmla="*/ 5070362 h 5996901"/>
              <a:gd name="connsiteX29" fmla="*/ 3659957 w 4484915"/>
              <a:gd name="connsiteY29" fmla="*/ 5054968 h 5996901"/>
              <a:gd name="connsiteX30" fmla="*/ 3787906 w 4484915"/>
              <a:gd name="connsiteY30" fmla="*/ 5022884 h 5996901"/>
              <a:gd name="connsiteX31" fmla="*/ 3935778 w 4484915"/>
              <a:gd name="connsiteY31" fmla="*/ 4983425 h 5996901"/>
              <a:gd name="connsiteX32" fmla="*/ 4046778 w 4484915"/>
              <a:gd name="connsiteY32" fmla="*/ 4844222 h 5996901"/>
              <a:gd name="connsiteX33" fmla="*/ 3968462 w 4484915"/>
              <a:gd name="connsiteY33" fmla="*/ 4744881 h 5996901"/>
              <a:gd name="connsiteX34" fmla="*/ 4063747 w 4484915"/>
              <a:gd name="connsiteY34" fmla="*/ 4598993 h 5996901"/>
              <a:gd name="connsiteX35" fmla="*/ 4077440 w 4484915"/>
              <a:gd name="connsiteY35" fmla="*/ 4398664 h 5996901"/>
              <a:gd name="connsiteX36" fmla="*/ 4069252 w 4484915"/>
              <a:gd name="connsiteY36" fmla="*/ 4240394 h 5996901"/>
              <a:gd name="connsiteX37" fmla="*/ 3999864 w 4484915"/>
              <a:gd name="connsiteY37" fmla="*/ 4077274 h 5996901"/>
              <a:gd name="connsiteX38" fmla="*/ 3935591 w 4484915"/>
              <a:gd name="connsiteY38" fmla="*/ 3860773 h 5996901"/>
              <a:gd name="connsiteX39" fmla="*/ 3887093 w 4484915"/>
              <a:gd name="connsiteY39" fmla="*/ 3624004 h 5996901"/>
              <a:gd name="connsiteX40" fmla="*/ 3930991 w 4484915"/>
              <a:gd name="connsiteY40" fmla="*/ 3443463 h 5996901"/>
              <a:gd name="connsiteX41" fmla="*/ 4061359 w 4484915"/>
              <a:gd name="connsiteY41" fmla="*/ 3346799 h 5996901"/>
              <a:gd name="connsiteX42" fmla="*/ 3835985 w 4484915"/>
              <a:gd name="connsiteY42" fmla="*/ 3167401 h 5996901"/>
              <a:gd name="connsiteX43" fmla="*/ 4016680 w 4484915"/>
              <a:gd name="connsiteY43" fmla="*/ 2647161 h 5996901"/>
              <a:gd name="connsiteX44" fmla="*/ 3976094 w 4484915"/>
              <a:gd name="connsiteY44" fmla="*/ 2466851 h 5996901"/>
              <a:gd name="connsiteX45" fmla="*/ 4057211 w 4484915"/>
              <a:gd name="connsiteY45" fmla="*/ 2304618 h 5996901"/>
              <a:gd name="connsiteX46" fmla="*/ 4219443 w 4484915"/>
              <a:gd name="connsiteY46" fmla="*/ 2186631 h 5996901"/>
              <a:gd name="connsiteX47" fmla="*/ 4189947 w 4484915"/>
              <a:gd name="connsiteY47" fmla="*/ 2017027 h 5996901"/>
              <a:gd name="connsiteX48" fmla="*/ 4263689 w 4484915"/>
              <a:gd name="connsiteY48" fmla="*/ 1913787 h 5996901"/>
              <a:gd name="connsiteX49" fmla="*/ 4271064 w 4484915"/>
              <a:gd name="connsiteY49" fmla="*/ 1699936 h 5996901"/>
              <a:gd name="connsiteX50" fmla="*/ 4366927 w 4484915"/>
              <a:gd name="connsiteY50" fmla="*/ 1729432 h 5996901"/>
              <a:gd name="connsiteX51" fmla="*/ 4484915 w 4484915"/>
              <a:gd name="connsiteY51" fmla="*/ 1604071 h 5996901"/>
              <a:gd name="connsiteX52" fmla="*/ 4418547 w 4484915"/>
              <a:gd name="connsiteY52" fmla="*/ 1353349 h 5996901"/>
              <a:gd name="connsiteX53" fmla="*/ 4271063 w 4484915"/>
              <a:gd name="connsiteY53" fmla="*/ 1227987 h 5996901"/>
              <a:gd name="connsiteX54" fmla="*/ 4138329 w 4484915"/>
              <a:gd name="connsiteY54" fmla="*/ 1014135 h 5996901"/>
              <a:gd name="connsiteX55" fmla="*/ 4042464 w 4484915"/>
              <a:gd name="connsiteY55" fmla="*/ 807658 h 5996901"/>
              <a:gd name="connsiteX56" fmla="*/ 3835986 w 4484915"/>
              <a:gd name="connsiteY56" fmla="*/ 623303 h 5996901"/>
              <a:gd name="connsiteX57" fmla="*/ 3791741 w 4484915"/>
              <a:gd name="connsiteY57" fmla="*/ 446323 h 5996901"/>
              <a:gd name="connsiteX58" fmla="*/ 3659005 w 4484915"/>
              <a:gd name="connsiteY58" fmla="*/ 379955 h 5996901"/>
              <a:gd name="connsiteX59" fmla="*/ 3504147 w 4484915"/>
              <a:gd name="connsiteY59" fmla="*/ 497942 h 5996901"/>
              <a:gd name="connsiteX60" fmla="*/ 3577890 w 4484915"/>
              <a:gd name="connsiteY60" fmla="*/ 320961 h 5996901"/>
              <a:gd name="connsiteX61" fmla="*/ 3585263 w 4484915"/>
              <a:gd name="connsiteY61" fmla="*/ 202974 h 5996901"/>
              <a:gd name="connsiteX62" fmla="*/ 3349289 w 4484915"/>
              <a:gd name="connsiteY62" fmla="*/ 84987 h 5996901"/>
              <a:gd name="connsiteX63" fmla="*/ 3312420 w 4484915"/>
              <a:gd name="connsiteY63" fmla="*/ 232472 h 5996901"/>
              <a:gd name="connsiteX64" fmla="*/ 3194430 w 4484915"/>
              <a:gd name="connsiteY64" fmla="*/ 402077 h 5996901"/>
              <a:gd name="connsiteX65" fmla="*/ 3349290 w 4484915"/>
              <a:gd name="connsiteY65" fmla="*/ 387329 h 5996901"/>
              <a:gd name="connsiteX66" fmla="*/ 3364037 w 4484915"/>
              <a:gd name="connsiteY66" fmla="*/ 497942 h 5996901"/>
              <a:gd name="connsiteX67" fmla="*/ 3260798 w 4484915"/>
              <a:gd name="connsiteY67" fmla="*/ 571684 h 5996901"/>
              <a:gd name="connsiteX68" fmla="*/ 3024825 w 4484915"/>
              <a:gd name="connsiteY68" fmla="*/ 490568 h 5996901"/>
              <a:gd name="connsiteX69" fmla="*/ 2855218 w 4484915"/>
              <a:gd name="connsiteY69" fmla="*/ 313587 h 5996901"/>
              <a:gd name="connsiteX70" fmla="*/ 2774101 w 4484915"/>
              <a:gd name="connsiteY70" fmla="*/ 328336 h 5996901"/>
              <a:gd name="connsiteX71" fmla="*/ 2692986 w 4484915"/>
              <a:gd name="connsiteY71" fmla="*/ 158729 h 5996901"/>
              <a:gd name="connsiteX72" fmla="*/ 2639561 w 4484915"/>
              <a:gd name="connsiteY72" fmla="*/ 0 h 5996901"/>
              <a:gd name="connsiteX0" fmla="*/ 0 w 4484915"/>
              <a:gd name="connsiteY0" fmla="*/ 5663023 h 5996901"/>
              <a:gd name="connsiteX1" fmla="*/ 14794 w 4484915"/>
              <a:gd name="connsiteY1" fmla="*/ 5807700 h 5996901"/>
              <a:gd name="connsiteX2" fmla="*/ 20330 w 4484915"/>
              <a:gd name="connsiteY2" fmla="*/ 5801670 h 5996901"/>
              <a:gd name="connsiteX3" fmla="*/ 102879 w 4484915"/>
              <a:gd name="connsiteY3" fmla="*/ 5921090 h 5996901"/>
              <a:gd name="connsiteX4" fmla="*/ 253026 w 4484915"/>
              <a:gd name="connsiteY4" fmla="*/ 5996674 h 5996901"/>
              <a:gd name="connsiteX5" fmla="*/ 264291 w 4484915"/>
              <a:gd name="connsiteY5" fmla="*/ 5897738 h 5996901"/>
              <a:gd name="connsiteX6" fmla="*/ 421735 w 4484915"/>
              <a:gd name="connsiteY6" fmla="*/ 5976969 h 5996901"/>
              <a:gd name="connsiteX7" fmla="*/ 567259 w 4484915"/>
              <a:gd name="connsiteY7" fmla="*/ 5948281 h 5996901"/>
              <a:gd name="connsiteX8" fmla="*/ 704932 w 4484915"/>
              <a:gd name="connsiteY8" fmla="*/ 5876177 h 5996901"/>
              <a:gd name="connsiteX9" fmla="*/ 770483 w 4484915"/>
              <a:gd name="connsiteY9" fmla="*/ 5715174 h 5996901"/>
              <a:gd name="connsiteX10" fmla="*/ 923223 w 4484915"/>
              <a:gd name="connsiteY10" fmla="*/ 5734706 h 5996901"/>
              <a:gd name="connsiteX11" fmla="*/ 1090932 w 4484915"/>
              <a:gd name="connsiteY11" fmla="*/ 5637466 h 5996901"/>
              <a:gd name="connsiteX12" fmla="*/ 1239928 w 4484915"/>
              <a:gd name="connsiteY12" fmla="*/ 5623206 h 5996901"/>
              <a:gd name="connsiteX13" fmla="*/ 1345935 w 4484915"/>
              <a:gd name="connsiteY13" fmla="*/ 5772072 h 5996901"/>
              <a:gd name="connsiteX14" fmla="*/ 1472016 w 4484915"/>
              <a:gd name="connsiteY14" fmla="*/ 5669155 h 5996901"/>
              <a:gd name="connsiteX15" fmla="*/ 1635834 w 4484915"/>
              <a:gd name="connsiteY15" fmla="*/ 5579938 h 5996901"/>
              <a:gd name="connsiteX16" fmla="*/ 1687844 w 4484915"/>
              <a:gd name="connsiteY16" fmla="*/ 5481170 h 5996901"/>
              <a:gd name="connsiteX17" fmla="*/ 1879077 w 4484915"/>
              <a:gd name="connsiteY17" fmla="*/ 5524935 h 5996901"/>
              <a:gd name="connsiteX18" fmla="*/ 2044698 w 4484915"/>
              <a:gd name="connsiteY18" fmla="*/ 5527459 h 5996901"/>
              <a:gd name="connsiteX19" fmla="*/ 2160576 w 4484915"/>
              <a:gd name="connsiteY19" fmla="*/ 5415113 h 5996901"/>
              <a:gd name="connsiteX20" fmla="*/ 2299539 w 4484915"/>
              <a:gd name="connsiteY20" fmla="*/ 5424892 h 5996901"/>
              <a:gd name="connsiteX21" fmla="*/ 2414592 w 4484915"/>
              <a:gd name="connsiteY21" fmla="*/ 5318153 h 5996901"/>
              <a:gd name="connsiteX22" fmla="*/ 2564252 w 4484915"/>
              <a:gd name="connsiteY22" fmla="*/ 5366448 h 5996901"/>
              <a:gd name="connsiteX23" fmla="*/ 2685717 w 4484915"/>
              <a:gd name="connsiteY23" fmla="*/ 5222932 h 5996901"/>
              <a:gd name="connsiteX24" fmla="*/ 2858795 w 4484915"/>
              <a:gd name="connsiteY24" fmla="*/ 5434437 h 5996901"/>
              <a:gd name="connsiteX25" fmla="*/ 2981027 w 4484915"/>
              <a:gd name="connsiteY25" fmla="*/ 5368478 h 5996901"/>
              <a:gd name="connsiteX26" fmla="*/ 3125488 w 4484915"/>
              <a:gd name="connsiteY26" fmla="*/ 5294824 h 5996901"/>
              <a:gd name="connsiteX27" fmla="*/ 3336736 w 4484915"/>
              <a:gd name="connsiteY27" fmla="*/ 5119304 h 5996901"/>
              <a:gd name="connsiteX28" fmla="*/ 3492223 w 4484915"/>
              <a:gd name="connsiteY28" fmla="*/ 5070362 h 5996901"/>
              <a:gd name="connsiteX29" fmla="*/ 3659957 w 4484915"/>
              <a:gd name="connsiteY29" fmla="*/ 5054968 h 5996901"/>
              <a:gd name="connsiteX30" fmla="*/ 3787906 w 4484915"/>
              <a:gd name="connsiteY30" fmla="*/ 5022884 h 5996901"/>
              <a:gd name="connsiteX31" fmla="*/ 3935778 w 4484915"/>
              <a:gd name="connsiteY31" fmla="*/ 4983425 h 5996901"/>
              <a:gd name="connsiteX32" fmla="*/ 4046778 w 4484915"/>
              <a:gd name="connsiteY32" fmla="*/ 4844222 h 5996901"/>
              <a:gd name="connsiteX33" fmla="*/ 3968462 w 4484915"/>
              <a:gd name="connsiteY33" fmla="*/ 4744881 h 5996901"/>
              <a:gd name="connsiteX34" fmla="*/ 4063747 w 4484915"/>
              <a:gd name="connsiteY34" fmla="*/ 4598993 h 5996901"/>
              <a:gd name="connsiteX35" fmla="*/ 4077440 w 4484915"/>
              <a:gd name="connsiteY35" fmla="*/ 4398664 h 5996901"/>
              <a:gd name="connsiteX36" fmla="*/ 4069252 w 4484915"/>
              <a:gd name="connsiteY36" fmla="*/ 4240394 h 5996901"/>
              <a:gd name="connsiteX37" fmla="*/ 3999864 w 4484915"/>
              <a:gd name="connsiteY37" fmla="*/ 4077274 h 5996901"/>
              <a:gd name="connsiteX38" fmla="*/ 3935591 w 4484915"/>
              <a:gd name="connsiteY38" fmla="*/ 3860773 h 5996901"/>
              <a:gd name="connsiteX39" fmla="*/ 3887093 w 4484915"/>
              <a:gd name="connsiteY39" fmla="*/ 3624004 h 5996901"/>
              <a:gd name="connsiteX40" fmla="*/ 3930991 w 4484915"/>
              <a:gd name="connsiteY40" fmla="*/ 3443463 h 5996901"/>
              <a:gd name="connsiteX41" fmla="*/ 4061359 w 4484915"/>
              <a:gd name="connsiteY41" fmla="*/ 3346799 h 5996901"/>
              <a:gd name="connsiteX42" fmla="*/ 3835985 w 4484915"/>
              <a:gd name="connsiteY42" fmla="*/ 3167401 h 5996901"/>
              <a:gd name="connsiteX43" fmla="*/ 4016680 w 4484915"/>
              <a:gd name="connsiteY43" fmla="*/ 2647161 h 5996901"/>
              <a:gd name="connsiteX44" fmla="*/ 3976094 w 4484915"/>
              <a:gd name="connsiteY44" fmla="*/ 2466851 h 5996901"/>
              <a:gd name="connsiteX45" fmla="*/ 4057211 w 4484915"/>
              <a:gd name="connsiteY45" fmla="*/ 2304618 h 5996901"/>
              <a:gd name="connsiteX46" fmla="*/ 4219443 w 4484915"/>
              <a:gd name="connsiteY46" fmla="*/ 2186631 h 5996901"/>
              <a:gd name="connsiteX47" fmla="*/ 4189947 w 4484915"/>
              <a:gd name="connsiteY47" fmla="*/ 2017027 h 5996901"/>
              <a:gd name="connsiteX48" fmla="*/ 4263689 w 4484915"/>
              <a:gd name="connsiteY48" fmla="*/ 1913787 h 5996901"/>
              <a:gd name="connsiteX49" fmla="*/ 4271064 w 4484915"/>
              <a:gd name="connsiteY49" fmla="*/ 1699936 h 5996901"/>
              <a:gd name="connsiteX50" fmla="*/ 4366927 w 4484915"/>
              <a:gd name="connsiteY50" fmla="*/ 1729432 h 5996901"/>
              <a:gd name="connsiteX51" fmla="*/ 4484915 w 4484915"/>
              <a:gd name="connsiteY51" fmla="*/ 1604071 h 5996901"/>
              <a:gd name="connsiteX52" fmla="*/ 4418547 w 4484915"/>
              <a:gd name="connsiteY52" fmla="*/ 1353349 h 5996901"/>
              <a:gd name="connsiteX53" fmla="*/ 4271063 w 4484915"/>
              <a:gd name="connsiteY53" fmla="*/ 1227987 h 5996901"/>
              <a:gd name="connsiteX54" fmla="*/ 4138329 w 4484915"/>
              <a:gd name="connsiteY54" fmla="*/ 1014135 h 5996901"/>
              <a:gd name="connsiteX55" fmla="*/ 4042464 w 4484915"/>
              <a:gd name="connsiteY55" fmla="*/ 807658 h 5996901"/>
              <a:gd name="connsiteX56" fmla="*/ 3835986 w 4484915"/>
              <a:gd name="connsiteY56" fmla="*/ 623303 h 5996901"/>
              <a:gd name="connsiteX57" fmla="*/ 3791741 w 4484915"/>
              <a:gd name="connsiteY57" fmla="*/ 446323 h 5996901"/>
              <a:gd name="connsiteX58" fmla="*/ 3659005 w 4484915"/>
              <a:gd name="connsiteY58" fmla="*/ 379955 h 5996901"/>
              <a:gd name="connsiteX59" fmla="*/ 3504147 w 4484915"/>
              <a:gd name="connsiteY59" fmla="*/ 497942 h 5996901"/>
              <a:gd name="connsiteX60" fmla="*/ 3577890 w 4484915"/>
              <a:gd name="connsiteY60" fmla="*/ 320961 h 5996901"/>
              <a:gd name="connsiteX61" fmla="*/ 3585263 w 4484915"/>
              <a:gd name="connsiteY61" fmla="*/ 202974 h 5996901"/>
              <a:gd name="connsiteX62" fmla="*/ 3349289 w 4484915"/>
              <a:gd name="connsiteY62" fmla="*/ 84987 h 5996901"/>
              <a:gd name="connsiteX63" fmla="*/ 3312420 w 4484915"/>
              <a:gd name="connsiteY63" fmla="*/ 232472 h 5996901"/>
              <a:gd name="connsiteX64" fmla="*/ 3194430 w 4484915"/>
              <a:gd name="connsiteY64" fmla="*/ 402077 h 5996901"/>
              <a:gd name="connsiteX65" fmla="*/ 3349290 w 4484915"/>
              <a:gd name="connsiteY65" fmla="*/ 387329 h 5996901"/>
              <a:gd name="connsiteX66" fmla="*/ 3364037 w 4484915"/>
              <a:gd name="connsiteY66" fmla="*/ 497942 h 5996901"/>
              <a:gd name="connsiteX67" fmla="*/ 3260798 w 4484915"/>
              <a:gd name="connsiteY67" fmla="*/ 571684 h 5996901"/>
              <a:gd name="connsiteX68" fmla="*/ 3024825 w 4484915"/>
              <a:gd name="connsiteY68" fmla="*/ 490568 h 5996901"/>
              <a:gd name="connsiteX69" fmla="*/ 2855218 w 4484915"/>
              <a:gd name="connsiteY69" fmla="*/ 313587 h 5996901"/>
              <a:gd name="connsiteX70" fmla="*/ 2774101 w 4484915"/>
              <a:gd name="connsiteY70" fmla="*/ 328336 h 5996901"/>
              <a:gd name="connsiteX71" fmla="*/ 2692986 w 4484915"/>
              <a:gd name="connsiteY71" fmla="*/ 158729 h 5996901"/>
              <a:gd name="connsiteX72" fmla="*/ 2639561 w 4484915"/>
              <a:gd name="connsiteY72" fmla="*/ 0 h 5996901"/>
              <a:gd name="connsiteX0" fmla="*/ 0 w 4484915"/>
              <a:gd name="connsiteY0" fmla="*/ 5663023 h 5996901"/>
              <a:gd name="connsiteX1" fmla="*/ 14794 w 4484915"/>
              <a:gd name="connsiteY1" fmla="*/ 5807700 h 5996901"/>
              <a:gd name="connsiteX2" fmla="*/ 20330 w 4484915"/>
              <a:gd name="connsiteY2" fmla="*/ 5801670 h 5996901"/>
              <a:gd name="connsiteX3" fmla="*/ 102879 w 4484915"/>
              <a:gd name="connsiteY3" fmla="*/ 5921090 h 5996901"/>
              <a:gd name="connsiteX4" fmla="*/ 253026 w 4484915"/>
              <a:gd name="connsiteY4" fmla="*/ 5996674 h 5996901"/>
              <a:gd name="connsiteX5" fmla="*/ 264291 w 4484915"/>
              <a:gd name="connsiteY5" fmla="*/ 5897738 h 5996901"/>
              <a:gd name="connsiteX6" fmla="*/ 421735 w 4484915"/>
              <a:gd name="connsiteY6" fmla="*/ 5976969 h 5996901"/>
              <a:gd name="connsiteX7" fmla="*/ 500891 w 4484915"/>
              <a:gd name="connsiteY7" fmla="*/ 5926159 h 5996901"/>
              <a:gd name="connsiteX8" fmla="*/ 704932 w 4484915"/>
              <a:gd name="connsiteY8" fmla="*/ 5876177 h 5996901"/>
              <a:gd name="connsiteX9" fmla="*/ 770483 w 4484915"/>
              <a:gd name="connsiteY9" fmla="*/ 5715174 h 5996901"/>
              <a:gd name="connsiteX10" fmla="*/ 923223 w 4484915"/>
              <a:gd name="connsiteY10" fmla="*/ 5734706 h 5996901"/>
              <a:gd name="connsiteX11" fmla="*/ 1090932 w 4484915"/>
              <a:gd name="connsiteY11" fmla="*/ 5637466 h 5996901"/>
              <a:gd name="connsiteX12" fmla="*/ 1239928 w 4484915"/>
              <a:gd name="connsiteY12" fmla="*/ 5623206 h 5996901"/>
              <a:gd name="connsiteX13" fmla="*/ 1345935 w 4484915"/>
              <a:gd name="connsiteY13" fmla="*/ 5772072 h 5996901"/>
              <a:gd name="connsiteX14" fmla="*/ 1472016 w 4484915"/>
              <a:gd name="connsiteY14" fmla="*/ 5669155 h 5996901"/>
              <a:gd name="connsiteX15" fmla="*/ 1635834 w 4484915"/>
              <a:gd name="connsiteY15" fmla="*/ 5579938 h 5996901"/>
              <a:gd name="connsiteX16" fmla="*/ 1687844 w 4484915"/>
              <a:gd name="connsiteY16" fmla="*/ 5481170 h 5996901"/>
              <a:gd name="connsiteX17" fmla="*/ 1879077 w 4484915"/>
              <a:gd name="connsiteY17" fmla="*/ 5524935 h 5996901"/>
              <a:gd name="connsiteX18" fmla="*/ 2044698 w 4484915"/>
              <a:gd name="connsiteY18" fmla="*/ 5527459 h 5996901"/>
              <a:gd name="connsiteX19" fmla="*/ 2160576 w 4484915"/>
              <a:gd name="connsiteY19" fmla="*/ 5415113 h 5996901"/>
              <a:gd name="connsiteX20" fmla="*/ 2299539 w 4484915"/>
              <a:gd name="connsiteY20" fmla="*/ 5424892 h 5996901"/>
              <a:gd name="connsiteX21" fmla="*/ 2414592 w 4484915"/>
              <a:gd name="connsiteY21" fmla="*/ 5318153 h 5996901"/>
              <a:gd name="connsiteX22" fmla="*/ 2564252 w 4484915"/>
              <a:gd name="connsiteY22" fmla="*/ 5366448 h 5996901"/>
              <a:gd name="connsiteX23" fmla="*/ 2685717 w 4484915"/>
              <a:gd name="connsiteY23" fmla="*/ 5222932 h 5996901"/>
              <a:gd name="connsiteX24" fmla="*/ 2858795 w 4484915"/>
              <a:gd name="connsiteY24" fmla="*/ 5434437 h 5996901"/>
              <a:gd name="connsiteX25" fmla="*/ 2981027 w 4484915"/>
              <a:gd name="connsiteY25" fmla="*/ 5368478 h 5996901"/>
              <a:gd name="connsiteX26" fmla="*/ 3125488 w 4484915"/>
              <a:gd name="connsiteY26" fmla="*/ 5294824 h 5996901"/>
              <a:gd name="connsiteX27" fmla="*/ 3336736 w 4484915"/>
              <a:gd name="connsiteY27" fmla="*/ 5119304 h 5996901"/>
              <a:gd name="connsiteX28" fmla="*/ 3492223 w 4484915"/>
              <a:gd name="connsiteY28" fmla="*/ 5070362 h 5996901"/>
              <a:gd name="connsiteX29" fmla="*/ 3659957 w 4484915"/>
              <a:gd name="connsiteY29" fmla="*/ 5054968 h 5996901"/>
              <a:gd name="connsiteX30" fmla="*/ 3787906 w 4484915"/>
              <a:gd name="connsiteY30" fmla="*/ 5022884 h 5996901"/>
              <a:gd name="connsiteX31" fmla="*/ 3935778 w 4484915"/>
              <a:gd name="connsiteY31" fmla="*/ 4983425 h 5996901"/>
              <a:gd name="connsiteX32" fmla="*/ 4046778 w 4484915"/>
              <a:gd name="connsiteY32" fmla="*/ 4844222 h 5996901"/>
              <a:gd name="connsiteX33" fmla="*/ 3968462 w 4484915"/>
              <a:gd name="connsiteY33" fmla="*/ 4744881 h 5996901"/>
              <a:gd name="connsiteX34" fmla="*/ 4063747 w 4484915"/>
              <a:gd name="connsiteY34" fmla="*/ 4598993 h 5996901"/>
              <a:gd name="connsiteX35" fmla="*/ 4077440 w 4484915"/>
              <a:gd name="connsiteY35" fmla="*/ 4398664 h 5996901"/>
              <a:gd name="connsiteX36" fmla="*/ 4069252 w 4484915"/>
              <a:gd name="connsiteY36" fmla="*/ 4240394 h 5996901"/>
              <a:gd name="connsiteX37" fmla="*/ 3999864 w 4484915"/>
              <a:gd name="connsiteY37" fmla="*/ 4077274 h 5996901"/>
              <a:gd name="connsiteX38" fmla="*/ 3935591 w 4484915"/>
              <a:gd name="connsiteY38" fmla="*/ 3860773 h 5996901"/>
              <a:gd name="connsiteX39" fmla="*/ 3887093 w 4484915"/>
              <a:gd name="connsiteY39" fmla="*/ 3624004 h 5996901"/>
              <a:gd name="connsiteX40" fmla="*/ 3930991 w 4484915"/>
              <a:gd name="connsiteY40" fmla="*/ 3443463 h 5996901"/>
              <a:gd name="connsiteX41" fmla="*/ 4061359 w 4484915"/>
              <a:gd name="connsiteY41" fmla="*/ 3346799 h 5996901"/>
              <a:gd name="connsiteX42" fmla="*/ 3835985 w 4484915"/>
              <a:gd name="connsiteY42" fmla="*/ 3167401 h 5996901"/>
              <a:gd name="connsiteX43" fmla="*/ 4016680 w 4484915"/>
              <a:gd name="connsiteY43" fmla="*/ 2647161 h 5996901"/>
              <a:gd name="connsiteX44" fmla="*/ 3976094 w 4484915"/>
              <a:gd name="connsiteY44" fmla="*/ 2466851 h 5996901"/>
              <a:gd name="connsiteX45" fmla="*/ 4057211 w 4484915"/>
              <a:gd name="connsiteY45" fmla="*/ 2304618 h 5996901"/>
              <a:gd name="connsiteX46" fmla="*/ 4219443 w 4484915"/>
              <a:gd name="connsiteY46" fmla="*/ 2186631 h 5996901"/>
              <a:gd name="connsiteX47" fmla="*/ 4189947 w 4484915"/>
              <a:gd name="connsiteY47" fmla="*/ 2017027 h 5996901"/>
              <a:gd name="connsiteX48" fmla="*/ 4263689 w 4484915"/>
              <a:gd name="connsiteY48" fmla="*/ 1913787 h 5996901"/>
              <a:gd name="connsiteX49" fmla="*/ 4271064 w 4484915"/>
              <a:gd name="connsiteY49" fmla="*/ 1699936 h 5996901"/>
              <a:gd name="connsiteX50" fmla="*/ 4366927 w 4484915"/>
              <a:gd name="connsiteY50" fmla="*/ 1729432 h 5996901"/>
              <a:gd name="connsiteX51" fmla="*/ 4484915 w 4484915"/>
              <a:gd name="connsiteY51" fmla="*/ 1604071 h 5996901"/>
              <a:gd name="connsiteX52" fmla="*/ 4418547 w 4484915"/>
              <a:gd name="connsiteY52" fmla="*/ 1353349 h 5996901"/>
              <a:gd name="connsiteX53" fmla="*/ 4271063 w 4484915"/>
              <a:gd name="connsiteY53" fmla="*/ 1227987 h 5996901"/>
              <a:gd name="connsiteX54" fmla="*/ 4138329 w 4484915"/>
              <a:gd name="connsiteY54" fmla="*/ 1014135 h 5996901"/>
              <a:gd name="connsiteX55" fmla="*/ 4042464 w 4484915"/>
              <a:gd name="connsiteY55" fmla="*/ 807658 h 5996901"/>
              <a:gd name="connsiteX56" fmla="*/ 3835986 w 4484915"/>
              <a:gd name="connsiteY56" fmla="*/ 623303 h 5996901"/>
              <a:gd name="connsiteX57" fmla="*/ 3791741 w 4484915"/>
              <a:gd name="connsiteY57" fmla="*/ 446323 h 5996901"/>
              <a:gd name="connsiteX58" fmla="*/ 3659005 w 4484915"/>
              <a:gd name="connsiteY58" fmla="*/ 379955 h 5996901"/>
              <a:gd name="connsiteX59" fmla="*/ 3504147 w 4484915"/>
              <a:gd name="connsiteY59" fmla="*/ 497942 h 5996901"/>
              <a:gd name="connsiteX60" fmla="*/ 3577890 w 4484915"/>
              <a:gd name="connsiteY60" fmla="*/ 320961 h 5996901"/>
              <a:gd name="connsiteX61" fmla="*/ 3585263 w 4484915"/>
              <a:gd name="connsiteY61" fmla="*/ 202974 h 5996901"/>
              <a:gd name="connsiteX62" fmla="*/ 3349289 w 4484915"/>
              <a:gd name="connsiteY62" fmla="*/ 84987 h 5996901"/>
              <a:gd name="connsiteX63" fmla="*/ 3312420 w 4484915"/>
              <a:gd name="connsiteY63" fmla="*/ 232472 h 5996901"/>
              <a:gd name="connsiteX64" fmla="*/ 3194430 w 4484915"/>
              <a:gd name="connsiteY64" fmla="*/ 402077 h 5996901"/>
              <a:gd name="connsiteX65" fmla="*/ 3349290 w 4484915"/>
              <a:gd name="connsiteY65" fmla="*/ 387329 h 5996901"/>
              <a:gd name="connsiteX66" fmla="*/ 3364037 w 4484915"/>
              <a:gd name="connsiteY66" fmla="*/ 497942 h 5996901"/>
              <a:gd name="connsiteX67" fmla="*/ 3260798 w 4484915"/>
              <a:gd name="connsiteY67" fmla="*/ 571684 h 5996901"/>
              <a:gd name="connsiteX68" fmla="*/ 3024825 w 4484915"/>
              <a:gd name="connsiteY68" fmla="*/ 490568 h 5996901"/>
              <a:gd name="connsiteX69" fmla="*/ 2855218 w 4484915"/>
              <a:gd name="connsiteY69" fmla="*/ 313587 h 5996901"/>
              <a:gd name="connsiteX70" fmla="*/ 2774101 w 4484915"/>
              <a:gd name="connsiteY70" fmla="*/ 328336 h 5996901"/>
              <a:gd name="connsiteX71" fmla="*/ 2692986 w 4484915"/>
              <a:gd name="connsiteY71" fmla="*/ 158729 h 5996901"/>
              <a:gd name="connsiteX72" fmla="*/ 2639561 w 4484915"/>
              <a:gd name="connsiteY72" fmla="*/ 0 h 5996901"/>
              <a:gd name="connsiteX0" fmla="*/ 0 w 4484915"/>
              <a:gd name="connsiteY0" fmla="*/ 5663023 h 5998602"/>
              <a:gd name="connsiteX1" fmla="*/ 14794 w 4484915"/>
              <a:gd name="connsiteY1" fmla="*/ 5807700 h 5998602"/>
              <a:gd name="connsiteX2" fmla="*/ 20330 w 4484915"/>
              <a:gd name="connsiteY2" fmla="*/ 5801670 h 5998602"/>
              <a:gd name="connsiteX3" fmla="*/ 80756 w 4484915"/>
              <a:gd name="connsiteY3" fmla="*/ 5950587 h 5998602"/>
              <a:gd name="connsiteX4" fmla="*/ 253026 w 4484915"/>
              <a:gd name="connsiteY4" fmla="*/ 5996674 h 5998602"/>
              <a:gd name="connsiteX5" fmla="*/ 264291 w 4484915"/>
              <a:gd name="connsiteY5" fmla="*/ 5897738 h 5998602"/>
              <a:gd name="connsiteX6" fmla="*/ 421735 w 4484915"/>
              <a:gd name="connsiteY6" fmla="*/ 5976969 h 5998602"/>
              <a:gd name="connsiteX7" fmla="*/ 500891 w 4484915"/>
              <a:gd name="connsiteY7" fmla="*/ 5926159 h 5998602"/>
              <a:gd name="connsiteX8" fmla="*/ 704932 w 4484915"/>
              <a:gd name="connsiteY8" fmla="*/ 5876177 h 5998602"/>
              <a:gd name="connsiteX9" fmla="*/ 770483 w 4484915"/>
              <a:gd name="connsiteY9" fmla="*/ 5715174 h 5998602"/>
              <a:gd name="connsiteX10" fmla="*/ 923223 w 4484915"/>
              <a:gd name="connsiteY10" fmla="*/ 5734706 h 5998602"/>
              <a:gd name="connsiteX11" fmla="*/ 1090932 w 4484915"/>
              <a:gd name="connsiteY11" fmla="*/ 5637466 h 5998602"/>
              <a:gd name="connsiteX12" fmla="*/ 1239928 w 4484915"/>
              <a:gd name="connsiteY12" fmla="*/ 5623206 h 5998602"/>
              <a:gd name="connsiteX13" fmla="*/ 1345935 w 4484915"/>
              <a:gd name="connsiteY13" fmla="*/ 5772072 h 5998602"/>
              <a:gd name="connsiteX14" fmla="*/ 1472016 w 4484915"/>
              <a:gd name="connsiteY14" fmla="*/ 5669155 h 5998602"/>
              <a:gd name="connsiteX15" fmla="*/ 1635834 w 4484915"/>
              <a:gd name="connsiteY15" fmla="*/ 5579938 h 5998602"/>
              <a:gd name="connsiteX16" fmla="*/ 1687844 w 4484915"/>
              <a:gd name="connsiteY16" fmla="*/ 5481170 h 5998602"/>
              <a:gd name="connsiteX17" fmla="*/ 1879077 w 4484915"/>
              <a:gd name="connsiteY17" fmla="*/ 5524935 h 5998602"/>
              <a:gd name="connsiteX18" fmla="*/ 2044698 w 4484915"/>
              <a:gd name="connsiteY18" fmla="*/ 5527459 h 5998602"/>
              <a:gd name="connsiteX19" fmla="*/ 2160576 w 4484915"/>
              <a:gd name="connsiteY19" fmla="*/ 5415113 h 5998602"/>
              <a:gd name="connsiteX20" fmla="*/ 2299539 w 4484915"/>
              <a:gd name="connsiteY20" fmla="*/ 5424892 h 5998602"/>
              <a:gd name="connsiteX21" fmla="*/ 2414592 w 4484915"/>
              <a:gd name="connsiteY21" fmla="*/ 5318153 h 5998602"/>
              <a:gd name="connsiteX22" fmla="*/ 2564252 w 4484915"/>
              <a:gd name="connsiteY22" fmla="*/ 5366448 h 5998602"/>
              <a:gd name="connsiteX23" fmla="*/ 2685717 w 4484915"/>
              <a:gd name="connsiteY23" fmla="*/ 5222932 h 5998602"/>
              <a:gd name="connsiteX24" fmla="*/ 2858795 w 4484915"/>
              <a:gd name="connsiteY24" fmla="*/ 5434437 h 5998602"/>
              <a:gd name="connsiteX25" fmla="*/ 2981027 w 4484915"/>
              <a:gd name="connsiteY25" fmla="*/ 5368478 h 5998602"/>
              <a:gd name="connsiteX26" fmla="*/ 3125488 w 4484915"/>
              <a:gd name="connsiteY26" fmla="*/ 5294824 h 5998602"/>
              <a:gd name="connsiteX27" fmla="*/ 3336736 w 4484915"/>
              <a:gd name="connsiteY27" fmla="*/ 5119304 h 5998602"/>
              <a:gd name="connsiteX28" fmla="*/ 3492223 w 4484915"/>
              <a:gd name="connsiteY28" fmla="*/ 5070362 h 5998602"/>
              <a:gd name="connsiteX29" fmla="*/ 3659957 w 4484915"/>
              <a:gd name="connsiteY29" fmla="*/ 5054968 h 5998602"/>
              <a:gd name="connsiteX30" fmla="*/ 3787906 w 4484915"/>
              <a:gd name="connsiteY30" fmla="*/ 5022884 h 5998602"/>
              <a:gd name="connsiteX31" fmla="*/ 3935778 w 4484915"/>
              <a:gd name="connsiteY31" fmla="*/ 4983425 h 5998602"/>
              <a:gd name="connsiteX32" fmla="*/ 4046778 w 4484915"/>
              <a:gd name="connsiteY32" fmla="*/ 4844222 h 5998602"/>
              <a:gd name="connsiteX33" fmla="*/ 3968462 w 4484915"/>
              <a:gd name="connsiteY33" fmla="*/ 4744881 h 5998602"/>
              <a:gd name="connsiteX34" fmla="*/ 4063747 w 4484915"/>
              <a:gd name="connsiteY34" fmla="*/ 4598993 h 5998602"/>
              <a:gd name="connsiteX35" fmla="*/ 4077440 w 4484915"/>
              <a:gd name="connsiteY35" fmla="*/ 4398664 h 5998602"/>
              <a:gd name="connsiteX36" fmla="*/ 4069252 w 4484915"/>
              <a:gd name="connsiteY36" fmla="*/ 4240394 h 5998602"/>
              <a:gd name="connsiteX37" fmla="*/ 3999864 w 4484915"/>
              <a:gd name="connsiteY37" fmla="*/ 4077274 h 5998602"/>
              <a:gd name="connsiteX38" fmla="*/ 3935591 w 4484915"/>
              <a:gd name="connsiteY38" fmla="*/ 3860773 h 5998602"/>
              <a:gd name="connsiteX39" fmla="*/ 3887093 w 4484915"/>
              <a:gd name="connsiteY39" fmla="*/ 3624004 h 5998602"/>
              <a:gd name="connsiteX40" fmla="*/ 3930991 w 4484915"/>
              <a:gd name="connsiteY40" fmla="*/ 3443463 h 5998602"/>
              <a:gd name="connsiteX41" fmla="*/ 4061359 w 4484915"/>
              <a:gd name="connsiteY41" fmla="*/ 3346799 h 5998602"/>
              <a:gd name="connsiteX42" fmla="*/ 3835985 w 4484915"/>
              <a:gd name="connsiteY42" fmla="*/ 3167401 h 5998602"/>
              <a:gd name="connsiteX43" fmla="*/ 4016680 w 4484915"/>
              <a:gd name="connsiteY43" fmla="*/ 2647161 h 5998602"/>
              <a:gd name="connsiteX44" fmla="*/ 3976094 w 4484915"/>
              <a:gd name="connsiteY44" fmla="*/ 2466851 h 5998602"/>
              <a:gd name="connsiteX45" fmla="*/ 4057211 w 4484915"/>
              <a:gd name="connsiteY45" fmla="*/ 2304618 h 5998602"/>
              <a:gd name="connsiteX46" fmla="*/ 4219443 w 4484915"/>
              <a:gd name="connsiteY46" fmla="*/ 2186631 h 5998602"/>
              <a:gd name="connsiteX47" fmla="*/ 4189947 w 4484915"/>
              <a:gd name="connsiteY47" fmla="*/ 2017027 h 5998602"/>
              <a:gd name="connsiteX48" fmla="*/ 4263689 w 4484915"/>
              <a:gd name="connsiteY48" fmla="*/ 1913787 h 5998602"/>
              <a:gd name="connsiteX49" fmla="*/ 4271064 w 4484915"/>
              <a:gd name="connsiteY49" fmla="*/ 1699936 h 5998602"/>
              <a:gd name="connsiteX50" fmla="*/ 4366927 w 4484915"/>
              <a:gd name="connsiteY50" fmla="*/ 1729432 h 5998602"/>
              <a:gd name="connsiteX51" fmla="*/ 4484915 w 4484915"/>
              <a:gd name="connsiteY51" fmla="*/ 1604071 h 5998602"/>
              <a:gd name="connsiteX52" fmla="*/ 4418547 w 4484915"/>
              <a:gd name="connsiteY52" fmla="*/ 1353349 h 5998602"/>
              <a:gd name="connsiteX53" fmla="*/ 4271063 w 4484915"/>
              <a:gd name="connsiteY53" fmla="*/ 1227987 h 5998602"/>
              <a:gd name="connsiteX54" fmla="*/ 4138329 w 4484915"/>
              <a:gd name="connsiteY54" fmla="*/ 1014135 h 5998602"/>
              <a:gd name="connsiteX55" fmla="*/ 4042464 w 4484915"/>
              <a:gd name="connsiteY55" fmla="*/ 807658 h 5998602"/>
              <a:gd name="connsiteX56" fmla="*/ 3835986 w 4484915"/>
              <a:gd name="connsiteY56" fmla="*/ 623303 h 5998602"/>
              <a:gd name="connsiteX57" fmla="*/ 3791741 w 4484915"/>
              <a:gd name="connsiteY57" fmla="*/ 446323 h 5998602"/>
              <a:gd name="connsiteX58" fmla="*/ 3659005 w 4484915"/>
              <a:gd name="connsiteY58" fmla="*/ 379955 h 5998602"/>
              <a:gd name="connsiteX59" fmla="*/ 3504147 w 4484915"/>
              <a:gd name="connsiteY59" fmla="*/ 497942 h 5998602"/>
              <a:gd name="connsiteX60" fmla="*/ 3577890 w 4484915"/>
              <a:gd name="connsiteY60" fmla="*/ 320961 h 5998602"/>
              <a:gd name="connsiteX61" fmla="*/ 3585263 w 4484915"/>
              <a:gd name="connsiteY61" fmla="*/ 202974 h 5998602"/>
              <a:gd name="connsiteX62" fmla="*/ 3349289 w 4484915"/>
              <a:gd name="connsiteY62" fmla="*/ 84987 h 5998602"/>
              <a:gd name="connsiteX63" fmla="*/ 3312420 w 4484915"/>
              <a:gd name="connsiteY63" fmla="*/ 232472 h 5998602"/>
              <a:gd name="connsiteX64" fmla="*/ 3194430 w 4484915"/>
              <a:gd name="connsiteY64" fmla="*/ 402077 h 5998602"/>
              <a:gd name="connsiteX65" fmla="*/ 3349290 w 4484915"/>
              <a:gd name="connsiteY65" fmla="*/ 387329 h 5998602"/>
              <a:gd name="connsiteX66" fmla="*/ 3364037 w 4484915"/>
              <a:gd name="connsiteY66" fmla="*/ 497942 h 5998602"/>
              <a:gd name="connsiteX67" fmla="*/ 3260798 w 4484915"/>
              <a:gd name="connsiteY67" fmla="*/ 571684 h 5998602"/>
              <a:gd name="connsiteX68" fmla="*/ 3024825 w 4484915"/>
              <a:gd name="connsiteY68" fmla="*/ 490568 h 5998602"/>
              <a:gd name="connsiteX69" fmla="*/ 2855218 w 4484915"/>
              <a:gd name="connsiteY69" fmla="*/ 313587 h 5998602"/>
              <a:gd name="connsiteX70" fmla="*/ 2774101 w 4484915"/>
              <a:gd name="connsiteY70" fmla="*/ 328336 h 5998602"/>
              <a:gd name="connsiteX71" fmla="*/ 2692986 w 4484915"/>
              <a:gd name="connsiteY71" fmla="*/ 158729 h 5998602"/>
              <a:gd name="connsiteX72" fmla="*/ 2639561 w 4484915"/>
              <a:gd name="connsiteY72" fmla="*/ 0 h 5998602"/>
              <a:gd name="connsiteX0" fmla="*/ 0 w 4484915"/>
              <a:gd name="connsiteY0" fmla="*/ 5663023 h 5978063"/>
              <a:gd name="connsiteX1" fmla="*/ 14794 w 4484915"/>
              <a:gd name="connsiteY1" fmla="*/ 5807700 h 5978063"/>
              <a:gd name="connsiteX2" fmla="*/ 20330 w 4484915"/>
              <a:gd name="connsiteY2" fmla="*/ 5801670 h 5978063"/>
              <a:gd name="connsiteX3" fmla="*/ 80756 w 4484915"/>
              <a:gd name="connsiteY3" fmla="*/ 5950587 h 5978063"/>
              <a:gd name="connsiteX4" fmla="*/ 194032 w 4484915"/>
              <a:gd name="connsiteY4" fmla="*/ 5937681 h 5978063"/>
              <a:gd name="connsiteX5" fmla="*/ 264291 w 4484915"/>
              <a:gd name="connsiteY5" fmla="*/ 5897738 h 5978063"/>
              <a:gd name="connsiteX6" fmla="*/ 421735 w 4484915"/>
              <a:gd name="connsiteY6" fmla="*/ 5976969 h 5978063"/>
              <a:gd name="connsiteX7" fmla="*/ 500891 w 4484915"/>
              <a:gd name="connsiteY7" fmla="*/ 5926159 h 5978063"/>
              <a:gd name="connsiteX8" fmla="*/ 704932 w 4484915"/>
              <a:gd name="connsiteY8" fmla="*/ 5876177 h 5978063"/>
              <a:gd name="connsiteX9" fmla="*/ 770483 w 4484915"/>
              <a:gd name="connsiteY9" fmla="*/ 5715174 h 5978063"/>
              <a:gd name="connsiteX10" fmla="*/ 923223 w 4484915"/>
              <a:gd name="connsiteY10" fmla="*/ 5734706 h 5978063"/>
              <a:gd name="connsiteX11" fmla="*/ 1090932 w 4484915"/>
              <a:gd name="connsiteY11" fmla="*/ 5637466 h 5978063"/>
              <a:gd name="connsiteX12" fmla="*/ 1239928 w 4484915"/>
              <a:gd name="connsiteY12" fmla="*/ 5623206 h 5978063"/>
              <a:gd name="connsiteX13" fmla="*/ 1345935 w 4484915"/>
              <a:gd name="connsiteY13" fmla="*/ 5772072 h 5978063"/>
              <a:gd name="connsiteX14" fmla="*/ 1472016 w 4484915"/>
              <a:gd name="connsiteY14" fmla="*/ 5669155 h 5978063"/>
              <a:gd name="connsiteX15" fmla="*/ 1635834 w 4484915"/>
              <a:gd name="connsiteY15" fmla="*/ 5579938 h 5978063"/>
              <a:gd name="connsiteX16" fmla="*/ 1687844 w 4484915"/>
              <a:gd name="connsiteY16" fmla="*/ 5481170 h 5978063"/>
              <a:gd name="connsiteX17" fmla="*/ 1879077 w 4484915"/>
              <a:gd name="connsiteY17" fmla="*/ 5524935 h 5978063"/>
              <a:gd name="connsiteX18" fmla="*/ 2044698 w 4484915"/>
              <a:gd name="connsiteY18" fmla="*/ 5527459 h 5978063"/>
              <a:gd name="connsiteX19" fmla="*/ 2160576 w 4484915"/>
              <a:gd name="connsiteY19" fmla="*/ 5415113 h 5978063"/>
              <a:gd name="connsiteX20" fmla="*/ 2299539 w 4484915"/>
              <a:gd name="connsiteY20" fmla="*/ 5424892 h 5978063"/>
              <a:gd name="connsiteX21" fmla="*/ 2414592 w 4484915"/>
              <a:gd name="connsiteY21" fmla="*/ 5318153 h 5978063"/>
              <a:gd name="connsiteX22" fmla="*/ 2564252 w 4484915"/>
              <a:gd name="connsiteY22" fmla="*/ 5366448 h 5978063"/>
              <a:gd name="connsiteX23" fmla="*/ 2685717 w 4484915"/>
              <a:gd name="connsiteY23" fmla="*/ 5222932 h 5978063"/>
              <a:gd name="connsiteX24" fmla="*/ 2858795 w 4484915"/>
              <a:gd name="connsiteY24" fmla="*/ 5434437 h 5978063"/>
              <a:gd name="connsiteX25" fmla="*/ 2981027 w 4484915"/>
              <a:gd name="connsiteY25" fmla="*/ 5368478 h 5978063"/>
              <a:gd name="connsiteX26" fmla="*/ 3125488 w 4484915"/>
              <a:gd name="connsiteY26" fmla="*/ 5294824 h 5978063"/>
              <a:gd name="connsiteX27" fmla="*/ 3336736 w 4484915"/>
              <a:gd name="connsiteY27" fmla="*/ 5119304 h 5978063"/>
              <a:gd name="connsiteX28" fmla="*/ 3492223 w 4484915"/>
              <a:gd name="connsiteY28" fmla="*/ 5070362 h 5978063"/>
              <a:gd name="connsiteX29" fmla="*/ 3659957 w 4484915"/>
              <a:gd name="connsiteY29" fmla="*/ 5054968 h 5978063"/>
              <a:gd name="connsiteX30" fmla="*/ 3787906 w 4484915"/>
              <a:gd name="connsiteY30" fmla="*/ 5022884 h 5978063"/>
              <a:gd name="connsiteX31" fmla="*/ 3935778 w 4484915"/>
              <a:gd name="connsiteY31" fmla="*/ 4983425 h 5978063"/>
              <a:gd name="connsiteX32" fmla="*/ 4046778 w 4484915"/>
              <a:gd name="connsiteY32" fmla="*/ 4844222 h 5978063"/>
              <a:gd name="connsiteX33" fmla="*/ 3968462 w 4484915"/>
              <a:gd name="connsiteY33" fmla="*/ 4744881 h 5978063"/>
              <a:gd name="connsiteX34" fmla="*/ 4063747 w 4484915"/>
              <a:gd name="connsiteY34" fmla="*/ 4598993 h 5978063"/>
              <a:gd name="connsiteX35" fmla="*/ 4077440 w 4484915"/>
              <a:gd name="connsiteY35" fmla="*/ 4398664 h 5978063"/>
              <a:gd name="connsiteX36" fmla="*/ 4069252 w 4484915"/>
              <a:gd name="connsiteY36" fmla="*/ 4240394 h 5978063"/>
              <a:gd name="connsiteX37" fmla="*/ 3999864 w 4484915"/>
              <a:gd name="connsiteY37" fmla="*/ 4077274 h 5978063"/>
              <a:gd name="connsiteX38" fmla="*/ 3935591 w 4484915"/>
              <a:gd name="connsiteY38" fmla="*/ 3860773 h 5978063"/>
              <a:gd name="connsiteX39" fmla="*/ 3887093 w 4484915"/>
              <a:gd name="connsiteY39" fmla="*/ 3624004 h 5978063"/>
              <a:gd name="connsiteX40" fmla="*/ 3930991 w 4484915"/>
              <a:gd name="connsiteY40" fmla="*/ 3443463 h 5978063"/>
              <a:gd name="connsiteX41" fmla="*/ 4061359 w 4484915"/>
              <a:gd name="connsiteY41" fmla="*/ 3346799 h 5978063"/>
              <a:gd name="connsiteX42" fmla="*/ 3835985 w 4484915"/>
              <a:gd name="connsiteY42" fmla="*/ 3167401 h 5978063"/>
              <a:gd name="connsiteX43" fmla="*/ 4016680 w 4484915"/>
              <a:gd name="connsiteY43" fmla="*/ 2647161 h 5978063"/>
              <a:gd name="connsiteX44" fmla="*/ 3976094 w 4484915"/>
              <a:gd name="connsiteY44" fmla="*/ 2466851 h 5978063"/>
              <a:gd name="connsiteX45" fmla="*/ 4057211 w 4484915"/>
              <a:gd name="connsiteY45" fmla="*/ 2304618 h 5978063"/>
              <a:gd name="connsiteX46" fmla="*/ 4219443 w 4484915"/>
              <a:gd name="connsiteY46" fmla="*/ 2186631 h 5978063"/>
              <a:gd name="connsiteX47" fmla="*/ 4189947 w 4484915"/>
              <a:gd name="connsiteY47" fmla="*/ 2017027 h 5978063"/>
              <a:gd name="connsiteX48" fmla="*/ 4263689 w 4484915"/>
              <a:gd name="connsiteY48" fmla="*/ 1913787 h 5978063"/>
              <a:gd name="connsiteX49" fmla="*/ 4271064 w 4484915"/>
              <a:gd name="connsiteY49" fmla="*/ 1699936 h 5978063"/>
              <a:gd name="connsiteX50" fmla="*/ 4366927 w 4484915"/>
              <a:gd name="connsiteY50" fmla="*/ 1729432 h 5978063"/>
              <a:gd name="connsiteX51" fmla="*/ 4484915 w 4484915"/>
              <a:gd name="connsiteY51" fmla="*/ 1604071 h 5978063"/>
              <a:gd name="connsiteX52" fmla="*/ 4418547 w 4484915"/>
              <a:gd name="connsiteY52" fmla="*/ 1353349 h 5978063"/>
              <a:gd name="connsiteX53" fmla="*/ 4271063 w 4484915"/>
              <a:gd name="connsiteY53" fmla="*/ 1227987 h 5978063"/>
              <a:gd name="connsiteX54" fmla="*/ 4138329 w 4484915"/>
              <a:gd name="connsiteY54" fmla="*/ 1014135 h 5978063"/>
              <a:gd name="connsiteX55" fmla="*/ 4042464 w 4484915"/>
              <a:gd name="connsiteY55" fmla="*/ 807658 h 5978063"/>
              <a:gd name="connsiteX56" fmla="*/ 3835986 w 4484915"/>
              <a:gd name="connsiteY56" fmla="*/ 623303 h 5978063"/>
              <a:gd name="connsiteX57" fmla="*/ 3791741 w 4484915"/>
              <a:gd name="connsiteY57" fmla="*/ 446323 h 5978063"/>
              <a:gd name="connsiteX58" fmla="*/ 3659005 w 4484915"/>
              <a:gd name="connsiteY58" fmla="*/ 379955 h 5978063"/>
              <a:gd name="connsiteX59" fmla="*/ 3504147 w 4484915"/>
              <a:gd name="connsiteY59" fmla="*/ 497942 h 5978063"/>
              <a:gd name="connsiteX60" fmla="*/ 3577890 w 4484915"/>
              <a:gd name="connsiteY60" fmla="*/ 320961 h 5978063"/>
              <a:gd name="connsiteX61" fmla="*/ 3585263 w 4484915"/>
              <a:gd name="connsiteY61" fmla="*/ 202974 h 5978063"/>
              <a:gd name="connsiteX62" fmla="*/ 3349289 w 4484915"/>
              <a:gd name="connsiteY62" fmla="*/ 84987 h 5978063"/>
              <a:gd name="connsiteX63" fmla="*/ 3312420 w 4484915"/>
              <a:gd name="connsiteY63" fmla="*/ 232472 h 5978063"/>
              <a:gd name="connsiteX64" fmla="*/ 3194430 w 4484915"/>
              <a:gd name="connsiteY64" fmla="*/ 402077 h 5978063"/>
              <a:gd name="connsiteX65" fmla="*/ 3349290 w 4484915"/>
              <a:gd name="connsiteY65" fmla="*/ 387329 h 5978063"/>
              <a:gd name="connsiteX66" fmla="*/ 3364037 w 4484915"/>
              <a:gd name="connsiteY66" fmla="*/ 497942 h 5978063"/>
              <a:gd name="connsiteX67" fmla="*/ 3260798 w 4484915"/>
              <a:gd name="connsiteY67" fmla="*/ 571684 h 5978063"/>
              <a:gd name="connsiteX68" fmla="*/ 3024825 w 4484915"/>
              <a:gd name="connsiteY68" fmla="*/ 490568 h 5978063"/>
              <a:gd name="connsiteX69" fmla="*/ 2855218 w 4484915"/>
              <a:gd name="connsiteY69" fmla="*/ 313587 h 5978063"/>
              <a:gd name="connsiteX70" fmla="*/ 2774101 w 4484915"/>
              <a:gd name="connsiteY70" fmla="*/ 328336 h 5978063"/>
              <a:gd name="connsiteX71" fmla="*/ 2692986 w 4484915"/>
              <a:gd name="connsiteY71" fmla="*/ 158729 h 5978063"/>
              <a:gd name="connsiteX72" fmla="*/ 2639561 w 4484915"/>
              <a:gd name="connsiteY72" fmla="*/ 0 h 5978063"/>
              <a:gd name="connsiteX0" fmla="*/ 0 w 4484915"/>
              <a:gd name="connsiteY0" fmla="*/ 5663023 h 5977007"/>
              <a:gd name="connsiteX1" fmla="*/ 14794 w 4484915"/>
              <a:gd name="connsiteY1" fmla="*/ 5807700 h 5977007"/>
              <a:gd name="connsiteX2" fmla="*/ 20330 w 4484915"/>
              <a:gd name="connsiteY2" fmla="*/ 5801670 h 5977007"/>
              <a:gd name="connsiteX3" fmla="*/ 80756 w 4484915"/>
              <a:gd name="connsiteY3" fmla="*/ 5950587 h 5977007"/>
              <a:gd name="connsiteX4" fmla="*/ 194032 w 4484915"/>
              <a:gd name="connsiteY4" fmla="*/ 5937681 h 5977007"/>
              <a:gd name="connsiteX5" fmla="*/ 264291 w 4484915"/>
              <a:gd name="connsiteY5" fmla="*/ 5897738 h 5977007"/>
              <a:gd name="connsiteX6" fmla="*/ 252128 w 4484915"/>
              <a:gd name="connsiteY6" fmla="*/ 5917975 h 5977007"/>
              <a:gd name="connsiteX7" fmla="*/ 421735 w 4484915"/>
              <a:gd name="connsiteY7" fmla="*/ 5976969 h 5977007"/>
              <a:gd name="connsiteX8" fmla="*/ 500891 w 4484915"/>
              <a:gd name="connsiteY8" fmla="*/ 5926159 h 5977007"/>
              <a:gd name="connsiteX9" fmla="*/ 704932 w 4484915"/>
              <a:gd name="connsiteY9" fmla="*/ 5876177 h 5977007"/>
              <a:gd name="connsiteX10" fmla="*/ 770483 w 4484915"/>
              <a:gd name="connsiteY10" fmla="*/ 5715174 h 5977007"/>
              <a:gd name="connsiteX11" fmla="*/ 923223 w 4484915"/>
              <a:gd name="connsiteY11" fmla="*/ 5734706 h 5977007"/>
              <a:gd name="connsiteX12" fmla="*/ 1090932 w 4484915"/>
              <a:gd name="connsiteY12" fmla="*/ 5637466 h 5977007"/>
              <a:gd name="connsiteX13" fmla="*/ 1239928 w 4484915"/>
              <a:gd name="connsiteY13" fmla="*/ 5623206 h 5977007"/>
              <a:gd name="connsiteX14" fmla="*/ 1345935 w 4484915"/>
              <a:gd name="connsiteY14" fmla="*/ 5772072 h 5977007"/>
              <a:gd name="connsiteX15" fmla="*/ 1472016 w 4484915"/>
              <a:gd name="connsiteY15" fmla="*/ 5669155 h 5977007"/>
              <a:gd name="connsiteX16" fmla="*/ 1635834 w 4484915"/>
              <a:gd name="connsiteY16" fmla="*/ 5579938 h 5977007"/>
              <a:gd name="connsiteX17" fmla="*/ 1687844 w 4484915"/>
              <a:gd name="connsiteY17" fmla="*/ 5481170 h 5977007"/>
              <a:gd name="connsiteX18" fmla="*/ 1879077 w 4484915"/>
              <a:gd name="connsiteY18" fmla="*/ 5524935 h 5977007"/>
              <a:gd name="connsiteX19" fmla="*/ 2044698 w 4484915"/>
              <a:gd name="connsiteY19" fmla="*/ 5527459 h 5977007"/>
              <a:gd name="connsiteX20" fmla="*/ 2160576 w 4484915"/>
              <a:gd name="connsiteY20" fmla="*/ 5415113 h 5977007"/>
              <a:gd name="connsiteX21" fmla="*/ 2299539 w 4484915"/>
              <a:gd name="connsiteY21" fmla="*/ 5424892 h 5977007"/>
              <a:gd name="connsiteX22" fmla="*/ 2414592 w 4484915"/>
              <a:gd name="connsiteY22" fmla="*/ 5318153 h 5977007"/>
              <a:gd name="connsiteX23" fmla="*/ 2564252 w 4484915"/>
              <a:gd name="connsiteY23" fmla="*/ 5366448 h 5977007"/>
              <a:gd name="connsiteX24" fmla="*/ 2685717 w 4484915"/>
              <a:gd name="connsiteY24" fmla="*/ 5222932 h 5977007"/>
              <a:gd name="connsiteX25" fmla="*/ 2858795 w 4484915"/>
              <a:gd name="connsiteY25" fmla="*/ 5434437 h 5977007"/>
              <a:gd name="connsiteX26" fmla="*/ 2981027 w 4484915"/>
              <a:gd name="connsiteY26" fmla="*/ 5368478 h 5977007"/>
              <a:gd name="connsiteX27" fmla="*/ 3125488 w 4484915"/>
              <a:gd name="connsiteY27" fmla="*/ 5294824 h 5977007"/>
              <a:gd name="connsiteX28" fmla="*/ 3336736 w 4484915"/>
              <a:gd name="connsiteY28" fmla="*/ 5119304 h 5977007"/>
              <a:gd name="connsiteX29" fmla="*/ 3492223 w 4484915"/>
              <a:gd name="connsiteY29" fmla="*/ 5070362 h 5977007"/>
              <a:gd name="connsiteX30" fmla="*/ 3659957 w 4484915"/>
              <a:gd name="connsiteY30" fmla="*/ 5054968 h 5977007"/>
              <a:gd name="connsiteX31" fmla="*/ 3787906 w 4484915"/>
              <a:gd name="connsiteY31" fmla="*/ 5022884 h 5977007"/>
              <a:gd name="connsiteX32" fmla="*/ 3935778 w 4484915"/>
              <a:gd name="connsiteY32" fmla="*/ 4983425 h 5977007"/>
              <a:gd name="connsiteX33" fmla="*/ 4046778 w 4484915"/>
              <a:gd name="connsiteY33" fmla="*/ 4844222 h 5977007"/>
              <a:gd name="connsiteX34" fmla="*/ 3968462 w 4484915"/>
              <a:gd name="connsiteY34" fmla="*/ 4744881 h 5977007"/>
              <a:gd name="connsiteX35" fmla="*/ 4063747 w 4484915"/>
              <a:gd name="connsiteY35" fmla="*/ 4598993 h 5977007"/>
              <a:gd name="connsiteX36" fmla="*/ 4077440 w 4484915"/>
              <a:gd name="connsiteY36" fmla="*/ 4398664 h 5977007"/>
              <a:gd name="connsiteX37" fmla="*/ 4069252 w 4484915"/>
              <a:gd name="connsiteY37" fmla="*/ 4240394 h 5977007"/>
              <a:gd name="connsiteX38" fmla="*/ 3999864 w 4484915"/>
              <a:gd name="connsiteY38" fmla="*/ 4077274 h 5977007"/>
              <a:gd name="connsiteX39" fmla="*/ 3935591 w 4484915"/>
              <a:gd name="connsiteY39" fmla="*/ 3860773 h 5977007"/>
              <a:gd name="connsiteX40" fmla="*/ 3887093 w 4484915"/>
              <a:gd name="connsiteY40" fmla="*/ 3624004 h 5977007"/>
              <a:gd name="connsiteX41" fmla="*/ 3930991 w 4484915"/>
              <a:gd name="connsiteY41" fmla="*/ 3443463 h 5977007"/>
              <a:gd name="connsiteX42" fmla="*/ 4061359 w 4484915"/>
              <a:gd name="connsiteY42" fmla="*/ 3346799 h 5977007"/>
              <a:gd name="connsiteX43" fmla="*/ 3835985 w 4484915"/>
              <a:gd name="connsiteY43" fmla="*/ 3167401 h 5977007"/>
              <a:gd name="connsiteX44" fmla="*/ 4016680 w 4484915"/>
              <a:gd name="connsiteY44" fmla="*/ 2647161 h 5977007"/>
              <a:gd name="connsiteX45" fmla="*/ 3976094 w 4484915"/>
              <a:gd name="connsiteY45" fmla="*/ 2466851 h 5977007"/>
              <a:gd name="connsiteX46" fmla="*/ 4057211 w 4484915"/>
              <a:gd name="connsiteY46" fmla="*/ 2304618 h 5977007"/>
              <a:gd name="connsiteX47" fmla="*/ 4219443 w 4484915"/>
              <a:gd name="connsiteY47" fmla="*/ 2186631 h 5977007"/>
              <a:gd name="connsiteX48" fmla="*/ 4189947 w 4484915"/>
              <a:gd name="connsiteY48" fmla="*/ 2017027 h 5977007"/>
              <a:gd name="connsiteX49" fmla="*/ 4263689 w 4484915"/>
              <a:gd name="connsiteY49" fmla="*/ 1913787 h 5977007"/>
              <a:gd name="connsiteX50" fmla="*/ 4271064 w 4484915"/>
              <a:gd name="connsiteY50" fmla="*/ 1699936 h 5977007"/>
              <a:gd name="connsiteX51" fmla="*/ 4366927 w 4484915"/>
              <a:gd name="connsiteY51" fmla="*/ 1729432 h 5977007"/>
              <a:gd name="connsiteX52" fmla="*/ 4484915 w 4484915"/>
              <a:gd name="connsiteY52" fmla="*/ 1604071 h 5977007"/>
              <a:gd name="connsiteX53" fmla="*/ 4418547 w 4484915"/>
              <a:gd name="connsiteY53" fmla="*/ 1353349 h 5977007"/>
              <a:gd name="connsiteX54" fmla="*/ 4271063 w 4484915"/>
              <a:gd name="connsiteY54" fmla="*/ 1227987 h 5977007"/>
              <a:gd name="connsiteX55" fmla="*/ 4138329 w 4484915"/>
              <a:gd name="connsiteY55" fmla="*/ 1014135 h 5977007"/>
              <a:gd name="connsiteX56" fmla="*/ 4042464 w 4484915"/>
              <a:gd name="connsiteY56" fmla="*/ 807658 h 5977007"/>
              <a:gd name="connsiteX57" fmla="*/ 3835986 w 4484915"/>
              <a:gd name="connsiteY57" fmla="*/ 623303 h 5977007"/>
              <a:gd name="connsiteX58" fmla="*/ 3791741 w 4484915"/>
              <a:gd name="connsiteY58" fmla="*/ 446323 h 5977007"/>
              <a:gd name="connsiteX59" fmla="*/ 3659005 w 4484915"/>
              <a:gd name="connsiteY59" fmla="*/ 379955 h 5977007"/>
              <a:gd name="connsiteX60" fmla="*/ 3504147 w 4484915"/>
              <a:gd name="connsiteY60" fmla="*/ 497942 h 5977007"/>
              <a:gd name="connsiteX61" fmla="*/ 3577890 w 4484915"/>
              <a:gd name="connsiteY61" fmla="*/ 320961 h 5977007"/>
              <a:gd name="connsiteX62" fmla="*/ 3585263 w 4484915"/>
              <a:gd name="connsiteY62" fmla="*/ 202974 h 5977007"/>
              <a:gd name="connsiteX63" fmla="*/ 3349289 w 4484915"/>
              <a:gd name="connsiteY63" fmla="*/ 84987 h 5977007"/>
              <a:gd name="connsiteX64" fmla="*/ 3312420 w 4484915"/>
              <a:gd name="connsiteY64" fmla="*/ 232472 h 5977007"/>
              <a:gd name="connsiteX65" fmla="*/ 3194430 w 4484915"/>
              <a:gd name="connsiteY65" fmla="*/ 402077 h 5977007"/>
              <a:gd name="connsiteX66" fmla="*/ 3349290 w 4484915"/>
              <a:gd name="connsiteY66" fmla="*/ 387329 h 5977007"/>
              <a:gd name="connsiteX67" fmla="*/ 3364037 w 4484915"/>
              <a:gd name="connsiteY67" fmla="*/ 497942 h 5977007"/>
              <a:gd name="connsiteX68" fmla="*/ 3260798 w 4484915"/>
              <a:gd name="connsiteY68" fmla="*/ 571684 h 5977007"/>
              <a:gd name="connsiteX69" fmla="*/ 3024825 w 4484915"/>
              <a:gd name="connsiteY69" fmla="*/ 490568 h 5977007"/>
              <a:gd name="connsiteX70" fmla="*/ 2855218 w 4484915"/>
              <a:gd name="connsiteY70" fmla="*/ 313587 h 5977007"/>
              <a:gd name="connsiteX71" fmla="*/ 2774101 w 4484915"/>
              <a:gd name="connsiteY71" fmla="*/ 328336 h 5977007"/>
              <a:gd name="connsiteX72" fmla="*/ 2692986 w 4484915"/>
              <a:gd name="connsiteY72" fmla="*/ 158729 h 5977007"/>
              <a:gd name="connsiteX73" fmla="*/ 2639561 w 4484915"/>
              <a:gd name="connsiteY73" fmla="*/ 0 h 5977007"/>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50587 h 5988588"/>
              <a:gd name="connsiteX4" fmla="*/ 194032 w 4484915"/>
              <a:gd name="connsiteY4" fmla="*/ 5937681 h 5988588"/>
              <a:gd name="connsiteX5" fmla="*/ 264291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44698 w 4484915"/>
              <a:gd name="connsiteY19" fmla="*/ 552745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59957 w 4484915"/>
              <a:gd name="connsiteY30" fmla="*/ 5054968 h 5988588"/>
              <a:gd name="connsiteX31" fmla="*/ 3787906 w 4484915"/>
              <a:gd name="connsiteY31" fmla="*/ 502288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50587 h 5988588"/>
              <a:gd name="connsiteX4" fmla="*/ 194032 w 4484915"/>
              <a:gd name="connsiteY4" fmla="*/ 59376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44698 w 4484915"/>
              <a:gd name="connsiteY19" fmla="*/ 552745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59957 w 4484915"/>
              <a:gd name="connsiteY30" fmla="*/ 5054968 h 5988588"/>
              <a:gd name="connsiteX31" fmla="*/ 3787906 w 4484915"/>
              <a:gd name="connsiteY31" fmla="*/ 502288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50587 h 5988588"/>
              <a:gd name="connsiteX4" fmla="*/ 194032 w 4484915"/>
              <a:gd name="connsiteY4" fmla="*/ 59376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44698 w 4484915"/>
              <a:gd name="connsiteY19" fmla="*/ 552745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59957 w 4484915"/>
              <a:gd name="connsiteY30" fmla="*/ 505496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50587 h 5988588"/>
              <a:gd name="connsiteX4" fmla="*/ 194032 w 4484915"/>
              <a:gd name="connsiteY4" fmla="*/ 59376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44698 w 4484915"/>
              <a:gd name="connsiteY19" fmla="*/ 552745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50587 h 5988588"/>
              <a:gd name="connsiteX4" fmla="*/ 194032 w 4484915"/>
              <a:gd name="connsiteY4" fmla="*/ 59376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94032 w 4484915"/>
              <a:gd name="connsiteY4" fmla="*/ 59376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330658 w 4484915"/>
              <a:gd name="connsiteY5" fmla="*/ 589773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98908 w 4484915"/>
              <a:gd name="connsiteY5" fmla="*/ 589138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317958 w 4484915"/>
              <a:gd name="connsiteY5" fmla="*/ 589138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317958 w 4484915"/>
              <a:gd name="connsiteY5" fmla="*/ 5891388 h 5988588"/>
              <a:gd name="connsiteX6" fmla="*/ 288999 w 4484915"/>
              <a:gd name="connsiteY6" fmla="*/ 5984343 h 5988588"/>
              <a:gd name="connsiteX7" fmla="*/ 421735 w 4484915"/>
              <a:gd name="connsiteY7" fmla="*/ 5976969 h 5988588"/>
              <a:gd name="connsiteX8" fmla="*/ 500891 w 4484915"/>
              <a:gd name="connsiteY8" fmla="*/ 5926159 h 5988588"/>
              <a:gd name="connsiteX9" fmla="*/ 704932 w 4484915"/>
              <a:gd name="connsiteY9" fmla="*/ 5876177 h 5988588"/>
              <a:gd name="connsiteX10" fmla="*/ 770483 w 4484915"/>
              <a:gd name="connsiteY10" fmla="*/ 5715174 h 5988588"/>
              <a:gd name="connsiteX11" fmla="*/ 923223 w 4484915"/>
              <a:gd name="connsiteY11" fmla="*/ 5734706 h 5988588"/>
              <a:gd name="connsiteX12" fmla="*/ 1090932 w 4484915"/>
              <a:gd name="connsiteY12" fmla="*/ 5637466 h 5988588"/>
              <a:gd name="connsiteX13" fmla="*/ 1239928 w 4484915"/>
              <a:gd name="connsiteY13" fmla="*/ 5623206 h 5988588"/>
              <a:gd name="connsiteX14" fmla="*/ 1345935 w 4484915"/>
              <a:gd name="connsiteY14" fmla="*/ 5772072 h 5988588"/>
              <a:gd name="connsiteX15" fmla="*/ 1472016 w 4484915"/>
              <a:gd name="connsiteY15" fmla="*/ 5669155 h 5988588"/>
              <a:gd name="connsiteX16" fmla="*/ 1635834 w 4484915"/>
              <a:gd name="connsiteY16" fmla="*/ 5579938 h 5988588"/>
              <a:gd name="connsiteX17" fmla="*/ 1687844 w 4484915"/>
              <a:gd name="connsiteY17" fmla="*/ 5481170 h 5988588"/>
              <a:gd name="connsiteX18" fmla="*/ 1879077 w 4484915"/>
              <a:gd name="connsiteY18" fmla="*/ 5524935 h 5988588"/>
              <a:gd name="connsiteX19" fmla="*/ 2038348 w 4484915"/>
              <a:gd name="connsiteY19" fmla="*/ 5495709 h 5988588"/>
              <a:gd name="connsiteX20" fmla="*/ 2160576 w 4484915"/>
              <a:gd name="connsiteY20" fmla="*/ 5415113 h 5988588"/>
              <a:gd name="connsiteX21" fmla="*/ 2299539 w 4484915"/>
              <a:gd name="connsiteY21" fmla="*/ 5424892 h 5988588"/>
              <a:gd name="connsiteX22" fmla="*/ 2414592 w 4484915"/>
              <a:gd name="connsiteY22" fmla="*/ 5318153 h 5988588"/>
              <a:gd name="connsiteX23" fmla="*/ 2564252 w 4484915"/>
              <a:gd name="connsiteY23" fmla="*/ 5366448 h 5988588"/>
              <a:gd name="connsiteX24" fmla="*/ 2685717 w 4484915"/>
              <a:gd name="connsiteY24" fmla="*/ 5222932 h 5988588"/>
              <a:gd name="connsiteX25" fmla="*/ 2858795 w 4484915"/>
              <a:gd name="connsiteY25" fmla="*/ 5434437 h 5988588"/>
              <a:gd name="connsiteX26" fmla="*/ 2981027 w 4484915"/>
              <a:gd name="connsiteY26" fmla="*/ 5368478 h 5988588"/>
              <a:gd name="connsiteX27" fmla="*/ 3125488 w 4484915"/>
              <a:gd name="connsiteY27" fmla="*/ 5294824 h 5988588"/>
              <a:gd name="connsiteX28" fmla="*/ 3336736 w 4484915"/>
              <a:gd name="connsiteY28" fmla="*/ 5119304 h 5988588"/>
              <a:gd name="connsiteX29" fmla="*/ 3492223 w 4484915"/>
              <a:gd name="connsiteY29" fmla="*/ 5070362 h 5988588"/>
              <a:gd name="connsiteX30" fmla="*/ 3628207 w 4484915"/>
              <a:gd name="connsiteY30" fmla="*/ 5048618 h 5988588"/>
              <a:gd name="connsiteX31" fmla="*/ 3749806 w 4484915"/>
              <a:gd name="connsiteY31" fmla="*/ 5080034 h 5988588"/>
              <a:gd name="connsiteX32" fmla="*/ 3935778 w 4484915"/>
              <a:gd name="connsiteY32" fmla="*/ 4983425 h 5988588"/>
              <a:gd name="connsiteX33" fmla="*/ 4046778 w 4484915"/>
              <a:gd name="connsiteY33" fmla="*/ 4844222 h 5988588"/>
              <a:gd name="connsiteX34" fmla="*/ 3968462 w 4484915"/>
              <a:gd name="connsiteY34" fmla="*/ 4744881 h 5988588"/>
              <a:gd name="connsiteX35" fmla="*/ 4063747 w 4484915"/>
              <a:gd name="connsiteY35" fmla="*/ 4598993 h 5988588"/>
              <a:gd name="connsiteX36" fmla="*/ 4077440 w 4484915"/>
              <a:gd name="connsiteY36" fmla="*/ 4398664 h 5988588"/>
              <a:gd name="connsiteX37" fmla="*/ 4069252 w 4484915"/>
              <a:gd name="connsiteY37" fmla="*/ 4240394 h 5988588"/>
              <a:gd name="connsiteX38" fmla="*/ 3999864 w 4484915"/>
              <a:gd name="connsiteY38" fmla="*/ 4077274 h 5988588"/>
              <a:gd name="connsiteX39" fmla="*/ 3935591 w 4484915"/>
              <a:gd name="connsiteY39" fmla="*/ 3860773 h 5988588"/>
              <a:gd name="connsiteX40" fmla="*/ 3887093 w 4484915"/>
              <a:gd name="connsiteY40" fmla="*/ 3624004 h 5988588"/>
              <a:gd name="connsiteX41" fmla="*/ 3930991 w 4484915"/>
              <a:gd name="connsiteY41" fmla="*/ 3443463 h 5988588"/>
              <a:gd name="connsiteX42" fmla="*/ 4061359 w 4484915"/>
              <a:gd name="connsiteY42" fmla="*/ 3346799 h 5988588"/>
              <a:gd name="connsiteX43" fmla="*/ 3835985 w 4484915"/>
              <a:gd name="connsiteY43" fmla="*/ 3167401 h 5988588"/>
              <a:gd name="connsiteX44" fmla="*/ 4016680 w 4484915"/>
              <a:gd name="connsiteY44" fmla="*/ 2647161 h 5988588"/>
              <a:gd name="connsiteX45" fmla="*/ 3976094 w 4484915"/>
              <a:gd name="connsiteY45" fmla="*/ 2466851 h 5988588"/>
              <a:gd name="connsiteX46" fmla="*/ 4057211 w 4484915"/>
              <a:gd name="connsiteY46" fmla="*/ 2304618 h 5988588"/>
              <a:gd name="connsiteX47" fmla="*/ 4219443 w 4484915"/>
              <a:gd name="connsiteY47" fmla="*/ 2186631 h 5988588"/>
              <a:gd name="connsiteX48" fmla="*/ 4189947 w 4484915"/>
              <a:gd name="connsiteY48" fmla="*/ 2017027 h 5988588"/>
              <a:gd name="connsiteX49" fmla="*/ 4263689 w 4484915"/>
              <a:gd name="connsiteY49" fmla="*/ 1913787 h 5988588"/>
              <a:gd name="connsiteX50" fmla="*/ 4271064 w 4484915"/>
              <a:gd name="connsiteY50" fmla="*/ 1699936 h 5988588"/>
              <a:gd name="connsiteX51" fmla="*/ 4366927 w 4484915"/>
              <a:gd name="connsiteY51" fmla="*/ 1729432 h 5988588"/>
              <a:gd name="connsiteX52" fmla="*/ 4484915 w 4484915"/>
              <a:gd name="connsiteY52" fmla="*/ 1604071 h 5988588"/>
              <a:gd name="connsiteX53" fmla="*/ 4418547 w 4484915"/>
              <a:gd name="connsiteY53" fmla="*/ 1353349 h 5988588"/>
              <a:gd name="connsiteX54" fmla="*/ 4271063 w 4484915"/>
              <a:gd name="connsiteY54" fmla="*/ 1227987 h 5988588"/>
              <a:gd name="connsiteX55" fmla="*/ 4138329 w 4484915"/>
              <a:gd name="connsiteY55" fmla="*/ 1014135 h 5988588"/>
              <a:gd name="connsiteX56" fmla="*/ 4042464 w 4484915"/>
              <a:gd name="connsiteY56" fmla="*/ 807658 h 5988588"/>
              <a:gd name="connsiteX57" fmla="*/ 3835986 w 4484915"/>
              <a:gd name="connsiteY57" fmla="*/ 623303 h 5988588"/>
              <a:gd name="connsiteX58" fmla="*/ 3791741 w 4484915"/>
              <a:gd name="connsiteY58" fmla="*/ 446323 h 5988588"/>
              <a:gd name="connsiteX59" fmla="*/ 3659005 w 4484915"/>
              <a:gd name="connsiteY59" fmla="*/ 379955 h 5988588"/>
              <a:gd name="connsiteX60" fmla="*/ 3504147 w 4484915"/>
              <a:gd name="connsiteY60" fmla="*/ 497942 h 5988588"/>
              <a:gd name="connsiteX61" fmla="*/ 3577890 w 4484915"/>
              <a:gd name="connsiteY61" fmla="*/ 320961 h 5988588"/>
              <a:gd name="connsiteX62" fmla="*/ 3585263 w 4484915"/>
              <a:gd name="connsiteY62" fmla="*/ 202974 h 5988588"/>
              <a:gd name="connsiteX63" fmla="*/ 3349289 w 4484915"/>
              <a:gd name="connsiteY63" fmla="*/ 84987 h 5988588"/>
              <a:gd name="connsiteX64" fmla="*/ 3312420 w 4484915"/>
              <a:gd name="connsiteY64" fmla="*/ 232472 h 5988588"/>
              <a:gd name="connsiteX65" fmla="*/ 3194430 w 4484915"/>
              <a:gd name="connsiteY65" fmla="*/ 402077 h 5988588"/>
              <a:gd name="connsiteX66" fmla="*/ 3349290 w 4484915"/>
              <a:gd name="connsiteY66" fmla="*/ 387329 h 5988588"/>
              <a:gd name="connsiteX67" fmla="*/ 3364037 w 4484915"/>
              <a:gd name="connsiteY67" fmla="*/ 497942 h 5988588"/>
              <a:gd name="connsiteX68" fmla="*/ 3260798 w 4484915"/>
              <a:gd name="connsiteY68" fmla="*/ 571684 h 5988588"/>
              <a:gd name="connsiteX69" fmla="*/ 3024825 w 4484915"/>
              <a:gd name="connsiteY69" fmla="*/ 490568 h 5988588"/>
              <a:gd name="connsiteX70" fmla="*/ 2855218 w 4484915"/>
              <a:gd name="connsiteY70" fmla="*/ 313587 h 5988588"/>
              <a:gd name="connsiteX71" fmla="*/ 2774101 w 4484915"/>
              <a:gd name="connsiteY71" fmla="*/ 328336 h 5988588"/>
              <a:gd name="connsiteX72" fmla="*/ 2692986 w 4484915"/>
              <a:gd name="connsiteY72" fmla="*/ 158729 h 5988588"/>
              <a:gd name="connsiteX73" fmla="*/ 2639561 w 4484915"/>
              <a:gd name="connsiteY73"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19149 w 4484915"/>
              <a:gd name="connsiteY5" fmla="*/ 5918179 h 5988588"/>
              <a:gd name="connsiteX6" fmla="*/ 317958 w 4484915"/>
              <a:gd name="connsiteY6" fmla="*/ 58913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138329 w 4484915"/>
              <a:gd name="connsiteY56" fmla="*/ 1014135 h 5988588"/>
              <a:gd name="connsiteX57" fmla="*/ 4042464 w 4484915"/>
              <a:gd name="connsiteY57" fmla="*/ 807658 h 5988588"/>
              <a:gd name="connsiteX58" fmla="*/ 3835986 w 4484915"/>
              <a:gd name="connsiteY58" fmla="*/ 623303 h 5988588"/>
              <a:gd name="connsiteX59" fmla="*/ 3791741 w 4484915"/>
              <a:gd name="connsiteY59" fmla="*/ 446323 h 5988588"/>
              <a:gd name="connsiteX60" fmla="*/ 3659005 w 4484915"/>
              <a:gd name="connsiteY60" fmla="*/ 379955 h 5988588"/>
              <a:gd name="connsiteX61" fmla="*/ 3504147 w 4484915"/>
              <a:gd name="connsiteY61" fmla="*/ 497942 h 5988588"/>
              <a:gd name="connsiteX62" fmla="*/ 3577890 w 4484915"/>
              <a:gd name="connsiteY62" fmla="*/ 320961 h 5988588"/>
              <a:gd name="connsiteX63" fmla="*/ 3585263 w 4484915"/>
              <a:gd name="connsiteY63" fmla="*/ 202974 h 5988588"/>
              <a:gd name="connsiteX64" fmla="*/ 3349289 w 4484915"/>
              <a:gd name="connsiteY64" fmla="*/ 84987 h 5988588"/>
              <a:gd name="connsiteX65" fmla="*/ 3312420 w 4484915"/>
              <a:gd name="connsiteY65" fmla="*/ 232472 h 5988588"/>
              <a:gd name="connsiteX66" fmla="*/ 3194430 w 4484915"/>
              <a:gd name="connsiteY66" fmla="*/ 402077 h 5988588"/>
              <a:gd name="connsiteX67" fmla="*/ 3349290 w 4484915"/>
              <a:gd name="connsiteY67" fmla="*/ 387329 h 5988588"/>
              <a:gd name="connsiteX68" fmla="*/ 3364037 w 4484915"/>
              <a:gd name="connsiteY68" fmla="*/ 497942 h 5988588"/>
              <a:gd name="connsiteX69" fmla="*/ 3260798 w 4484915"/>
              <a:gd name="connsiteY69" fmla="*/ 571684 h 5988588"/>
              <a:gd name="connsiteX70" fmla="*/ 3024825 w 4484915"/>
              <a:gd name="connsiteY70" fmla="*/ 490568 h 5988588"/>
              <a:gd name="connsiteX71" fmla="*/ 2855218 w 4484915"/>
              <a:gd name="connsiteY71" fmla="*/ 313587 h 5988588"/>
              <a:gd name="connsiteX72" fmla="*/ 2774101 w 4484915"/>
              <a:gd name="connsiteY72" fmla="*/ 328336 h 5988588"/>
              <a:gd name="connsiteX73" fmla="*/ 2692986 w 4484915"/>
              <a:gd name="connsiteY73" fmla="*/ 158729 h 5988588"/>
              <a:gd name="connsiteX74" fmla="*/ 2639561 w 4484915"/>
              <a:gd name="connsiteY74"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8913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138329 w 4484915"/>
              <a:gd name="connsiteY56" fmla="*/ 1014135 h 5988588"/>
              <a:gd name="connsiteX57" fmla="*/ 4042464 w 4484915"/>
              <a:gd name="connsiteY57" fmla="*/ 807658 h 5988588"/>
              <a:gd name="connsiteX58" fmla="*/ 3835986 w 4484915"/>
              <a:gd name="connsiteY58" fmla="*/ 623303 h 5988588"/>
              <a:gd name="connsiteX59" fmla="*/ 3791741 w 4484915"/>
              <a:gd name="connsiteY59" fmla="*/ 446323 h 5988588"/>
              <a:gd name="connsiteX60" fmla="*/ 3659005 w 4484915"/>
              <a:gd name="connsiteY60" fmla="*/ 379955 h 5988588"/>
              <a:gd name="connsiteX61" fmla="*/ 3504147 w 4484915"/>
              <a:gd name="connsiteY61" fmla="*/ 497942 h 5988588"/>
              <a:gd name="connsiteX62" fmla="*/ 3577890 w 4484915"/>
              <a:gd name="connsiteY62" fmla="*/ 320961 h 5988588"/>
              <a:gd name="connsiteX63" fmla="*/ 3585263 w 4484915"/>
              <a:gd name="connsiteY63" fmla="*/ 202974 h 5988588"/>
              <a:gd name="connsiteX64" fmla="*/ 3349289 w 4484915"/>
              <a:gd name="connsiteY64" fmla="*/ 84987 h 5988588"/>
              <a:gd name="connsiteX65" fmla="*/ 3312420 w 4484915"/>
              <a:gd name="connsiteY65" fmla="*/ 232472 h 5988588"/>
              <a:gd name="connsiteX66" fmla="*/ 3194430 w 4484915"/>
              <a:gd name="connsiteY66" fmla="*/ 402077 h 5988588"/>
              <a:gd name="connsiteX67" fmla="*/ 3349290 w 4484915"/>
              <a:gd name="connsiteY67" fmla="*/ 387329 h 5988588"/>
              <a:gd name="connsiteX68" fmla="*/ 3364037 w 4484915"/>
              <a:gd name="connsiteY68" fmla="*/ 497942 h 5988588"/>
              <a:gd name="connsiteX69" fmla="*/ 3260798 w 4484915"/>
              <a:gd name="connsiteY69" fmla="*/ 571684 h 5988588"/>
              <a:gd name="connsiteX70" fmla="*/ 3024825 w 4484915"/>
              <a:gd name="connsiteY70" fmla="*/ 490568 h 5988588"/>
              <a:gd name="connsiteX71" fmla="*/ 2855218 w 4484915"/>
              <a:gd name="connsiteY71" fmla="*/ 313587 h 5988588"/>
              <a:gd name="connsiteX72" fmla="*/ 2774101 w 4484915"/>
              <a:gd name="connsiteY72" fmla="*/ 328336 h 5988588"/>
              <a:gd name="connsiteX73" fmla="*/ 2692986 w 4484915"/>
              <a:gd name="connsiteY73" fmla="*/ 158729 h 5988588"/>
              <a:gd name="connsiteX74" fmla="*/ 2639561 w 4484915"/>
              <a:gd name="connsiteY74"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138329 w 4484915"/>
              <a:gd name="connsiteY56" fmla="*/ 1014135 h 5988588"/>
              <a:gd name="connsiteX57" fmla="*/ 4042464 w 4484915"/>
              <a:gd name="connsiteY57" fmla="*/ 807658 h 5988588"/>
              <a:gd name="connsiteX58" fmla="*/ 3835986 w 4484915"/>
              <a:gd name="connsiteY58" fmla="*/ 623303 h 5988588"/>
              <a:gd name="connsiteX59" fmla="*/ 3791741 w 4484915"/>
              <a:gd name="connsiteY59" fmla="*/ 446323 h 5988588"/>
              <a:gd name="connsiteX60" fmla="*/ 3659005 w 4484915"/>
              <a:gd name="connsiteY60" fmla="*/ 379955 h 5988588"/>
              <a:gd name="connsiteX61" fmla="*/ 3504147 w 4484915"/>
              <a:gd name="connsiteY61" fmla="*/ 497942 h 5988588"/>
              <a:gd name="connsiteX62" fmla="*/ 3577890 w 4484915"/>
              <a:gd name="connsiteY62" fmla="*/ 320961 h 5988588"/>
              <a:gd name="connsiteX63" fmla="*/ 3585263 w 4484915"/>
              <a:gd name="connsiteY63" fmla="*/ 202974 h 5988588"/>
              <a:gd name="connsiteX64" fmla="*/ 3349289 w 4484915"/>
              <a:gd name="connsiteY64" fmla="*/ 84987 h 5988588"/>
              <a:gd name="connsiteX65" fmla="*/ 3312420 w 4484915"/>
              <a:gd name="connsiteY65" fmla="*/ 232472 h 5988588"/>
              <a:gd name="connsiteX66" fmla="*/ 3194430 w 4484915"/>
              <a:gd name="connsiteY66" fmla="*/ 402077 h 5988588"/>
              <a:gd name="connsiteX67" fmla="*/ 3349290 w 4484915"/>
              <a:gd name="connsiteY67" fmla="*/ 387329 h 5988588"/>
              <a:gd name="connsiteX68" fmla="*/ 3364037 w 4484915"/>
              <a:gd name="connsiteY68" fmla="*/ 497942 h 5988588"/>
              <a:gd name="connsiteX69" fmla="*/ 3260798 w 4484915"/>
              <a:gd name="connsiteY69" fmla="*/ 571684 h 5988588"/>
              <a:gd name="connsiteX70" fmla="*/ 3024825 w 4484915"/>
              <a:gd name="connsiteY70" fmla="*/ 490568 h 5988588"/>
              <a:gd name="connsiteX71" fmla="*/ 2855218 w 4484915"/>
              <a:gd name="connsiteY71" fmla="*/ 313587 h 5988588"/>
              <a:gd name="connsiteX72" fmla="*/ 2774101 w 4484915"/>
              <a:gd name="connsiteY72" fmla="*/ 328336 h 5988588"/>
              <a:gd name="connsiteX73" fmla="*/ 2692986 w 4484915"/>
              <a:gd name="connsiteY73" fmla="*/ 158729 h 5988588"/>
              <a:gd name="connsiteX74" fmla="*/ 2639561 w 4484915"/>
              <a:gd name="connsiteY74"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200599 w 4484915"/>
              <a:gd name="connsiteY56" fmla="*/ 1104879 h 5988588"/>
              <a:gd name="connsiteX57" fmla="*/ 4138329 w 4484915"/>
              <a:gd name="connsiteY57" fmla="*/ 10141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175199 w 4484915"/>
              <a:gd name="connsiteY56" fmla="*/ 1136629 h 5988588"/>
              <a:gd name="connsiteX57" fmla="*/ 4138329 w 4484915"/>
              <a:gd name="connsiteY57" fmla="*/ 10141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175199 w 4484915"/>
              <a:gd name="connsiteY56" fmla="*/ 113662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279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92223 w 4484915"/>
              <a:gd name="connsiteY30" fmla="*/ 50703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28207 w 4484915"/>
              <a:gd name="connsiteY31" fmla="*/ 50486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02807 w 4484915"/>
              <a:gd name="connsiteY31" fmla="*/ 5074018 h 5988588"/>
              <a:gd name="connsiteX32" fmla="*/ 3749806 w 4484915"/>
              <a:gd name="connsiteY32" fmla="*/ 50800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02807 w 4484915"/>
              <a:gd name="connsiteY31" fmla="*/ 507401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585263 w 4484915"/>
              <a:gd name="connsiteY64" fmla="*/ 20297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49289 w 4484915"/>
              <a:gd name="connsiteY65" fmla="*/ 84987 h 5988588"/>
              <a:gd name="connsiteX66" fmla="*/ 3312420 w 4484915"/>
              <a:gd name="connsiteY66" fmla="*/ 23247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49289 w 4484915"/>
              <a:gd name="connsiteY65" fmla="*/ 84987 h 5988588"/>
              <a:gd name="connsiteX66" fmla="*/ 3337820 w 4484915"/>
              <a:gd name="connsiteY66" fmla="*/ 213422 h 5988588"/>
              <a:gd name="connsiteX67" fmla="*/ 3194430 w 4484915"/>
              <a:gd name="connsiteY67" fmla="*/ 402077 h 5988588"/>
              <a:gd name="connsiteX68" fmla="*/ 3349290 w 4484915"/>
              <a:gd name="connsiteY68" fmla="*/ 387329 h 5988588"/>
              <a:gd name="connsiteX69" fmla="*/ 3364037 w 4484915"/>
              <a:gd name="connsiteY69" fmla="*/ 497942 h 5988588"/>
              <a:gd name="connsiteX70" fmla="*/ 3260798 w 4484915"/>
              <a:gd name="connsiteY70" fmla="*/ 571684 h 5988588"/>
              <a:gd name="connsiteX71" fmla="*/ 3024825 w 4484915"/>
              <a:gd name="connsiteY71" fmla="*/ 490568 h 5988588"/>
              <a:gd name="connsiteX72" fmla="*/ 2855218 w 4484915"/>
              <a:gd name="connsiteY72" fmla="*/ 313587 h 5988588"/>
              <a:gd name="connsiteX73" fmla="*/ 2774101 w 4484915"/>
              <a:gd name="connsiteY73" fmla="*/ 328336 h 5988588"/>
              <a:gd name="connsiteX74" fmla="*/ 2692986 w 4484915"/>
              <a:gd name="connsiteY74" fmla="*/ 158729 h 5988588"/>
              <a:gd name="connsiteX75" fmla="*/ 2639561 w 4484915"/>
              <a:gd name="connsiteY75"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49289 w 4484915"/>
              <a:gd name="connsiteY65" fmla="*/ 84987 h 5988588"/>
              <a:gd name="connsiteX66" fmla="*/ 3337820 w 4484915"/>
              <a:gd name="connsiteY66" fmla="*/ 213422 h 5988588"/>
              <a:gd name="connsiteX67" fmla="*/ 3248099 w 4484915"/>
              <a:gd name="connsiteY67" fmla="*/ 285729 h 5988588"/>
              <a:gd name="connsiteX68" fmla="*/ 3194430 w 4484915"/>
              <a:gd name="connsiteY68" fmla="*/ 402077 h 5988588"/>
              <a:gd name="connsiteX69" fmla="*/ 3349290 w 4484915"/>
              <a:gd name="connsiteY69" fmla="*/ 387329 h 5988588"/>
              <a:gd name="connsiteX70" fmla="*/ 3364037 w 4484915"/>
              <a:gd name="connsiteY70" fmla="*/ 497942 h 5988588"/>
              <a:gd name="connsiteX71" fmla="*/ 3260798 w 4484915"/>
              <a:gd name="connsiteY71" fmla="*/ 571684 h 5988588"/>
              <a:gd name="connsiteX72" fmla="*/ 3024825 w 4484915"/>
              <a:gd name="connsiteY72" fmla="*/ 490568 h 5988588"/>
              <a:gd name="connsiteX73" fmla="*/ 2855218 w 4484915"/>
              <a:gd name="connsiteY73" fmla="*/ 313587 h 5988588"/>
              <a:gd name="connsiteX74" fmla="*/ 2774101 w 4484915"/>
              <a:gd name="connsiteY74" fmla="*/ 328336 h 5988588"/>
              <a:gd name="connsiteX75" fmla="*/ 2692986 w 4484915"/>
              <a:gd name="connsiteY75" fmla="*/ 158729 h 5988588"/>
              <a:gd name="connsiteX76" fmla="*/ 2639561 w 4484915"/>
              <a:gd name="connsiteY76"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49289 w 4484915"/>
              <a:gd name="connsiteY65" fmla="*/ 84987 h 5988588"/>
              <a:gd name="connsiteX66" fmla="*/ 3337820 w 4484915"/>
              <a:gd name="connsiteY66" fmla="*/ 213422 h 5988588"/>
              <a:gd name="connsiteX67" fmla="*/ 3241749 w 4484915"/>
              <a:gd name="connsiteY67" fmla="*/ 228579 h 5988588"/>
              <a:gd name="connsiteX68" fmla="*/ 3194430 w 4484915"/>
              <a:gd name="connsiteY68" fmla="*/ 402077 h 5988588"/>
              <a:gd name="connsiteX69" fmla="*/ 3349290 w 4484915"/>
              <a:gd name="connsiteY69" fmla="*/ 387329 h 5988588"/>
              <a:gd name="connsiteX70" fmla="*/ 3364037 w 4484915"/>
              <a:gd name="connsiteY70" fmla="*/ 497942 h 5988588"/>
              <a:gd name="connsiteX71" fmla="*/ 3260798 w 4484915"/>
              <a:gd name="connsiteY71" fmla="*/ 571684 h 5988588"/>
              <a:gd name="connsiteX72" fmla="*/ 3024825 w 4484915"/>
              <a:gd name="connsiteY72" fmla="*/ 490568 h 5988588"/>
              <a:gd name="connsiteX73" fmla="*/ 2855218 w 4484915"/>
              <a:gd name="connsiteY73" fmla="*/ 313587 h 5988588"/>
              <a:gd name="connsiteX74" fmla="*/ 2774101 w 4484915"/>
              <a:gd name="connsiteY74" fmla="*/ 328336 h 5988588"/>
              <a:gd name="connsiteX75" fmla="*/ 2692986 w 4484915"/>
              <a:gd name="connsiteY75" fmla="*/ 158729 h 5988588"/>
              <a:gd name="connsiteX76" fmla="*/ 2639561 w 4484915"/>
              <a:gd name="connsiteY76"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04839 w 4484915"/>
              <a:gd name="connsiteY65" fmla="*/ 135787 h 5988588"/>
              <a:gd name="connsiteX66" fmla="*/ 3337820 w 4484915"/>
              <a:gd name="connsiteY66" fmla="*/ 213422 h 5988588"/>
              <a:gd name="connsiteX67" fmla="*/ 3241749 w 4484915"/>
              <a:gd name="connsiteY67" fmla="*/ 228579 h 5988588"/>
              <a:gd name="connsiteX68" fmla="*/ 3194430 w 4484915"/>
              <a:gd name="connsiteY68" fmla="*/ 402077 h 5988588"/>
              <a:gd name="connsiteX69" fmla="*/ 3349290 w 4484915"/>
              <a:gd name="connsiteY69" fmla="*/ 387329 h 5988588"/>
              <a:gd name="connsiteX70" fmla="*/ 3364037 w 4484915"/>
              <a:gd name="connsiteY70" fmla="*/ 497942 h 5988588"/>
              <a:gd name="connsiteX71" fmla="*/ 3260798 w 4484915"/>
              <a:gd name="connsiteY71" fmla="*/ 571684 h 5988588"/>
              <a:gd name="connsiteX72" fmla="*/ 3024825 w 4484915"/>
              <a:gd name="connsiteY72" fmla="*/ 490568 h 5988588"/>
              <a:gd name="connsiteX73" fmla="*/ 2855218 w 4484915"/>
              <a:gd name="connsiteY73" fmla="*/ 313587 h 5988588"/>
              <a:gd name="connsiteX74" fmla="*/ 2774101 w 4484915"/>
              <a:gd name="connsiteY74" fmla="*/ 328336 h 5988588"/>
              <a:gd name="connsiteX75" fmla="*/ 2692986 w 4484915"/>
              <a:gd name="connsiteY75" fmla="*/ 158729 h 5988588"/>
              <a:gd name="connsiteX76" fmla="*/ 2639561 w 4484915"/>
              <a:gd name="connsiteY76"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413199 w 4484915"/>
              <a:gd name="connsiteY65" fmla="*/ 139679 h 5988588"/>
              <a:gd name="connsiteX66" fmla="*/ 3304839 w 4484915"/>
              <a:gd name="connsiteY66" fmla="*/ 135787 h 5988588"/>
              <a:gd name="connsiteX67" fmla="*/ 3337820 w 4484915"/>
              <a:gd name="connsiteY67" fmla="*/ 213422 h 5988588"/>
              <a:gd name="connsiteX68" fmla="*/ 3241749 w 4484915"/>
              <a:gd name="connsiteY68" fmla="*/ 228579 h 5988588"/>
              <a:gd name="connsiteX69" fmla="*/ 3194430 w 4484915"/>
              <a:gd name="connsiteY69" fmla="*/ 402077 h 5988588"/>
              <a:gd name="connsiteX70" fmla="*/ 3349290 w 4484915"/>
              <a:gd name="connsiteY70" fmla="*/ 387329 h 5988588"/>
              <a:gd name="connsiteX71" fmla="*/ 3364037 w 4484915"/>
              <a:gd name="connsiteY71" fmla="*/ 497942 h 5988588"/>
              <a:gd name="connsiteX72" fmla="*/ 3260798 w 4484915"/>
              <a:gd name="connsiteY72" fmla="*/ 571684 h 5988588"/>
              <a:gd name="connsiteX73" fmla="*/ 3024825 w 4484915"/>
              <a:gd name="connsiteY73" fmla="*/ 490568 h 5988588"/>
              <a:gd name="connsiteX74" fmla="*/ 2855218 w 4484915"/>
              <a:gd name="connsiteY74" fmla="*/ 313587 h 5988588"/>
              <a:gd name="connsiteX75" fmla="*/ 2774101 w 4484915"/>
              <a:gd name="connsiteY75" fmla="*/ 328336 h 5988588"/>
              <a:gd name="connsiteX76" fmla="*/ 2692986 w 4484915"/>
              <a:gd name="connsiteY76" fmla="*/ 158729 h 5988588"/>
              <a:gd name="connsiteX77" fmla="*/ 2639561 w 4484915"/>
              <a:gd name="connsiteY77"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362399 w 4484915"/>
              <a:gd name="connsiteY65" fmla="*/ 76179 h 5988588"/>
              <a:gd name="connsiteX66" fmla="*/ 3304839 w 4484915"/>
              <a:gd name="connsiteY66" fmla="*/ 135787 h 5988588"/>
              <a:gd name="connsiteX67" fmla="*/ 3337820 w 4484915"/>
              <a:gd name="connsiteY67" fmla="*/ 213422 h 5988588"/>
              <a:gd name="connsiteX68" fmla="*/ 3241749 w 4484915"/>
              <a:gd name="connsiteY68" fmla="*/ 228579 h 5988588"/>
              <a:gd name="connsiteX69" fmla="*/ 3194430 w 4484915"/>
              <a:gd name="connsiteY69" fmla="*/ 402077 h 5988588"/>
              <a:gd name="connsiteX70" fmla="*/ 3349290 w 4484915"/>
              <a:gd name="connsiteY70" fmla="*/ 387329 h 5988588"/>
              <a:gd name="connsiteX71" fmla="*/ 3364037 w 4484915"/>
              <a:gd name="connsiteY71" fmla="*/ 497942 h 5988588"/>
              <a:gd name="connsiteX72" fmla="*/ 3260798 w 4484915"/>
              <a:gd name="connsiteY72" fmla="*/ 571684 h 5988588"/>
              <a:gd name="connsiteX73" fmla="*/ 3024825 w 4484915"/>
              <a:gd name="connsiteY73" fmla="*/ 490568 h 5988588"/>
              <a:gd name="connsiteX74" fmla="*/ 2855218 w 4484915"/>
              <a:gd name="connsiteY74" fmla="*/ 313587 h 5988588"/>
              <a:gd name="connsiteX75" fmla="*/ 2774101 w 4484915"/>
              <a:gd name="connsiteY75" fmla="*/ 328336 h 5988588"/>
              <a:gd name="connsiteX76" fmla="*/ 2692986 w 4484915"/>
              <a:gd name="connsiteY76" fmla="*/ 158729 h 5988588"/>
              <a:gd name="connsiteX77" fmla="*/ 2639561 w 4484915"/>
              <a:gd name="connsiteY77"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533849 w 4484915"/>
              <a:gd name="connsiteY65" fmla="*/ 15237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571949 w 4484915"/>
              <a:gd name="connsiteY65" fmla="*/ 12697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043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170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170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200599 w 4484915"/>
              <a:gd name="connsiteY56" fmla="*/ 11302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170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162499 w 4484915"/>
              <a:gd name="connsiteY56" fmla="*/ 10794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170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663023 h 5988588"/>
              <a:gd name="connsiteX1" fmla="*/ 14794 w 4484915"/>
              <a:gd name="connsiteY1" fmla="*/ 5807700 h 5988588"/>
              <a:gd name="connsiteX2" fmla="*/ 20330 w 4484915"/>
              <a:gd name="connsiteY2" fmla="*/ 5801670 h 5988588"/>
              <a:gd name="connsiteX3" fmla="*/ 80756 w 4484915"/>
              <a:gd name="connsiteY3" fmla="*/ 5918837 h 5988588"/>
              <a:gd name="connsiteX4" fmla="*/ 149582 w 4484915"/>
              <a:gd name="connsiteY4" fmla="*/ 5963081 h 5988588"/>
              <a:gd name="connsiteX5" fmla="*/ 238199 w 4484915"/>
              <a:gd name="connsiteY5" fmla="*/ 5943579 h 5988588"/>
              <a:gd name="connsiteX6" fmla="*/ 317958 w 4484915"/>
              <a:gd name="connsiteY6" fmla="*/ 5916788 h 5988588"/>
              <a:gd name="connsiteX7" fmla="*/ 288999 w 4484915"/>
              <a:gd name="connsiteY7" fmla="*/ 5984343 h 5988588"/>
              <a:gd name="connsiteX8" fmla="*/ 421735 w 4484915"/>
              <a:gd name="connsiteY8" fmla="*/ 5976969 h 5988588"/>
              <a:gd name="connsiteX9" fmla="*/ 500891 w 4484915"/>
              <a:gd name="connsiteY9" fmla="*/ 5926159 h 5988588"/>
              <a:gd name="connsiteX10" fmla="*/ 704932 w 4484915"/>
              <a:gd name="connsiteY10" fmla="*/ 5876177 h 5988588"/>
              <a:gd name="connsiteX11" fmla="*/ 770483 w 4484915"/>
              <a:gd name="connsiteY11" fmla="*/ 5715174 h 5988588"/>
              <a:gd name="connsiteX12" fmla="*/ 923223 w 4484915"/>
              <a:gd name="connsiteY12" fmla="*/ 5734706 h 5988588"/>
              <a:gd name="connsiteX13" fmla="*/ 1090932 w 4484915"/>
              <a:gd name="connsiteY13" fmla="*/ 5637466 h 5988588"/>
              <a:gd name="connsiteX14" fmla="*/ 1239928 w 4484915"/>
              <a:gd name="connsiteY14" fmla="*/ 5623206 h 5988588"/>
              <a:gd name="connsiteX15" fmla="*/ 1345935 w 4484915"/>
              <a:gd name="connsiteY15" fmla="*/ 5772072 h 5988588"/>
              <a:gd name="connsiteX16" fmla="*/ 1472016 w 4484915"/>
              <a:gd name="connsiteY16" fmla="*/ 5669155 h 5988588"/>
              <a:gd name="connsiteX17" fmla="*/ 1635834 w 4484915"/>
              <a:gd name="connsiteY17" fmla="*/ 5579938 h 5988588"/>
              <a:gd name="connsiteX18" fmla="*/ 1687844 w 4484915"/>
              <a:gd name="connsiteY18" fmla="*/ 5481170 h 5988588"/>
              <a:gd name="connsiteX19" fmla="*/ 1879077 w 4484915"/>
              <a:gd name="connsiteY19" fmla="*/ 5524935 h 5988588"/>
              <a:gd name="connsiteX20" fmla="*/ 2038348 w 4484915"/>
              <a:gd name="connsiteY20" fmla="*/ 5495709 h 5988588"/>
              <a:gd name="connsiteX21" fmla="*/ 2160576 w 4484915"/>
              <a:gd name="connsiteY21" fmla="*/ 5415113 h 5988588"/>
              <a:gd name="connsiteX22" fmla="*/ 2299539 w 4484915"/>
              <a:gd name="connsiteY22" fmla="*/ 5424892 h 5988588"/>
              <a:gd name="connsiteX23" fmla="*/ 2414592 w 4484915"/>
              <a:gd name="connsiteY23" fmla="*/ 5318153 h 5988588"/>
              <a:gd name="connsiteX24" fmla="*/ 2564252 w 4484915"/>
              <a:gd name="connsiteY24" fmla="*/ 5366448 h 5988588"/>
              <a:gd name="connsiteX25" fmla="*/ 2685717 w 4484915"/>
              <a:gd name="connsiteY25" fmla="*/ 5222932 h 5988588"/>
              <a:gd name="connsiteX26" fmla="*/ 2858795 w 4484915"/>
              <a:gd name="connsiteY26" fmla="*/ 5434437 h 5988588"/>
              <a:gd name="connsiteX27" fmla="*/ 2981027 w 4484915"/>
              <a:gd name="connsiteY27" fmla="*/ 5368478 h 5988588"/>
              <a:gd name="connsiteX28" fmla="*/ 3125488 w 4484915"/>
              <a:gd name="connsiteY28" fmla="*/ 5294824 h 5988588"/>
              <a:gd name="connsiteX29" fmla="*/ 3336736 w 4484915"/>
              <a:gd name="connsiteY29" fmla="*/ 5119304 h 5988588"/>
              <a:gd name="connsiteX30" fmla="*/ 3466823 w 4484915"/>
              <a:gd name="connsiteY30" fmla="*/ 5108462 h 5988588"/>
              <a:gd name="connsiteX31" fmla="*/ 3615507 w 4484915"/>
              <a:gd name="connsiteY31" fmla="*/ 5054968 h 5988588"/>
              <a:gd name="connsiteX32" fmla="*/ 3756156 w 4484915"/>
              <a:gd name="connsiteY32" fmla="*/ 5067334 h 5988588"/>
              <a:gd name="connsiteX33" fmla="*/ 3935778 w 4484915"/>
              <a:gd name="connsiteY33" fmla="*/ 4983425 h 5988588"/>
              <a:gd name="connsiteX34" fmla="*/ 4046778 w 4484915"/>
              <a:gd name="connsiteY34" fmla="*/ 4844222 h 5988588"/>
              <a:gd name="connsiteX35" fmla="*/ 3968462 w 4484915"/>
              <a:gd name="connsiteY35" fmla="*/ 4744881 h 5988588"/>
              <a:gd name="connsiteX36" fmla="*/ 4063747 w 4484915"/>
              <a:gd name="connsiteY36" fmla="*/ 4598993 h 5988588"/>
              <a:gd name="connsiteX37" fmla="*/ 4077440 w 4484915"/>
              <a:gd name="connsiteY37" fmla="*/ 4398664 h 5988588"/>
              <a:gd name="connsiteX38" fmla="*/ 4069252 w 4484915"/>
              <a:gd name="connsiteY38" fmla="*/ 4240394 h 5988588"/>
              <a:gd name="connsiteX39" fmla="*/ 3999864 w 4484915"/>
              <a:gd name="connsiteY39" fmla="*/ 4077274 h 5988588"/>
              <a:gd name="connsiteX40" fmla="*/ 3935591 w 4484915"/>
              <a:gd name="connsiteY40" fmla="*/ 3860773 h 5988588"/>
              <a:gd name="connsiteX41" fmla="*/ 3887093 w 4484915"/>
              <a:gd name="connsiteY41" fmla="*/ 3624004 h 5988588"/>
              <a:gd name="connsiteX42" fmla="*/ 3930991 w 4484915"/>
              <a:gd name="connsiteY42" fmla="*/ 3443463 h 5988588"/>
              <a:gd name="connsiteX43" fmla="*/ 4061359 w 4484915"/>
              <a:gd name="connsiteY43" fmla="*/ 3346799 h 5988588"/>
              <a:gd name="connsiteX44" fmla="*/ 3835985 w 4484915"/>
              <a:gd name="connsiteY44" fmla="*/ 3167401 h 5988588"/>
              <a:gd name="connsiteX45" fmla="*/ 4016680 w 4484915"/>
              <a:gd name="connsiteY45" fmla="*/ 2647161 h 5988588"/>
              <a:gd name="connsiteX46" fmla="*/ 3976094 w 4484915"/>
              <a:gd name="connsiteY46" fmla="*/ 2466851 h 5988588"/>
              <a:gd name="connsiteX47" fmla="*/ 4057211 w 4484915"/>
              <a:gd name="connsiteY47" fmla="*/ 2304618 h 5988588"/>
              <a:gd name="connsiteX48" fmla="*/ 4219443 w 4484915"/>
              <a:gd name="connsiteY48" fmla="*/ 2186631 h 5988588"/>
              <a:gd name="connsiteX49" fmla="*/ 4189947 w 4484915"/>
              <a:gd name="connsiteY49" fmla="*/ 2017027 h 5988588"/>
              <a:gd name="connsiteX50" fmla="*/ 4263689 w 4484915"/>
              <a:gd name="connsiteY50" fmla="*/ 1913787 h 5988588"/>
              <a:gd name="connsiteX51" fmla="*/ 4271064 w 4484915"/>
              <a:gd name="connsiteY51" fmla="*/ 1699936 h 5988588"/>
              <a:gd name="connsiteX52" fmla="*/ 4366927 w 4484915"/>
              <a:gd name="connsiteY52" fmla="*/ 1729432 h 5988588"/>
              <a:gd name="connsiteX53" fmla="*/ 4484915 w 4484915"/>
              <a:gd name="connsiteY53" fmla="*/ 1604071 h 5988588"/>
              <a:gd name="connsiteX54" fmla="*/ 4418547 w 4484915"/>
              <a:gd name="connsiteY54" fmla="*/ 1353349 h 5988588"/>
              <a:gd name="connsiteX55" fmla="*/ 4271063 w 4484915"/>
              <a:gd name="connsiteY55" fmla="*/ 1202587 h 5988588"/>
              <a:gd name="connsiteX56" fmla="*/ 4162499 w 4484915"/>
              <a:gd name="connsiteY56" fmla="*/ 1079479 h 5988588"/>
              <a:gd name="connsiteX57" fmla="*/ 4093879 w 4484915"/>
              <a:gd name="connsiteY57" fmla="*/ 950635 h 5988588"/>
              <a:gd name="connsiteX58" fmla="*/ 4042464 w 4484915"/>
              <a:gd name="connsiteY58" fmla="*/ 807658 h 5988588"/>
              <a:gd name="connsiteX59" fmla="*/ 3835986 w 4484915"/>
              <a:gd name="connsiteY59" fmla="*/ 623303 h 5988588"/>
              <a:gd name="connsiteX60" fmla="*/ 3791741 w 4484915"/>
              <a:gd name="connsiteY60" fmla="*/ 446323 h 5988588"/>
              <a:gd name="connsiteX61" fmla="*/ 3659005 w 4484915"/>
              <a:gd name="connsiteY61" fmla="*/ 379955 h 5988588"/>
              <a:gd name="connsiteX62" fmla="*/ 3504147 w 4484915"/>
              <a:gd name="connsiteY62" fmla="*/ 497942 h 5988588"/>
              <a:gd name="connsiteX63" fmla="*/ 3577890 w 4484915"/>
              <a:gd name="connsiteY63" fmla="*/ 320961 h 5988588"/>
              <a:gd name="connsiteX64" fmla="*/ 3617013 w 4484915"/>
              <a:gd name="connsiteY64" fmla="*/ 196624 h 5988588"/>
              <a:gd name="connsiteX65" fmla="*/ 3476699 w 4484915"/>
              <a:gd name="connsiteY65" fmla="*/ 146029 h 5988588"/>
              <a:gd name="connsiteX66" fmla="*/ 3362399 w 4484915"/>
              <a:gd name="connsiteY66" fmla="*/ 76179 h 5988588"/>
              <a:gd name="connsiteX67" fmla="*/ 3304839 w 4484915"/>
              <a:gd name="connsiteY67" fmla="*/ 135787 h 5988588"/>
              <a:gd name="connsiteX68" fmla="*/ 3337820 w 4484915"/>
              <a:gd name="connsiteY68" fmla="*/ 213422 h 5988588"/>
              <a:gd name="connsiteX69" fmla="*/ 3241749 w 4484915"/>
              <a:gd name="connsiteY69" fmla="*/ 228579 h 5988588"/>
              <a:gd name="connsiteX70" fmla="*/ 3194430 w 4484915"/>
              <a:gd name="connsiteY70" fmla="*/ 402077 h 5988588"/>
              <a:gd name="connsiteX71" fmla="*/ 3349290 w 4484915"/>
              <a:gd name="connsiteY71" fmla="*/ 387329 h 5988588"/>
              <a:gd name="connsiteX72" fmla="*/ 3364037 w 4484915"/>
              <a:gd name="connsiteY72" fmla="*/ 497942 h 5988588"/>
              <a:gd name="connsiteX73" fmla="*/ 3260798 w 4484915"/>
              <a:gd name="connsiteY73" fmla="*/ 571684 h 5988588"/>
              <a:gd name="connsiteX74" fmla="*/ 3024825 w 4484915"/>
              <a:gd name="connsiteY74" fmla="*/ 490568 h 5988588"/>
              <a:gd name="connsiteX75" fmla="*/ 2855218 w 4484915"/>
              <a:gd name="connsiteY75" fmla="*/ 313587 h 5988588"/>
              <a:gd name="connsiteX76" fmla="*/ 2774101 w 4484915"/>
              <a:gd name="connsiteY76" fmla="*/ 328336 h 5988588"/>
              <a:gd name="connsiteX77" fmla="*/ 2692986 w 4484915"/>
              <a:gd name="connsiteY77" fmla="*/ 158729 h 5988588"/>
              <a:gd name="connsiteX78" fmla="*/ 2639561 w 4484915"/>
              <a:gd name="connsiteY78" fmla="*/ 0 h 5988588"/>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92986 w 4484915"/>
              <a:gd name="connsiteY77" fmla="*/ 325706 h 6155565"/>
              <a:gd name="connsiteX78" fmla="*/ 2472583 w 4484915"/>
              <a:gd name="connsiteY78" fmla="*/ 0 h 6155565"/>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92986 w 4484915"/>
              <a:gd name="connsiteY77" fmla="*/ 325706 h 6155565"/>
              <a:gd name="connsiteX78" fmla="*/ 2598853 w 4484915"/>
              <a:gd name="connsiteY78" fmla="*/ 174632 h 6155565"/>
              <a:gd name="connsiteX79" fmla="*/ 2472583 w 4484915"/>
              <a:gd name="connsiteY79" fmla="*/ 0 h 6155565"/>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92986 w 4484915"/>
              <a:gd name="connsiteY77" fmla="*/ 325706 h 6155565"/>
              <a:gd name="connsiteX78" fmla="*/ 2749928 w 4484915"/>
              <a:gd name="connsiteY78" fmla="*/ 111021 h 6155565"/>
              <a:gd name="connsiteX79" fmla="*/ 2472583 w 4484915"/>
              <a:gd name="connsiteY79" fmla="*/ 0 h 6155565"/>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69132 w 4484915"/>
              <a:gd name="connsiteY77" fmla="*/ 238242 h 6155565"/>
              <a:gd name="connsiteX78" fmla="*/ 2749928 w 4484915"/>
              <a:gd name="connsiteY78" fmla="*/ 111021 h 6155565"/>
              <a:gd name="connsiteX79" fmla="*/ 2472583 w 4484915"/>
              <a:gd name="connsiteY79" fmla="*/ 0 h 6155565"/>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69132 w 4484915"/>
              <a:gd name="connsiteY77" fmla="*/ 238242 h 6155565"/>
              <a:gd name="connsiteX78" fmla="*/ 2749928 w 4484915"/>
              <a:gd name="connsiteY78" fmla="*/ 111021 h 6155565"/>
              <a:gd name="connsiteX79" fmla="*/ 2472583 w 4484915"/>
              <a:gd name="connsiteY79" fmla="*/ 0 h 6155565"/>
              <a:gd name="connsiteX0" fmla="*/ 0 w 4484915"/>
              <a:gd name="connsiteY0" fmla="*/ 5830000 h 6155565"/>
              <a:gd name="connsiteX1" fmla="*/ 14794 w 4484915"/>
              <a:gd name="connsiteY1" fmla="*/ 5974677 h 6155565"/>
              <a:gd name="connsiteX2" fmla="*/ 20330 w 4484915"/>
              <a:gd name="connsiteY2" fmla="*/ 5968647 h 6155565"/>
              <a:gd name="connsiteX3" fmla="*/ 80756 w 4484915"/>
              <a:gd name="connsiteY3" fmla="*/ 6085814 h 6155565"/>
              <a:gd name="connsiteX4" fmla="*/ 149582 w 4484915"/>
              <a:gd name="connsiteY4" fmla="*/ 6130058 h 6155565"/>
              <a:gd name="connsiteX5" fmla="*/ 238199 w 4484915"/>
              <a:gd name="connsiteY5" fmla="*/ 6110556 h 6155565"/>
              <a:gd name="connsiteX6" fmla="*/ 317958 w 4484915"/>
              <a:gd name="connsiteY6" fmla="*/ 6083765 h 6155565"/>
              <a:gd name="connsiteX7" fmla="*/ 288999 w 4484915"/>
              <a:gd name="connsiteY7" fmla="*/ 6151320 h 6155565"/>
              <a:gd name="connsiteX8" fmla="*/ 421735 w 4484915"/>
              <a:gd name="connsiteY8" fmla="*/ 6143946 h 6155565"/>
              <a:gd name="connsiteX9" fmla="*/ 500891 w 4484915"/>
              <a:gd name="connsiteY9" fmla="*/ 6093136 h 6155565"/>
              <a:gd name="connsiteX10" fmla="*/ 704932 w 4484915"/>
              <a:gd name="connsiteY10" fmla="*/ 6043154 h 6155565"/>
              <a:gd name="connsiteX11" fmla="*/ 770483 w 4484915"/>
              <a:gd name="connsiteY11" fmla="*/ 5882151 h 6155565"/>
              <a:gd name="connsiteX12" fmla="*/ 923223 w 4484915"/>
              <a:gd name="connsiteY12" fmla="*/ 5901683 h 6155565"/>
              <a:gd name="connsiteX13" fmla="*/ 1090932 w 4484915"/>
              <a:gd name="connsiteY13" fmla="*/ 5804443 h 6155565"/>
              <a:gd name="connsiteX14" fmla="*/ 1239928 w 4484915"/>
              <a:gd name="connsiteY14" fmla="*/ 5790183 h 6155565"/>
              <a:gd name="connsiteX15" fmla="*/ 1345935 w 4484915"/>
              <a:gd name="connsiteY15" fmla="*/ 5939049 h 6155565"/>
              <a:gd name="connsiteX16" fmla="*/ 1472016 w 4484915"/>
              <a:gd name="connsiteY16" fmla="*/ 5836132 h 6155565"/>
              <a:gd name="connsiteX17" fmla="*/ 1635834 w 4484915"/>
              <a:gd name="connsiteY17" fmla="*/ 5746915 h 6155565"/>
              <a:gd name="connsiteX18" fmla="*/ 1687844 w 4484915"/>
              <a:gd name="connsiteY18" fmla="*/ 5648147 h 6155565"/>
              <a:gd name="connsiteX19" fmla="*/ 1879077 w 4484915"/>
              <a:gd name="connsiteY19" fmla="*/ 5691912 h 6155565"/>
              <a:gd name="connsiteX20" fmla="*/ 2038348 w 4484915"/>
              <a:gd name="connsiteY20" fmla="*/ 5662686 h 6155565"/>
              <a:gd name="connsiteX21" fmla="*/ 2160576 w 4484915"/>
              <a:gd name="connsiteY21" fmla="*/ 5582090 h 6155565"/>
              <a:gd name="connsiteX22" fmla="*/ 2299539 w 4484915"/>
              <a:gd name="connsiteY22" fmla="*/ 5591869 h 6155565"/>
              <a:gd name="connsiteX23" fmla="*/ 2414592 w 4484915"/>
              <a:gd name="connsiteY23" fmla="*/ 5485130 h 6155565"/>
              <a:gd name="connsiteX24" fmla="*/ 2564252 w 4484915"/>
              <a:gd name="connsiteY24" fmla="*/ 5533425 h 6155565"/>
              <a:gd name="connsiteX25" fmla="*/ 2685717 w 4484915"/>
              <a:gd name="connsiteY25" fmla="*/ 5389909 h 6155565"/>
              <a:gd name="connsiteX26" fmla="*/ 2858795 w 4484915"/>
              <a:gd name="connsiteY26" fmla="*/ 5601414 h 6155565"/>
              <a:gd name="connsiteX27" fmla="*/ 2981027 w 4484915"/>
              <a:gd name="connsiteY27" fmla="*/ 5535455 h 6155565"/>
              <a:gd name="connsiteX28" fmla="*/ 3125488 w 4484915"/>
              <a:gd name="connsiteY28" fmla="*/ 5461801 h 6155565"/>
              <a:gd name="connsiteX29" fmla="*/ 3336736 w 4484915"/>
              <a:gd name="connsiteY29" fmla="*/ 5286281 h 6155565"/>
              <a:gd name="connsiteX30" fmla="*/ 3466823 w 4484915"/>
              <a:gd name="connsiteY30" fmla="*/ 5275439 h 6155565"/>
              <a:gd name="connsiteX31" fmla="*/ 3615507 w 4484915"/>
              <a:gd name="connsiteY31" fmla="*/ 5221945 h 6155565"/>
              <a:gd name="connsiteX32" fmla="*/ 3756156 w 4484915"/>
              <a:gd name="connsiteY32" fmla="*/ 5234311 h 6155565"/>
              <a:gd name="connsiteX33" fmla="*/ 3935778 w 4484915"/>
              <a:gd name="connsiteY33" fmla="*/ 5150402 h 6155565"/>
              <a:gd name="connsiteX34" fmla="*/ 4046778 w 4484915"/>
              <a:gd name="connsiteY34" fmla="*/ 5011199 h 6155565"/>
              <a:gd name="connsiteX35" fmla="*/ 3968462 w 4484915"/>
              <a:gd name="connsiteY35" fmla="*/ 4911858 h 6155565"/>
              <a:gd name="connsiteX36" fmla="*/ 4063747 w 4484915"/>
              <a:gd name="connsiteY36" fmla="*/ 4765970 h 6155565"/>
              <a:gd name="connsiteX37" fmla="*/ 4077440 w 4484915"/>
              <a:gd name="connsiteY37" fmla="*/ 4565641 h 6155565"/>
              <a:gd name="connsiteX38" fmla="*/ 4069252 w 4484915"/>
              <a:gd name="connsiteY38" fmla="*/ 4407371 h 6155565"/>
              <a:gd name="connsiteX39" fmla="*/ 3999864 w 4484915"/>
              <a:gd name="connsiteY39" fmla="*/ 4244251 h 6155565"/>
              <a:gd name="connsiteX40" fmla="*/ 3935591 w 4484915"/>
              <a:gd name="connsiteY40" fmla="*/ 4027750 h 6155565"/>
              <a:gd name="connsiteX41" fmla="*/ 3887093 w 4484915"/>
              <a:gd name="connsiteY41" fmla="*/ 3790981 h 6155565"/>
              <a:gd name="connsiteX42" fmla="*/ 3930991 w 4484915"/>
              <a:gd name="connsiteY42" fmla="*/ 3610440 h 6155565"/>
              <a:gd name="connsiteX43" fmla="*/ 4061359 w 4484915"/>
              <a:gd name="connsiteY43" fmla="*/ 3513776 h 6155565"/>
              <a:gd name="connsiteX44" fmla="*/ 3835985 w 4484915"/>
              <a:gd name="connsiteY44" fmla="*/ 3334378 h 6155565"/>
              <a:gd name="connsiteX45" fmla="*/ 4016680 w 4484915"/>
              <a:gd name="connsiteY45" fmla="*/ 2814138 h 6155565"/>
              <a:gd name="connsiteX46" fmla="*/ 3976094 w 4484915"/>
              <a:gd name="connsiteY46" fmla="*/ 2633828 h 6155565"/>
              <a:gd name="connsiteX47" fmla="*/ 4057211 w 4484915"/>
              <a:gd name="connsiteY47" fmla="*/ 2471595 h 6155565"/>
              <a:gd name="connsiteX48" fmla="*/ 4219443 w 4484915"/>
              <a:gd name="connsiteY48" fmla="*/ 2353608 h 6155565"/>
              <a:gd name="connsiteX49" fmla="*/ 4189947 w 4484915"/>
              <a:gd name="connsiteY49" fmla="*/ 2184004 h 6155565"/>
              <a:gd name="connsiteX50" fmla="*/ 4263689 w 4484915"/>
              <a:gd name="connsiteY50" fmla="*/ 2080764 h 6155565"/>
              <a:gd name="connsiteX51" fmla="*/ 4271064 w 4484915"/>
              <a:gd name="connsiteY51" fmla="*/ 1866913 h 6155565"/>
              <a:gd name="connsiteX52" fmla="*/ 4366927 w 4484915"/>
              <a:gd name="connsiteY52" fmla="*/ 1896409 h 6155565"/>
              <a:gd name="connsiteX53" fmla="*/ 4484915 w 4484915"/>
              <a:gd name="connsiteY53" fmla="*/ 1771048 h 6155565"/>
              <a:gd name="connsiteX54" fmla="*/ 4418547 w 4484915"/>
              <a:gd name="connsiteY54" fmla="*/ 1520326 h 6155565"/>
              <a:gd name="connsiteX55" fmla="*/ 4271063 w 4484915"/>
              <a:gd name="connsiteY55" fmla="*/ 1369564 h 6155565"/>
              <a:gd name="connsiteX56" fmla="*/ 4162499 w 4484915"/>
              <a:gd name="connsiteY56" fmla="*/ 1246456 h 6155565"/>
              <a:gd name="connsiteX57" fmla="*/ 4093879 w 4484915"/>
              <a:gd name="connsiteY57" fmla="*/ 1117612 h 6155565"/>
              <a:gd name="connsiteX58" fmla="*/ 4042464 w 4484915"/>
              <a:gd name="connsiteY58" fmla="*/ 974635 h 6155565"/>
              <a:gd name="connsiteX59" fmla="*/ 3835986 w 4484915"/>
              <a:gd name="connsiteY59" fmla="*/ 790280 h 6155565"/>
              <a:gd name="connsiteX60" fmla="*/ 3791741 w 4484915"/>
              <a:gd name="connsiteY60" fmla="*/ 613300 h 6155565"/>
              <a:gd name="connsiteX61" fmla="*/ 3659005 w 4484915"/>
              <a:gd name="connsiteY61" fmla="*/ 546932 h 6155565"/>
              <a:gd name="connsiteX62" fmla="*/ 3504147 w 4484915"/>
              <a:gd name="connsiteY62" fmla="*/ 664919 h 6155565"/>
              <a:gd name="connsiteX63" fmla="*/ 3577890 w 4484915"/>
              <a:gd name="connsiteY63" fmla="*/ 487938 h 6155565"/>
              <a:gd name="connsiteX64" fmla="*/ 3617013 w 4484915"/>
              <a:gd name="connsiteY64" fmla="*/ 363601 h 6155565"/>
              <a:gd name="connsiteX65" fmla="*/ 3476699 w 4484915"/>
              <a:gd name="connsiteY65" fmla="*/ 313006 h 6155565"/>
              <a:gd name="connsiteX66" fmla="*/ 3362399 w 4484915"/>
              <a:gd name="connsiteY66" fmla="*/ 243156 h 6155565"/>
              <a:gd name="connsiteX67" fmla="*/ 3304839 w 4484915"/>
              <a:gd name="connsiteY67" fmla="*/ 302764 h 6155565"/>
              <a:gd name="connsiteX68" fmla="*/ 3337820 w 4484915"/>
              <a:gd name="connsiteY68" fmla="*/ 380399 h 6155565"/>
              <a:gd name="connsiteX69" fmla="*/ 3241749 w 4484915"/>
              <a:gd name="connsiteY69" fmla="*/ 395556 h 6155565"/>
              <a:gd name="connsiteX70" fmla="*/ 3194430 w 4484915"/>
              <a:gd name="connsiteY70" fmla="*/ 569054 h 6155565"/>
              <a:gd name="connsiteX71" fmla="*/ 3349290 w 4484915"/>
              <a:gd name="connsiteY71" fmla="*/ 554306 h 6155565"/>
              <a:gd name="connsiteX72" fmla="*/ 3364037 w 4484915"/>
              <a:gd name="connsiteY72" fmla="*/ 664919 h 6155565"/>
              <a:gd name="connsiteX73" fmla="*/ 3260798 w 4484915"/>
              <a:gd name="connsiteY73" fmla="*/ 738661 h 6155565"/>
              <a:gd name="connsiteX74" fmla="*/ 3024825 w 4484915"/>
              <a:gd name="connsiteY74" fmla="*/ 657545 h 6155565"/>
              <a:gd name="connsiteX75" fmla="*/ 2855218 w 4484915"/>
              <a:gd name="connsiteY75" fmla="*/ 480564 h 6155565"/>
              <a:gd name="connsiteX76" fmla="*/ 2774101 w 4484915"/>
              <a:gd name="connsiteY76" fmla="*/ 495313 h 6155565"/>
              <a:gd name="connsiteX77" fmla="*/ 2669132 w 4484915"/>
              <a:gd name="connsiteY77" fmla="*/ 238242 h 6155565"/>
              <a:gd name="connsiteX78" fmla="*/ 2749928 w 4484915"/>
              <a:gd name="connsiteY78" fmla="*/ 111021 h 6155565"/>
              <a:gd name="connsiteX79" fmla="*/ 2619112 w 4484915"/>
              <a:gd name="connsiteY79" fmla="*/ 65410 h 6155565"/>
              <a:gd name="connsiteX80" fmla="*/ 2472583 w 4484915"/>
              <a:gd name="connsiteY80" fmla="*/ 0 h 615556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619112 w 4484915"/>
              <a:gd name="connsiteY79" fmla="*/ 150470 h 6240625"/>
              <a:gd name="connsiteX80" fmla="*/ 2068545 w 4484915"/>
              <a:gd name="connsiteY80" fmla="*/ 0 h 624062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310768 w 4484915"/>
              <a:gd name="connsiteY79" fmla="*/ 107940 h 6240625"/>
              <a:gd name="connsiteX80" fmla="*/ 2068545 w 4484915"/>
              <a:gd name="connsiteY80" fmla="*/ 0 h 624062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523419 w 4484915"/>
              <a:gd name="connsiteY79" fmla="*/ 150470 h 6240625"/>
              <a:gd name="connsiteX80" fmla="*/ 2310768 w 4484915"/>
              <a:gd name="connsiteY80" fmla="*/ 107940 h 6240625"/>
              <a:gd name="connsiteX81" fmla="*/ 2068545 w 4484915"/>
              <a:gd name="connsiteY81" fmla="*/ 0 h 624062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448991 w 4484915"/>
              <a:gd name="connsiteY79" fmla="*/ 22879 h 6240625"/>
              <a:gd name="connsiteX80" fmla="*/ 2310768 w 4484915"/>
              <a:gd name="connsiteY80" fmla="*/ 107940 h 6240625"/>
              <a:gd name="connsiteX81" fmla="*/ 2068545 w 4484915"/>
              <a:gd name="connsiteY81" fmla="*/ 0 h 624062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448991 w 4484915"/>
              <a:gd name="connsiteY79" fmla="*/ 22879 h 6240625"/>
              <a:gd name="connsiteX80" fmla="*/ 2310768 w 4484915"/>
              <a:gd name="connsiteY80" fmla="*/ 107940 h 6240625"/>
              <a:gd name="connsiteX81" fmla="*/ 2068545 w 4484915"/>
              <a:gd name="connsiteY81" fmla="*/ 0 h 6240625"/>
              <a:gd name="connsiteX0" fmla="*/ 0 w 4484915"/>
              <a:gd name="connsiteY0" fmla="*/ 5915060 h 6240625"/>
              <a:gd name="connsiteX1" fmla="*/ 14794 w 4484915"/>
              <a:gd name="connsiteY1" fmla="*/ 6059737 h 6240625"/>
              <a:gd name="connsiteX2" fmla="*/ 20330 w 4484915"/>
              <a:gd name="connsiteY2" fmla="*/ 6053707 h 6240625"/>
              <a:gd name="connsiteX3" fmla="*/ 80756 w 4484915"/>
              <a:gd name="connsiteY3" fmla="*/ 6170874 h 6240625"/>
              <a:gd name="connsiteX4" fmla="*/ 149582 w 4484915"/>
              <a:gd name="connsiteY4" fmla="*/ 6215118 h 6240625"/>
              <a:gd name="connsiteX5" fmla="*/ 238199 w 4484915"/>
              <a:gd name="connsiteY5" fmla="*/ 6195616 h 6240625"/>
              <a:gd name="connsiteX6" fmla="*/ 317958 w 4484915"/>
              <a:gd name="connsiteY6" fmla="*/ 6168825 h 6240625"/>
              <a:gd name="connsiteX7" fmla="*/ 288999 w 4484915"/>
              <a:gd name="connsiteY7" fmla="*/ 6236380 h 6240625"/>
              <a:gd name="connsiteX8" fmla="*/ 421735 w 4484915"/>
              <a:gd name="connsiteY8" fmla="*/ 6229006 h 6240625"/>
              <a:gd name="connsiteX9" fmla="*/ 500891 w 4484915"/>
              <a:gd name="connsiteY9" fmla="*/ 6178196 h 6240625"/>
              <a:gd name="connsiteX10" fmla="*/ 704932 w 4484915"/>
              <a:gd name="connsiteY10" fmla="*/ 6128214 h 6240625"/>
              <a:gd name="connsiteX11" fmla="*/ 770483 w 4484915"/>
              <a:gd name="connsiteY11" fmla="*/ 5967211 h 6240625"/>
              <a:gd name="connsiteX12" fmla="*/ 923223 w 4484915"/>
              <a:gd name="connsiteY12" fmla="*/ 5986743 h 6240625"/>
              <a:gd name="connsiteX13" fmla="*/ 1090932 w 4484915"/>
              <a:gd name="connsiteY13" fmla="*/ 5889503 h 6240625"/>
              <a:gd name="connsiteX14" fmla="*/ 1239928 w 4484915"/>
              <a:gd name="connsiteY14" fmla="*/ 5875243 h 6240625"/>
              <a:gd name="connsiteX15" fmla="*/ 1345935 w 4484915"/>
              <a:gd name="connsiteY15" fmla="*/ 6024109 h 6240625"/>
              <a:gd name="connsiteX16" fmla="*/ 1472016 w 4484915"/>
              <a:gd name="connsiteY16" fmla="*/ 5921192 h 6240625"/>
              <a:gd name="connsiteX17" fmla="*/ 1635834 w 4484915"/>
              <a:gd name="connsiteY17" fmla="*/ 5831975 h 6240625"/>
              <a:gd name="connsiteX18" fmla="*/ 1687844 w 4484915"/>
              <a:gd name="connsiteY18" fmla="*/ 5733207 h 6240625"/>
              <a:gd name="connsiteX19" fmla="*/ 1879077 w 4484915"/>
              <a:gd name="connsiteY19" fmla="*/ 5776972 h 6240625"/>
              <a:gd name="connsiteX20" fmla="*/ 2038348 w 4484915"/>
              <a:gd name="connsiteY20" fmla="*/ 5747746 h 6240625"/>
              <a:gd name="connsiteX21" fmla="*/ 2160576 w 4484915"/>
              <a:gd name="connsiteY21" fmla="*/ 5667150 h 6240625"/>
              <a:gd name="connsiteX22" fmla="*/ 2299539 w 4484915"/>
              <a:gd name="connsiteY22" fmla="*/ 5676929 h 6240625"/>
              <a:gd name="connsiteX23" fmla="*/ 2414592 w 4484915"/>
              <a:gd name="connsiteY23" fmla="*/ 5570190 h 6240625"/>
              <a:gd name="connsiteX24" fmla="*/ 2564252 w 4484915"/>
              <a:gd name="connsiteY24" fmla="*/ 5618485 h 6240625"/>
              <a:gd name="connsiteX25" fmla="*/ 2685717 w 4484915"/>
              <a:gd name="connsiteY25" fmla="*/ 5474969 h 6240625"/>
              <a:gd name="connsiteX26" fmla="*/ 2858795 w 4484915"/>
              <a:gd name="connsiteY26" fmla="*/ 5686474 h 6240625"/>
              <a:gd name="connsiteX27" fmla="*/ 2981027 w 4484915"/>
              <a:gd name="connsiteY27" fmla="*/ 5620515 h 6240625"/>
              <a:gd name="connsiteX28" fmla="*/ 3125488 w 4484915"/>
              <a:gd name="connsiteY28" fmla="*/ 5546861 h 6240625"/>
              <a:gd name="connsiteX29" fmla="*/ 3336736 w 4484915"/>
              <a:gd name="connsiteY29" fmla="*/ 5371341 h 6240625"/>
              <a:gd name="connsiteX30" fmla="*/ 3466823 w 4484915"/>
              <a:gd name="connsiteY30" fmla="*/ 5360499 h 6240625"/>
              <a:gd name="connsiteX31" fmla="*/ 3615507 w 4484915"/>
              <a:gd name="connsiteY31" fmla="*/ 5307005 h 6240625"/>
              <a:gd name="connsiteX32" fmla="*/ 3756156 w 4484915"/>
              <a:gd name="connsiteY32" fmla="*/ 5319371 h 6240625"/>
              <a:gd name="connsiteX33" fmla="*/ 3935778 w 4484915"/>
              <a:gd name="connsiteY33" fmla="*/ 5235462 h 6240625"/>
              <a:gd name="connsiteX34" fmla="*/ 4046778 w 4484915"/>
              <a:gd name="connsiteY34" fmla="*/ 5096259 h 6240625"/>
              <a:gd name="connsiteX35" fmla="*/ 3968462 w 4484915"/>
              <a:gd name="connsiteY35" fmla="*/ 4996918 h 6240625"/>
              <a:gd name="connsiteX36" fmla="*/ 4063747 w 4484915"/>
              <a:gd name="connsiteY36" fmla="*/ 4851030 h 6240625"/>
              <a:gd name="connsiteX37" fmla="*/ 4077440 w 4484915"/>
              <a:gd name="connsiteY37" fmla="*/ 4650701 h 6240625"/>
              <a:gd name="connsiteX38" fmla="*/ 4069252 w 4484915"/>
              <a:gd name="connsiteY38" fmla="*/ 4492431 h 6240625"/>
              <a:gd name="connsiteX39" fmla="*/ 3999864 w 4484915"/>
              <a:gd name="connsiteY39" fmla="*/ 4329311 h 6240625"/>
              <a:gd name="connsiteX40" fmla="*/ 3935591 w 4484915"/>
              <a:gd name="connsiteY40" fmla="*/ 4112810 h 6240625"/>
              <a:gd name="connsiteX41" fmla="*/ 3887093 w 4484915"/>
              <a:gd name="connsiteY41" fmla="*/ 3876041 h 6240625"/>
              <a:gd name="connsiteX42" fmla="*/ 3930991 w 4484915"/>
              <a:gd name="connsiteY42" fmla="*/ 3695500 h 6240625"/>
              <a:gd name="connsiteX43" fmla="*/ 4061359 w 4484915"/>
              <a:gd name="connsiteY43" fmla="*/ 3598836 h 6240625"/>
              <a:gd name="connsiteX44" fmla="*/ 3835985 w 4484915"/>
              <a:gd name="connsiteY44" fmla="*/ 3419438 h 6240625"/>
              <a:gd name="connsiteX45" fmla="*/ 4016680 w 4484915"/>
              <a:gd name="connsiteY45" fmla="*/ 2899198 h 6240625"/>
              <a:gd name="connsiteX46" fmla="*/ 3976094 w 4484915"/>
              <a:gd name="connsiteY46" fmla="*/ 2718888 h 6240625"/>
              <a:gd name="connsiteX47" fmla="*/ 4057211 w 4484915"/>
              <a:gd name="connsiteY47" fmla="*/ 2556655 h 6240625"/>
              <a:gd name="connsiteX48" fmla="*/ 4219443 w 4484915"/>
              <a:gd name="connsiteY48" fmla="*/ 2438668 h 6240625"/>
              <a:gd name="connsiteX49" fmla="*/ 4189947 w 4484915"/>
              <a:gd name="connsiteY49" fmla="*/ 2269064 h 6240625"/>
              <a:gd name="connsiteX50" fmla="*/ 4263689 w 4484915"/>
              <a:gd name="connsiteY50" fmla="*/ 2165824 h 6240625"/>
              <a:gd name="connsiteX51" fmla="*/ 4271064 w 4484915"/>
              <a:gd name="connsiteY51" fmla="*/ 1951973 h 6240625"/>
              <a:gd name="connsiteX52" fmla="*/ 4366927 w 4484915"/>
              <a:gd name="connsiteY52" fmla="*/ 1981469 h 6240625"/>
              <a:gd name="connsiteX53" fmla="*/ 4484915 w 4484915"/>
              <a:gd name="connsiteY53" fmla="*/ 1856108 h 6240625"/>
              <a:gd name="connsiteX54" fmla="*/ 4418547 w 4484915"/>
              <a:gd name="connsiteY54" fmla="*/ 1605386 h 6240625"/>
              <a:gd name="connsiteX55" fmla="*/ 4271063 w 4484915"/>
              <a:gd name="connsiteY55" fmla="*/ 1454624 h 6240625"/>
              <a:gd name="connsiteX56" fmla="*/ 4162499 w 4484915"/>
              <a:gd name="connsiteY56" fmla="*/ 1331516 h 6240625"/>
              <a:gd name="connsiteX57" fmla="*/ 4093879 w 4484915"/>
              <a:gd name="connsiteY57" fmla="*/ 1202672 h 6240625"/>
              <a:gd name="connsiteX58" fmla="*/ 4042464 w 4484915"/>
              <a:gd name="connsiteY58" fmla="*/ 1059695 h 6240625"/>
              <a:gd name="connsiteX59" fmla="*/ 3835986 w 4484915"/>
              <a:gd name="connsiteY59" fmla="*/ 875340 h 6240625"/>
              <a:gd name="connsiteX60" fmla="*/ 3791741 w 4484915"/>
              <a:gd name="connsiteY60" fmla="*/ 698360 h 6240625"/>
              <a:gd name="connsiteX61" fmla="*/ 3659005 w 4484915"/>
              <a:gd name="connsiteY61" fmla="*/ 631992 h 6240625"/>
              <a:gd name="connsiteX62" fmla="*/ 3504147 w 4484915"/>
              <a:gd name="connsiteY62" fmla="*/ 749979 h 6240625"/>
              <a:gd name="connsiteX63" fmla="*/ 3577890 w 4484915"/>
              <a:gd name="connsiteY63" fmla="*/ 572998 h 6240625"/>
              <a:gd name="connsiteX64" fmla="*/ 3617013 w 4484915"/>
              <a:gd name="connsiteY64" fmla="*/ 448661 h 6240625"/>
              <a:gd name="connsiteX65" fmla="*/ 3476699 w 4484915"/>
              <a:gd name="connsiteY65" fmla="*/ 398066 h 6240625"/>
              <a:gd name="connsiteX66" fmla="*/ 3362399 w 4484915"/>
              <a:gd name="connsiteY66" fmla="*/ 328216 h 6240625"/>
              <a:gd name="connsiteX67" fmla="*/ 3304839 w 4484915"/>
              <a:gd name="connsiteY67" fmla="*/ 387824 h 6240625"/>
              <a:gd name="connsiteX68" fmla="*/ 3337820 w 4484915"/>
              <a:gd name="connsiteY68" fmla="*/ 465459 h 6240625"/>
              <a:gd name="connsiteX69" fmla="*/ 3241749 w 4484915"/>
              <a:gd name="connsiteY69" fmla="*/ 480616 h 6240625"/>
              <a:gd name="connsiteX70" fmla="*/ 3194430 w 4484915"/>
              <a:gd name="connsiteY70" fmla="*/ 654114 h 6240625"/>
              <a:gd name="connsiteX71" fmla="*/ 3349290 w 4484915"/>
              <a:gd name="connsiteY71" fmla="*/ 639366 h 6240625"/>
              <a:gd name="connsiteX72" fmla="*/ 3364037 w 4484915"/>
              <a:gd name="connsiteY72" fmla="*/ 749979 h 6240625"/>
              <a:gd name="connsiteX73" fmla="*/ 3260798 w 4484915"/>
              <a:gd name="connsiteY73" fmla="*/ 823721 h 6240625"/>
              <a:gd name="connsiteX74" fmla="*/ 3024825 w 4484915"/>
              <a:gd name="connsiteY74" fmla="*/ 742605 h 6240625"/>
              <a:gd name="connsiteX75" fmla="*/ 2855218 w 4484915"/>
              <a:gd name="connsiteY75" fmla="*/ 565624 h 6240625"/>
              <a:gd name="connsiteX76" fmla="*/ 2774101 w 4484915"/>
              <a:gd name="connsiteY76" fmla="*/ 580373 h 6240625"/>
              <a:gd name="connsiteX77" fmla="*/ 2669132 w 4484915"/>
              <a:gd name="connsiteY77" fmla="*/ 323302 h 6240625"/>
              <a:gd name="connsiteX78" fmla="*/ 2749928 w 4484915"/>
              <a:gd name="connsiteY78" fmla="*/ 196081 h 6240625"/>
              <a:gd name="connsiteX79" fmla="*/ 2459624 w 4484915"/>
              <a:gd name="connsiteY79" fmla="*/ 65410 h 6240625"/>
              <a:gd name="connsiteX80" fmla="*/ 2310768 w 4484915"/>
              <a:gd name="connsiteY80" fmla="*/ 107940 h 6240625"/>
              <a:gd name="connsiteX81" fmla="*/ 2068545 w 4484915"/>
              <a:gd name="connsiteY81" fmla="*/ 0 h 6240625"/>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459624 w 4484915"/>
              <a:gd name="connsiteY79" fmla="*/ 161205 h 6336420"/>
              <a:gd name="connsiteX80" fmla="*/ 2310768 w 4484915"/>
              <a:gd name="connsiteY80" fmla="*/ 203735 h 6336420"/>
              <a:gd name="connsiteX81" fmla="*/ 1998876 w 4484915"/>
              <a:gd name="connsiteY81"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459624 w 4484915"/>
              <a:gd name="connsiteY79" fmla="*/ 161205 h 6336420"/>
              <a:gd name="connsiteX80" fmla="*/ 2310768 w 4484915"/>
              <a:gd name="connsiteY80" fmla="*/ 203735 h 6336420"/>
              <a:gd name="connsiteX81" fmla="*/ 2105306 w 4484915"/>
              <a:gd name="connsiteY81" fmla="*/ 82727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459624 w 4484915"/>
              <a:gd name="connsiteY79" fmla="*/ 161205 h 6336420"/>
              <a:gd name="connsiteX80" fmla="*/ 2310768 w 4484915"/>
              <a:gd name="connsiteY80" fmla="*/ 203735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459624 w 4484915"/>
              <a:gd name="connsiteY79" fmla="*/ 161205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459624 w 4484915"/>
              <a:gd name="connsiteY79" fmla="*/ 161205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3935591 w 4484915"/>
              <a:gd name="connsiteY40" fmla="*/ 420860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4066220 w 4484915"/>
              <a:gd name="connsiteY40" fmla="*/ 426956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4066220 w 4484915"/>
              <a:gd name="connsiteY40" fmla="*/ 4269565 h 6336420"/>
              <a:gd name="connsiteX41" fmla="*/ 3887093 w 4484915"/>
              <a:gd name="connsiteY41" fmla="*/ 3971836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69252 w 4484915"/>
              <a:gd name="connsiteY38" fmla="*/ 4588226 h 6336420"/>
              <a:gd name="connsiteX39" fmla="*/ 3999864 w 4484915"/>
              <a:gd name="connsiteY39" fmla="*/ 4425106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3999864 w 4484915"/>
              <a:gd name="connsiteY39" fmla="*/ 4425106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3999864 w 4484915"/>
              <a:gd name="connsiteY39" fmla="*/ 4425106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687844 w 4484915"/>
              <a:gd name="connsiteY18" fmla="*/ 5829002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4992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68978 w 4484915"/>
              <a:gd name="connsiteY78" fmla="*/ 291876 h 6336420"/>
              <a:gd name="connsiteX79" fmla="*/ 2398664 w 4484915"/>
              <a:gd name="connsiteY79" fmla="*/ 126371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68978 w 4484915"/>
              <a:gd name="connsiteY78" fmla="*/ 291876 h 6336420"/>
              <a:gd name="connsiteX79" fmla="*/ 2384377 w 4484915"/>
              <a:gd name="connsiteY79" fmla="*/ 150183 h 6336420"/>
              <a:gd name="connsiteX80" fmla="*/ 2188848 w 4484915"/>
              <a:gd name="connsiteY80" fmla="*/ 90524 h 6336420"/>
              <a:gd name="connsiteX81" fmla="*/ 2061763 w 4484915"/>
              <a:gd name="connsiteY81" fmla="*/ 108852 h 6336420"/>
              <a:gd name="connsiteX82" fmla="*/ 1998876 w 4484915"/>
              <a:gd name="connsiteY82" fmla="*/ 0 h 6336420"/>
              <a:gd name="connsiteX0" fmla="*/ 0 w 4484915"/>
              <a:gd name="connsiteY0" fmla="*/ 6010855 h 6336420"/>
              <a:gd name="connsiteX1" fmla="*/ 14794 w 4484915"/>
              <a:gd name="connsiteY1" fmla="*/ 6155532 h 6336420"/>
              <a:gd name="connsiteX2" fmla="*/ 20330 w 4484915"/>
              <a:gd name="connsiteY2" fmla="*/ 6149502 h 6336420"/>
              <a:gd name="connsiteX3" fmla="*/ 80756 w 4484915"/>
              <a:gd name="connsiteY3" fmla="*/ 6266669 h 6336420"/>
              <a:gd name="connsiteX4" fmla="*/ 149582 w 4484915"/>
              <a:gd name="connsiteY4" fmla="*/ 6310913 h 6336420"/>
              <a:gd name="connsiteX5" fmla="*/ 238199 w 4484915"/>
              <a:gd name="connsiteY5" fmla="*/ 6291411 h 6336420"/>
              <a:gd name="connsiteX6" fmla="*/ 317958 w 4484915"/>
              <a:gd name="connsiteY6" fmla="*/ 6264620 h 6336420"/>
              <a:gd name="connsiteX7" fmla="*/ 288999 w 4484915"/>
              <a:gd name="connsiteY7" fmla="*/ 6332175 h 6336420"/>
              <a:gd name="connsiteX8" fmla="*/ 421735 w 4484915"/>
              <a:gd name="connsiteY8" fmla="*/ 6324801 h 6336420"/>
              <a:gd name="connsiteX9" fmla="*/ 500891 w 4484915"/>
              <a:gd name="connsiteY9" fmla="*/ 6273991 h 6336420"/>
              <a:gd name="connsiteX10" fmla="*/ 704932 w 4484915"/>
              <a:gd name="connsiteY10" fmla="*/ 6224009 h 6336420"/>
              <a:gd name="connsiteX11" fmla="*/ 770483 w 4484915"/>
              <a:gd name="connsiteY11" fmla="*/ 6063006 h 6336420"/>
              <a:gd name="connsiteX12" fmla="*/ 923223 w 4484915"/>
              <a:gd name="connsiteY12" fmla="*/ 6082538 h 6336420"/>
              <a:gd name="connsiteX13" fmla="*/ 1090932 w 4484915"/>
              <a:gd name="connsiteY13" fmla="*/ 5985298 h 6336420"/>
              <a:gd name="connsiteX14" fmla="*/ 1239928 w 4484915"/>
              <a:gd name="connsiteY14" fmla="*/ 5971038 h 6336420"/>
              <a:gd name="connsiteX15" fmla="*/ 1345935 w 4484915"/>
              <a:gd name="connsiteY15" fmla="*/ 6119904 h 6336420"/>
              <a:gd name="connsiteX16" fmla="*/ 1472016 w 4484915"/>
              <a:gd name="connsiteY16" fmla="*/ 6016987 h 6336420"/>
              <a:gd name="connsiteX17" fmla="*/ 1635834 w 4484915"/>
              <a:gd name="connsiteY17" fmla="*/ 5927770 h 6336420"/>
              <a:gd name="connsiteX18" fmla="*/ 1731387 w 4484915"/>
              <a:gd name="connsiteY18" fmla="*/ 5820293 h 6336420"/>
              <a:gd name="connsiteX19" fmla="*/ 1879077 w 4484915"/>
              <a:gd name="connsiteY19" fmla="*/ 5872767 h 6336420"/>
              <a:gd name="connsiteX20" fmla="*/ 2038348 w 4484915"/>
              <a:gd name="connsiteY20" fmla="*/ 5843541 h 6336420"/>
              <a:gd name="connsiteX21" fmla="*/ 2160576 w 4484915"/>
              <a:gd name="connsiteY21" fmla="*/ 5762945 h 6336420"/>
              <a:gd name="connsiteX22" fmla="*/ 2299539 w 4484915"/>
              <a:gd name="connsiteY22" fmla="*/ 5772724 h 6336420"/>
              <a:gd name="connsiteX23" fmla="*/ 2414592 w 4484915"/>
              <a:gd name="connsiteY23" fmla="*/ 5665985 h 6336420"/>
              <a:gd name="connsiteX24" fmla="*/ 2564252 w 4484915"/>
              <a:gd name="connsiteY24" fmla="*/ 5714280 h 6336420"/>
              <a:gd name="connsiteX25" fmla="*/ 2685717 w 4484915"/>
              <a:gd name="connsiteY25" fmla="*/ 5570764 h 6336420"/>
              <a:gd name="connsiteX26" fmla="*/ 2858795 w 4484915"/>
              <a:gd name="connsiteY26" fmla="*/ 5782269 h 6336420"/>
              <a:gd name="connsiteX27" fmla="*/ 2981027 w 4484915"/>
              <a:gd name="connsiteY27" fmla="*/ 5716310 h 6336420"/>
              <a:gd name="connsiteX28" fmla="*/ 3125488 w 4484915"/>
              <a:gd name="connsiteY28" fmla="*/ 5642656 h 6336420"/>
              <a:gd name="connsiteX29" fmla="*/ 3336736 w 4484915"/>
              <a:gd name="connsiteY29" fmla="*/ 5467136 h 6336420"/>
              <a:gd name="connsiteX30" fmla="*/ 3466823 w 4484915"/>
              <a:gd name="connsiteY30" fmla="*/ 5456294 h 6336420"/>
              <a:gd name="connsiteX31" fmla="*/ 3615507 w 4484915"/>
              <a:gd name="connsiteY31" fmla="*/ 5402800 h 6336420"/>
              <a:gd name="connsiteX32" fmla="*/ 3756156 w 4484915"/>
              <a:gd name="connsiteY32" fmla="*/ 5415166 h 6336420"/>
              <a:gd name="connsiteX33" fmla="*/ 3935778 w 4484915"/>
              <a:gd name="connsiteY33" fmla="*/ 5331257 h 6336420"/>
              <a:gd name="connsiteX34" fmla="*/ 4046778 w 4484915"/>
              <a:gd name="connsiteY34" fmla="*/ 5192054 h 6336420"/>
              <a:gd name="connsiteX35" fmla="*/ 3968462 w 4484915"/>
              <a:gd name="connsiteY35" fmla="*/ 5092713 h 6336420"/>
              <a:gd name="connsiteX36" fmla="*/ 4063747 w 4484915"/>
              <a:gd name="connsiteY36" fmla="*/ 4946825 h 6336420"/>
              <a:gd name="connsiteX37" fmla="*/ 4077440 w 4484915"/>
              <a:gd name="connsiteY37" fmla="*/ 4746496 h 6336420"/>
              <a:gd name="connsiteX38" fmla="*/ 4095378 w 4484915"/>
              <a:gd name="connsiteY38" fmla="*/ 4588226 h 6336420"/>
              <a:gd name="connsiteX39" fmla="*/ 4043407 w 4484915"/>
              <a:gd name="connsiteY39" fmla="*/ 4416397 h 6336420"/>
              <a:gd name="connsiteX40" fmla="*/ 4066220 w 4484915"/>
              <a:gd name="connsiteY40" fmla="*/ 4269565 h 6336420"/>
              <a:gd name="connsiteX41" fmla="*/ 3913219 w 4484915"/>
              <a:gd name="connsiteY41" fmla="*/ 4015379 h 6336420"/>
              <a:gd name="connsiteX42" fmla="*/ 3930991 w 4484915"/>
              <a:gd name="connsiteY42" fmla="*/ 3791295 h 6336420"/>
              <a:gd name="connsiteX43" fmla="*/ 4061359 w 4484915"/>
              <a:gd name="connsiteY43" fmla="*/ 3694631 h 6336420"/>
              <a:gd name="connsiteX44" fmla="*/ 3835985 w 4484915"/>
              <a:gd name="connsiteY44" fmla="*/ 3515233 h 6336420"/>
              <a:gd name="connsiteX45" fmla="*/ 4016680 w 4484915"/>
              <a:gd name="connsiteY45" fmla="*/ 2994993 h 6336420"/>
              <a:gd name="connsiteX46" fmla="*/ 3976094 w 4484915"/>
              <a:gd name="connsiteY46" fmla="*/ 2814683 h 6336420"/>
              <a:gd name="connsiteX47" fmla="*/ 4057211 w 4484915"/>
              <a:gd name="connsiteY47" fmla="*/ 2652450 h 6336420"/>
              <a:gd name="connsiteX48" fmla="*/ 4219443 w 4484915"/>
              <a:gd name="connsiteY48" fmla="*/ 2534463 h 6336420"/>
              <a:gd name="connsiteX49" fmla="*/ 4189947 w 4484915"/>
              <a:gd name="connsiteY49" fmla="*/ 2364859 h 6336420"/>
              <a:gd name="connsiteX50" fmla="*/ 4263689 w 4484915"/>
              <a:gd name="connsiteY50" fmla="*/ 2261619 h 6336420"/>
              <a:gd name="connsiteX51" fmla="*/ 4271064 w 4484915"/>
              <a:gd name="connsiteY51" fmla="*/ 2047768 h 6336420"/>
              <a:gd name="connsiteX52" fmla="*/ 4366927 w 4484915"/>
              <a:gd name="connsiteY52" fmla="*/ 2077264 h 6336420"/>
              <a:gd name="connsiteX53" fmla="*/ 4484915 w 4484915"/>
              <a:gd name="connsiteY53" fmla="*/ 1951903 h 6336420"/>
              <a:gd name="connsiteX54" fmla="*/ 4418547 w 4484915"/>
              <a:gd name="connsiteY54" fmla="*/ 1701181 h 6336420"/>
              <a:gd name="connsiteX55" fmla="*/ 4271063 w 4484915"/>
              <a:gd name="connsiteY55" fmla="*/ 1550419 h 6336420"/>
              <a:gd name="connsiteX56" fmla="*/ 4162499 w 4484915"/>
              <a:gd name="connsiteY56" fmla="*/ 1427311 h 6336420"/>
              <a:gd name="connsiteX57" fmla="*/ 4093879 w 4484915"/>
              <a:gd name="connsiteY57" fmla="*/ 1298467 h 6336420"/>
              <a:gd name="connsiteX58" fmla="*/ 4042464 w 4484915"/>
              <a:gd name="connsiteY58" fmla="*/ 1155490 h 6336420"/>
              <a:gd name="connsiteX59" fmla="*/ 3835986 w 4484915"/>
              <a:gd name="connsiteY59" fmla="*/ 971135 h 6336420"/>
              <a:gd name="connsiteX60" fmla="*/ 3791741 w 4484915"/>
              <a:gd name="connsiteY60" fmla="*/ 794155 h 6336420"/>
              <a:gd name="connsiteX61" fmla="*/ 3659005 w 4484915"/>
              <a:gd name="connsiteY61" fmla="*/ 727787 h 6336420"/>
              <a:gd name="connsiteX62" fmla="*/ 3504147 w 4484915"/>
              <a:gd name="connsiteY62" fmla="*/ 845774 h 6336420"/>
              <a:gd name="connsiteX63" fmla="*/ 3577890 w 4484915"/>
              <a:gd name="connsiteY63" fmla="*/ 668793 h 6336420"/>
              <a:gd name="connsiteX64" fmla="*/ 3617013 w 4484915"/>
              <a:gd name="connsiteY64" fmla="*/ 544456 h 6336420"/>
              <a:gd name="connsiteX65" fmla="*/ 3476699 w 4484915"/>
              <a:gd name="connsiteY65" fmla="*/ 493861 h 6336420"/>
              <a:gd name="connsiteX66" fmla="*/ 3362399 w 4484915"/>
              <a:gd name="connsiteY66" fmla="*/ 424011 h 6336420"/>
              <a:gd name="connsiteX67" fmla="*/ 3304839 w 4484915"/>
              <a:gd name="connsiteY67" fmla="*/ 483619 h 6336420"/>
              <a:gd name="connsiteX68" fmla="*/ 3337820 w 4484915"/>
              <a:gd name="connsiteY68" fmla="*/ 561254 h 6336420"/>
              <a:gd name="connsiteX69" fmla="*/ 3241749 w 4484915"/>
              <a:gd name="connsiteY69" fmla="*/ 576411 h 6336420"/>
              <a:gd name="connsiteX70" fmla="*/ 3194430 w 4484915"/>
              <a:gd name="connsiteY70" fmla="*/ 749909 h 6336420"/>
              <a:gd name="connsiteX71" fmla="*/ 3349290 w 4484915"/>
              <a:gd name="connsiteY71" fmla="*/ 735161 h 6336420"/>
              <a:gd name="connsiteX72" fmla="*/ 3364037 w 4484915"/>
              <a:gd name="connsiteY72" fmla="*/ 845774 h 6336420"/>
              <a:gd name="connsiteX73" fmla="*/ 3260798 w 4484915"/>
              <a:gd name="connsiteY73" fmla="*/ 919516 h 6336420"/>
              <a:gd name="connsiteX74" fmla="*/ 3024825 w 4484915"/>
              <a:gd name="connsiteY74" fmla="*/ 838400 h 6336420"/>
              <a:gd name="connsiteX75" fmla="*/ 2855218 w 4484915"/>
              <a:gd name="connsiteY75" fmla="*/ 661419 h 6336420"/>
              <a:gd name="connsiteX76" fmla="*/ 2774101 w 4484915"/>
              <a:gd name="connsiteY76" fmla="*/ 676168 h 6336420"/>
              <a:gd name="connsiteX77" fmla="*/ 2669132 w 4484915"/>
              <a:gd name="connsiteY77" fmla="*/ 419097 h 6336420"/>
              <a:gd name="connsiteX78" fmla="*/ 2768978 w 4484915"/>
              <a:gd name="connsiteY78" fmla="*/ 291876 h 6336420"/>
              <a:gd name="connsiteX79" fmla="*/ 2384377 w 4484915"/>
              <a:gd name="connsiteY79" fmla="*/ 150183 h 6336420"/>
              <a:gd name="connsiteX80" fmla="*/ 2188848 w 4484915"/>
              <a:gd name="connsiteY80" fmla="*/ 90524 h 6336420"/>
              <a:gd name="connsiteX81" fmla="*/ 2037951 w 4484915"/>
              <a:gd name="connsiteY81" fmla="*/ 123140 h 6336420"/>
              <a:gd name="connsiteX82" fmla="*/ 1998876 w 4484915"/>
              <a:gd name="connsiteY82" fmla="*/ 0 h 6336420"/>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74101 w 4484915"/>
              <a:gd name="connsiteY76" fmla="*/ 671406 h 6331658"/>
              <a:gd name="connsiteX77" fmla="*/ 2669132 w 4484915"/>
              <a:gd name="connsiteY77" fmla="*/ 414335 h 6331658"/>
              <a:gd name="connsiteX78" fmla="*/ 2768978 w 4484915"/>
              <a:gd name="connsiteY78" fmla="*/ 287114 h 6331658"/>
              <a:gd name="connsiteX79" fmla="*/ 2384377 w 4484915"/>
              <a:gd name="connsiteY79" fmla="*/ 145421 h 6331658"/>
              <a:gd name="connsiteX80" fmla="*/ 2188848 w 4484915"/>
              <a:gd name="connsiteY80" fmla="*/ 85762 h 6331658"/>
              <a:gd name="connsiteX81" fmla="*/ 2037951 w 4484915"/>
              <a:gd name="connsiteY81" fmla="*/ 118378 h 6331658"/>
              <a:gd name="connsiteX82" fmla="*/ 1965538 w 4484915"/>
              <a:gd name="connsiteY82"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74101 w 4484915"/>
              <a:gd name="connsiteY76" fmla="*/ 671406 h 6331658"/>
              <a:gd name="connsiteX77" fmla="*/ 2716757 w 4484915"/>
              <a:gd name="connsiteY77" fmla="*/ 380997 h 6331658"/>
              <a:gd name="connsiteX78" fmla="*/ 2768978 w 4484915"/>
              <a:gd name="connsiteY78" fmla="*/ 287114 h 6331658"/>
              <a:gd name="connsiteX79" fmla="*/ 2384377 w 4484915"/>
              <a:gd name="connsiteY79" fmla="*/ 145421 h 6331658"/>
              <a:gd name="connsiteX80" fmla="*/ 2188848 w 4484915"/>
              <a:gd name="connsiteY80" fmla="*/ 85762 h 6331658"/>
              <a:gd name="connsiteX81" fmla="*/ 2037951 w 4484915"/>
              <a:gd name="connsiteY81" fmla="*/ 118378 h 6331658"/>
              <a:gd name="connsiteX82" fmla="*/ 1965538 w 4484915"/>
              <a:gd name="connsiteY82"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74101 w 4484915"/>
              <a:gd name="connsiteY76" fmla="*/ 671406 h 6331658"/>
              <a:gd name="connsiteX77" fmla="*/ 2723887 w 4484915"/>
              <a:gd name="connsiteY77" fmla="*/ 5426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74101 w 4484915"/>
              <a:gd name="connsiteY76" fmla="*/ 671406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74101 w 4484915"/>
              <a:gd name="connsiteY76" fmla="*/ 671406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5218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24825 w 4484915"/>
              <a:gd name="connsiteY74" fmla="*/ 833638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14754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00466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00466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60798 w 4484915"/>
              <a:gd name="connsiteY73" fmla="*/ 900466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49290 w 4484915"/>
              <a:gd name="connsiteY71" fmla="*/ 730399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194430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41749 w 4484915"/>
              <a:gd name="connsiteY69" fmla="*/ 571649 h 6331658"/>
              <a:gd name="connsiteX70" fmla="*/ 3232530 w 4484915"/>
              <a:gd name="connsiteY70" fmla="*/ 740385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65561 w 4484915"/>
              <a:gd name="connsiteY69" fmla="*/ 585937 h 6331658"/>
              <a:gd name="connsiteX70" fmla="*/ 3232530 w 4484915"/>
              <a:gd name="connsiteY70" fmla="*/ 740385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65561 w 4484915"/>
              <a:gd name="connsiteY69" fmla="*/ 585937 h 6331658"/>
              <a:gd name="connsiteX70" fmla="*/ 3270630 w 4484915"/>
              <a:gd name="connsiteY70" fmla="*/ 730860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37820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76699 w 4484915"/>
              <a:gd name="connsiteY65" fmla="*/ 489099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17013 w 4484915"/>
              <a:gd name="connsiteY64" fmla="*/ 539694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577890 w 4484915"/>
              <a:gd name="connsiteY63" fmla="*/ 664031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7917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35986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42464 w 4484915"/>
              <a:gd name="connsiteY58" fmla="*/ 1150728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093879 w 4484915"/>
              <a:gd name="connsiteY57" fmla="*/ 1293705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62499 w 4484915"/>
              <a:gd name="connsiteY56" fmla="*/ 14225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271063 w 4484915"/>
              <a:gd name="connsiteY55" fmla="*/ 1545657 h 6331658"/>
              <a:gd name="connsiteX56" fmla="*/ 4176786 w 4484915"/>
              <a:gd name="connsiteY56" fmla="*/ 13844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3976094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304400 w 4484915"/>
              <a:gd name="connsiteY55" fmla="*/ 1526607 h 6331658"/>
              <a:gd name="connsiteX56" fmla="*/ 4176786 w 4484915"/>
              <a:gd name="connsiteY56" fmla="*/ 13844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4009431 w 4484915"/>
              <a:gd name="connsiteY46" fmla="*/ 2809921 h 6331658"/>
              <a:gd name="connsiteX47" fmla="*/ 4057211 w 4484915"/>
              <a:gd name="connsiteY47" fmla="*/ 2647688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304400 w 4484915"/>
              <a:gd name="connsiteY55" fmla="*/ 1526607 h 6331658"/>
              <a:gd name="connsiteX56" fmla="*/ 4176786 w 4484915"/>
              <a:gd name="connsiteY56" fmla="*/ 13844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4009431 w 4484915"/>
              <a:gd name="connsiteY46" fmla="*/ 2809921 h 6331658"/>
              <a:gd name="connsiteX47" fmla="*/ 4095311 w 4484915"/>
              <a:gd name="connsiteY47" fmla="*/ 2638163 h 6331658"/>
              <a:gd name="connsiteX48" fmla="*/ 4219443 w 4484915"/>
              <a:gd name="connsiteY48" fmla="*/ 2529701 h 6331658"/>
              <a:gd name="connsiteX49" fmla="*/ 4189947 w 4484915"/>
              <a:gd name="connsiteY49" fmla="*/ 2360097 h 6331658"/>
              <a:gd name="connsiteX50" fmla="*/ 4263689 w 4484915"/>
              <a:gd name="connsiteY50" fmla="*/ 225685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304400 w 4484915"/>
              <a:gd name="connsiteY55" fmla="*/ 1526607 h 6331658"/>
              <a:gd name="connsiteX56" fmla="*/ 4176786 w 4484915"/>
              <a:gd name="connsiteY56" fmla="*/ 13844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484915"/>
              <a:gd name="connsiteY0" fmla="*/ 6006093 h 6331658"/>
              <a:gd name="connsiteX1" fmla="*/ 14794 w 4484915"/>
              <a:gd name="connsiteY1" fmla="*/ 6150770 h 6331658"/>
              <a:gd name="connsiteX2" fmla="*/ 20330 w 4484915"/>
              <a:gd name="connsiteY2" fmla="*/ 6144740 h 6331658"/>
              <a:gd name="connsiteX3" fmla="*/ 80756 w 4484915"/>
              <a:gd name="connsiteY3" fmla="*/ 6261907 h 6331658"/>
              <a:gd name="connsiteX4" fmla="*/ 149582 w 4484915"/>
              <a:gd name="connsiteY4" fmla="*/ 6306151 h 6331658"/>
              <a:gd name="connsiteX5" fmla="*/ 238199 w 4484915"/>
              <a:gd name="connsiteY5" fmla="*/ 6286649 h 6331658"/>
              <a:gd name="connsiteX6" fmla="*/ 317958 w 4484915"/>
              <a:gd name="connsiteY6" fmla="*/ 6259858 h 6331658"/>
              <a:gd name="connsiteX7" fmla="*/ 288999 w 4484915"/>
              <a:gd name="connsiteY7" fmla="*/ 6327413 h 6331658"/>
              <a:gd name="connsiteX8" fmla="*/ 421735 w 4484915"/>
              <a:gd name="connsiteY8" fmla="*/ 6320039 h 6331658"/>
              <a:gd name="connsiteX9" fmla="*/ 500891 w 4484915"/>
              <a:gd name="connsiteY9" fmla="*/ 6269229 h 6331658"/>
              <a:gd name="connsiteX10" fmla="*/ 704932 w 4484915"/>
              <a:gd name="connsiteY10" fmla="*/ 6219247 h 6331658"/>
              <a:gd name="connsiteX11" fmla="*/ 770483 w 4484915"/>
              <a:gd name="connsiteY11" fmla="*/ 6058244 h 6331658"/>
              <a:gd name="connsiteX12" fmla="*/ 923223 w 4484915"/>
              <a:gd name="connsiteY12" fmla="*/ 6077776 h 6331658"/>
              <a:gd name="connsiteX13" fmla="*/ 1090932 w 4484915"/>
              <a:gd name="connsiteY13" fmla="*/ 5980536 h 6331658"/>
              <a:gd name="connsiteX14" fmla="*/ 1239928 w 4484915"/>
              <a:gd name="connsiteY14" fmla="*/ 5966276 h 6331658"/>
              <a:gd name="connsiteX15" fmla="*/ 1345935 w 4484915"/>
              <a:gd name="connsiteY15" fmla="*/ 6115142 h 6331658"/>
              <a:gd name="connsiteX16" fmla="*/ 1472016 w 4484915"/>
              <a:gd name="connsiteY16" fmla="*/ 6012225 h 6331658"/>
              <a:gd name="connsiteX17" fmla="*/ 1635834 w 4484915"/>
              <a:gd name="connsiteY17" fmla="*/ 5923008 h 6331658"/>
              <a:gd name="connsiteX18" fmla="*/ 1731387 w 4484915"/>
              <a:gd name="connsiteY18" fmla="*/ 5815531 h 6331658"/>
              <a:gd name="connsiteX19" fmla="*/ 1879077 w 4484915"/>
              <a:gd name="connsiteY19" fmla="*/ 5868005 h 6331658"/>
              <a:gd name="connsiteX20" fmla="*/ 2038348 w 4484915"/>
              <a:gd name="connsiteY20" fmla="*/ 5838779 h 6331658"/>
              <a:gd name="connsiteX21" fmla="*/ 2160576 w 4484915"/>
              <a:gd name="connsiteY21" fmla="*/ 5758183 h 6331658"/>
              <a:gd name="connsiteX22" fmla="*/ 2299539 w 4484915"/>
              <a:gd name="connsiteY22" fmla="*/ 5767962 h 6331658"/>
              <a:gd name="connsiteX23" fmla="*/ 2414592 w 4484915"/>
              <a:gd name="connsiteY23" fmla="*/ 5661223 h 6331658"/>
              <a:gd name="connsiteX24" fmla="*/ 2564252 w 4484915"/>
              <a:gd name="connsiteY24" fmla="*/ 5709518 h 6331658"/>
              <a:gd name="connsiteX25" fmla="*/ 2685717 w 4484915"/>
              <a:gd name="connsiteY25" fmla="*/ 5566002 h 6331658"/>
              <a:gd name="connsiteX26" fmla="*/ 2858795 w 4484915"/>
              <a:gd name="connsiteY26" fmla="*/ 5777507 h 6331658"/>
              <a:gd name="connsiteX27" fmla="*/ 2981027 w 4484915"/>
              <a:gd name="connsiteY27" fmla="*/ 5711548 h 6331658"/>
              <a:gd name="connsiteX28" fmla="*/ 3125488 w 4484915"/>
              <a:gd name="connsiteY28" fmla="*/ 5637894 h 6331658"/>
              <a:gd name="connsiteX29" fmla="*/ 3336736 w 4484915"/>
              <a:gd name="connsiteY29" fmla="*/ 5462374 h 6331658"/>
              <a:gd name="connsiteX30" fmla="*/ 3466823 w 4484915"/>
              <a:gd name="connsiteY30" fmla="*/ 5451532 h 6331658"/>
              <a:gd name="connsiteX31" fmla="*/ 3615507 w 4484915"/>
              <a:gd name="connsiteY31" fmla="*/ 5398038 h 6331658"/>
              <a:gd name="connsiteX32" fmla="*/ 3756156 w 4484915"/>
              <a:gd name="connsiteY32" fmla="*/ 5410404 h 6331658"/>
              <a:gd name="connsiteX33" fmla="*/ 3935778 w 4484915"/>
              <a:gd name="connsiteY33" fmla="*/ 5326495 h 6331658"/>
              <a:gd name="connsiteX34" fmla="*/ 4046778 w 4484915"/>
              <a:gd name="connsiteY34" fmla="*/ 5187292 h 6331658"/>
              <a:gd name="connsiteX35" fmla="*/ 3968462 w 4484915"/>
              <a:gd name="connsiteY35" fmla="*/ 5087951 h 6331658"/>
              <a:gd name="connsiteX36" fmla="*/ 4063747 w 4484915"/>
              <a:gd name="connsiteY36" fmla="*/ 4942063 h 6331658"/>
              <a:gd name="connsiteX37" fmla="*/ 4077440 w 4484915"/>
              <a:gd name="connsiteY37" fmla="*/ 4741734 h 6331658"/>
              <a:gd name="connsiteX38" fmla="*/ 4095378 w 4484915"/>
              <a:gd name="connsiteY38" fmla="*/ 4583464 h 6331658"/>
              <a:gd name="connsiteX39" fmla="*/ 4043407 w 4484915"/>
              <a:gd name="connsiteY39" fmla="*/ 4411635 h 6331658"/>
              <a:gd name="connsiteX40" fmla="*/ 4066220 w 4484915"/>
              <a:gd name="connsiteY40" fmla="*/ 4264803 h 6331658"/>
              <a:gd name="connsiteX41" fmla="*/ 3913219 w 4484915"/>
              <a:gd name="connsiteY41" fmla="*/ 4010617 h 6331658"/>
              <a:gd name="connsiteX42" fmla="*/ 3930991 w 4484915"/>
              <a:gd name="connsiteY42" fmla="*/ 3786533 h 6331658"/>
              <a:gd name="connsiteX43" fmla="*/ 4061359 w 4484915"/>
              <a:gd name="connsiteY43" fmla="*/ 3689869 h 6331658"/>
              <a:gd name="connsiteX44" fmla="*/ 3835985 w 4484915"/>
              <a:gd name="connsiteY44" fmla="*/ 3510471 h 6331658"/>
              <a:gd name="connsiteX45" fmla="*/ 4016680 w 4484915"/>
              <a:gd name="connsiteY45" fmla="*/ 2990231 h 6331658"/>
              <a:gd name="connsiteX46" fmla="*/ 4009431 w 4484915"/>
              <a:gd name="connsiteY46" fmla="*/ 2809921 h 6331658"/>
              <a:gd name="connsiteX47" fmla="*/ 4095311 w 4484915"/>
              <a:gd name="connsiteY47" fmla="*/ 2638163 h 6331658"/>
              <a:gd name="connsiteX48" fmla="*/ 4219443 w 4484915"/>
              <a:gd name="connsiteY48" fmla="*/ 2529701 h 6331658"/>
              <a:gd name="connsiteX49" fmla="*/ 4189947 w 4484915"/>
              <a:gd name="connsiteY49" fmla="*/ 2360097 h 6331658"/>
              <a:gd name="connsiteX50" fmla="*/ 4277977 w 4484915"/>
              <a:gd name="connsiteY50" fmla="*/ 2275907 h 6331658"/>
              <a:gd name="connsiteX51" fmla="*/ 4271064 w 4484915"/>
              <a:gd name="connsiteY51" fmla="*/ 2043006 h 6331658"/>
              <a:gd name="connsiteX52" fmla="*/ 4366927 w 4484915"/>
              <a:gd name="connsiteY52" fmla="*/ 2072502 h 6331658"/>
              <a:gd name="connsiteX53" fmla="*/ 4484915 w 4484915"/>
              <a:gd name="connsiteY53" fmla="*/ 1947141 h 6331658"/>
              <a:gd name="connsiteX54" fmla="*/ 4418547 w 4484915"/>
              <a:gd name="connsiteY54" fmla="*/ 1696419 h 6331658"/>
              <a:gd name="connsiteX55" fmla="*/ 4304400 w 4484915"/>
              <a:gd name="connsiteY55" fmla="*/ 1526607 h 6331658"/>
              <a:gd name="connsiteX56" fmla="*/ 4176786 w 4484915"/>
              <a:gd name="connsiteY56" fmla="*/ 1384449 h 6331658"/>
              <a:gd name="connsiteX57" fmla="*/ 4103404 w 4484915"/>
              <a:gd name="connsiteY57" fmla="*/ 1288943 h 6331658"/>
              <a:gd name="connsiteX58" fmla="*/ 4071039 w 4484915"/>
              <a:gd name="connsiteY58" fmla="*/ 1126916 h 6331658"/>
              <a:gd name="connsiteX59" fmla="*/ 3864561 w 4484915"/>
              <a:gd name="connsiteY59" fmla="*/ 966373 h 6331658"/>
              <a:gd name="connsiteX60" fmla="*/ 3829841 w 4484915"/>
              <a:gd name="connsiteY60" fmla="*/ 789393 h 6331658"/>
              <a:gd name="connsiteX61" fmla="*/ 3659005 w 4484915"/>
              <a:gd name="connsiteY61" fmla="*/ 723025 h 6331658"/>
              <a:gd name="connsiteX62" fmla="*/ 3504147 w 4484915"/>
              <a:gd name="connsiteY62" fmla="*/ 841012 h 6331658"/>
              <a:gd name="connsiteX63" fmla="*/ 3606465 w 4484915"/>
              <a:gd name="connsiteY63" fmla="*/ 668794 h 6331658"/>
              <a:gd name="connsiteX64" fmla="*/ 3640826 w 4484915"/>
              <a:gd name="connsiteY64" fmla="*/ 534931 h 6331658"/>
              <a:gd name="connsiteX65" fmla="*/ 3486224 w 4484915"/>
              <a:gd name="connsiteY65" fmla="*/ 460524 h 6331658"/>
              <a:gd name="connsiteX66" fmla="*/ 3362399 w 4484915"/>
              <a:gd name="connsiteY66" fmla="*/ 419249 h 6331658"/>
              <a:gd name="connsiteX67" fmla="*/ 3304839 w 4484915"/>
              <a:gd name="connsiteY67" fmla="*/ 478857 h 6331658"/>
              <a:gd name="connsiteX68" fmla="*/ 3371157 w 4484915"/>
              <a:gd name="connsiteY68" fmla="*/ 556492 h 6331658"/>
              <a:gd name="connsiteX69" fmla="*/ 3265561 w 4484915"/>
              <a:gd name="connsiteY69" fmla="*/ 585937 h 6331658"/>
              <a:gd name="connsiteX70" fmla="*/ 3246817 w 4484915"/>
              <a:gd name="connsiteY70" fmla="*/ 745147 h 6331658"/>
              <a:gd name="connsiteX71" fmla="*/ 3387390 w 4484915"/>
              <a:gd name="connsiteY71" fmla="*/ 735161 h 6331658"/>
              <a:gd name="connsiteX72" fmla="*/ 3364037 w 4484915"/>
              <a:gd name="connsiteY72" fmla="*/ 841012 h 6331658"/>
              <a:gd name="connsiteX73" fmla="*/ 3241748 w 4484915"/>
              <a:gd name="connsiteY73" fmla="*/ 871891 h 6331658"/>
              <a:gd name="connsiteX74" fmla="*/ 3010538 w 4484915"/>
              <a:gd name="connsiteY74" fmla="*/ 790776 h 6331658"/>
              <a:gd name="connsiteX75" fmla="*/ 2850455 w 4484915"/>
              <a:gd name="connsiteY75" fmla="*/ 656657 h 6331658"/>
              <a:gd name="connsiteX76" fmla="*/ 2726476 w 4484915"/>
              <a:gd name="connsiteY76" fmla="*/ 638069 h 6331658"/>
              <a:gd name="connsiteX77" fmla="*/ 2704837 w 4484915"/>
              <a:gd name="connsiteY77" fmla="*/ 504549 h 6331658"/>
              <a:gd name="connsiteX78" fmla="*/ 2716757 w 4484915"/>
              <a:gd name="connsiteY78" fmla="*/ 380997 h 6331658"/>
              <a:gd name="connsiteX79" fmla="*/ 2768978 w 4484915"/>
              <a:gd name="connsiteY79" fmla="*/ 287114 h 6331658"/>
              <a:gd name="connsiteX80" fmla="*/ 2384377 w 4484915"/>
              <a:gd name="connsiteY80" fmla="*/ 145421 h 6331658"/>
              <a:gd name="connsiteX81" fmla="*/ 2188848 w 4484915"/>
              <a:gd name="connsiteY81" fmla="*/ 85762 h 6331658"/>
              <a:gd name="connsiteX82" fmla="*/ 2037951 w 4484915"/>
              <a:gd name="connsiteY82" fmla="*/ 118378 h 6331658"/>
              <a:gd name="connsiteX83" fmla="*/ 1965538 w 448491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72502 h 6331658"/>
              <a:gd name="connsiteX53" fmla="*/ 4503965 w 4503965"/>
              <a:gd name="connsiteY53" fmla="*/ 1947141 h 6331658"/>
              <a:gd name="connsiteX54" fmla="*/ 4418547 w 4503965"/>
              <a:gd name="connsiteY54" fmla="*/ 1696419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18547 w 4503965"/>
              <a:gd name="connsiteY54" fmla="*/ 1696419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4561 w 4503965"/>
              <a:gd name="connsiteY59" fmla="*/ 966373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93136 w 4503965"/>
              <a:gd name="connsiteY59" fmla="*/ 961611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9324 w 4503965"/>
              <a:gd name="connsiteY59" fmla="*/ 956849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87390 w 4503965"/>
              <a:gd name="connsiteY71" fmla="*/ 735161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9324 w 4503965"/>
              <a:gd name="connsiteY59" fmla="*/ 956849 h 6331658"/>
              <a:gd name="connsiteX60" fmla="*/ 3829841 w 4503965"/>
              <a:gd name="connsiteY60" fmla="*/ 789393 h 6331658"/>
              <a:gd name="connsiteX61" fmla="*/ 3659005 w 4503965"/>
              <a:gd name="connsiteY61" fmla="*/ 723025 h 6331658"/>
              <a:gd name="connsiteX62" fmla="*/ 3504147 w 4503965"/>
              <a:gd name="connsiteY62" fmla="*/ 841012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68340 w 4503965"/>
              <a:gd name="connsiteY71" fmla="*/ 720874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9324 w 4503965"/>
              <a:gd name="connsiteY59" fmla="*/ 956849 h 6331658"/>
              <a:gd name="connsiteX60" fmla="*/ 3829841 w 4503965"/>
              <a:gd name="connsiteY60" fmla="*/ 789393 h 6331658"/>
              <a:gd name="connsiteX61" fmla="*/ 3659005 w 4503965"/>
              <a:gd name="connsiteY61" fmla="*/ 723025 h 6331658"/>
              <a:gd name="connsiteX62" fmla="*/ 3523197 w 4503965"/>
              <a:gd name="connsiteY62" fmla="*/ 855299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68340 w 4503965"/>
              <a:gd name="connsiteY71" fmla="*/ 720874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4016680 w 4503965"/>
              <a:gd name="connsiteY45" fmla="*/ 2990231 h 6331658"/>
              <a:gd name="connsiteX46" fmla="*/ 4009431 w 4503965"/>
              <a:gd name="connsiteY46" fmla="*/ 2809921 h 6331658"/>
              <a:gd name="connsiteX47" fmla="*/ 4095311 w 4503965"/>
              <a:gd name="connsiteY47" fmla="*/ 2638163 h 6331658"/>
              <a:gd name="connsiteX48" fmla="*/ 4219443 w 4503965"/>
              <a:gd name="connsiteY48" fmla="*/ 2529701 h 6331658"/>
              <a:gd name="connsiteX49" fmla="*/ 4189947 w 4503965"/>
              <a:gd name="connsiteY49" fmla="*/ 2360097 h 6331658"/>
              <a:gd name="connsiteX50" fmla="*/ 4277977 w 4503965"/>
              <a:gd name="connsiteY50" fmla="*/ 2275907 h 6331658"/>
              <a:gd name="connsiteX51" fmla="*/ 4271064 w 4503965"/>
              <a:gd name="connsiteY51" fmla="*/ 2043006 h 6331658"/>
              <a:gd name="connsiteX52" fmla="*/ 4366927 w 4503965"/>
              <a:gd name="connsiteY52" fmla="*/ 2091552 h 6331658"/>
              <a:gd name="connsiteX53" fmla="*/ 4503965 w 4503965"/>
              <a:gd name="connsiteY53" fmla="*/ 1947141 h 6331658"/>
              <a:gd name="connsiteX54" fmla="*/ 4437597 w 4503965"/>
              <a:gd name="connsiteY54" fmla="*/ 1686894 h 6331658"/>
              <a:gd name="connsiteX55" fmla="*/ 4304400 w 4503965"/>
              <a:gd name="connsiteY55" fmla="*/ 1526607 h 6331658"/>
              <a:gd name="connsiteX56" fmla="*/ 4176786 w 4503965"/>
              <a:gd name="connsiteY56" fmla="*/ 1384449 h 6331658"/>
              <a:gd name="connsiteX57" fmla="*/ 4103404 w 4503965"/>
              <a:gd name="connsiteY57" fmla="*/ 1288943 h 6331658"/>
              <a:gd name="connsiteX58" fmla="*/ 4071039 w 4503965"/>
              <a:gd name="connsiteY58" fmla="*/ 1126916 h 6331658"/>
              <a:gd name="connsiteX59" fmla="*/ 3869324 w 4503965"/>
              <a:gd name="connsiteY59" fmla="*/ 956849 h 6331658"/>
              <a:gd name="connsiteX60" fmla="*/ 3829841 w 4503965"/>
              <a:gd name="connsiteY60" fmla="*/ 789393 h 6331658"/>
              <a:gd name="connsiteX61" fmla="*/ 3678055 w 4503965"/>
              <a:gd name="connsiteY61" fmla="*/ 723025 h 6331658"/>
              <a:gd name="connsiteX62" fmla="*/ 3523197 w 4503965"/>
              <a:gd name="connsiteY62" fmla="*/ 855299 h 6331658"/>
              <a:gd name="connsiteX63" fmla="*/ 3606465 w 4503965"/>
              <a:gd name="connsiteY63" fmla="*/ 668794 h 6331658"/>
              <a:gd name="connsiteX64" fmla="*/ 3640826 w 4503965"/>
              <a:gd name="connsiteY64" fmla="*/ 534931 h 6331658"/>
              <a:gd name="connsiteX65" fmla="*/ 3486224 w 4503965"/>
              <a:gd name="connsiteY65" fmla="*/ 460524 h 6331658"/>
              <a:gd name="connsiteX66" fmla="*/ 3362399 w 4503965"/>
              <a:gd name="connsiteY66" fmla="*/ 419249 h 6331658"/>
              <a:gd name="connsiteX67" fmla="*/ 3304839 w 4503965"/>
              <a:gd name="connsiteY67" fmla="*/ 478857 h 6331658"/>
              <a:gd name="connsiteX68" fmla="*/ 3371157 w 4503965"/>
              <a:gd name="connsiteY68" fmla="*/ 556492 h 6331658"/>
              <a:gd name="connsiteX69" fmla="*/ 3265561 w 4503965"/>
              <a:gd name="connsiteY69" fmla="*/ 585937 h 6331658"/>
              <a:gd name="connsiteX70" fmla="*/ 3246817 w 4503965"/>
              <a:gd name="connsiteY70" fmla="*/ 745147 h 6331658"/>
              <a:gd name="connsiteX71" fmla="*/ 3368340 w 4503965"/>
              <a:gd name="connsiteY71" fmla="*/ 720874 h 6331658"/>
              <a:gd name="connsiteX72" fmla="*/ 3364037 w 4503965"/>
              <a:gd name="connsiteY72" fmla="*/ 841012 h 6331658"/>
              <a:gd name="connsiteX73" fmla="*/ 3241748 w 4503965"/>
              <a:gd name="connsiteY73" fmla="*/ 871891 h 6331658"/>
              <a:gd name="connsiteX74" fmla="*/ 3010538 w 4503965"/>
              <a:gd name="connsiteY74" fmla="*/ 790776 h 6331658"/>
              <a:gd name="connsiteX75" fmla="*/ 2850455 w 4503965"/>
              <a:gd name="connsiteY75" fmla="*/ 656657 h 6331658"/>
              <a:gd name="connsiteX76" fmla="*/ 2726476 w 4503965"/>
              <a:gd name="connsiteY76" fmla="*/ 638069 h 6331658"/>
              <a:gd name="connsiteX77" fmla="*/ 2704837 w 4503965"/>
              <a:gd name="connsiteY77" fmla="*/ 504549 h 6331658"/>
              <a:gd name="connsiteX78" fmla="*/ 2716757 w 4503965"/>
              <a:gd name="connsiteY78" fmla="*/ 380997 h 6331658"/>
              <a:gd name="connsiteX79" fmla="*/ 2768978 w 4503965"/>
              <a:gd name="connsiteY79" fmla="*/ 287114 h 6331658"/>
              <a:gd name="connsiteX80" fmla="*/ 2384377 w 4503965"/>
              <a:gd name="connsiteY80" fmla="*/ 145421 h 6331658"/>
              <a:gd name="connsiteX81" fmla="*/ 2188848 w 4503965"/>
              <a:gd name="connsiteY81" fmla="*/ 85762 h 6331658"/>
              <a:gd name="connsiteX82" fmla="*/ 2037951 w 4503965"/>
              <a:gd name="connsiteY82" fmla="*/ 118378 h 6331658"/>
              <a:gd name="connsiteX83" fmla="*/ 1965538 w 4503965"/>
              <a:gd name="connsiteY83"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3904987 w 4503965"/>
              <a:gd name="connsiteY45" fmla="*/ 3309661 h 6331658"/>
              <a:gd name="connsiteX46" fmla="*/ 4016680 w 4503965"/>
              <a:gd name="connsiteY46" fmla="*/ 2990231 h 6331658"/>
              <a:gd name="connsiteX47" fmla="*/ 4009431 w 4503965"/>
              <a:gd name="connsiteY47" fmla="*/ 2809921 h 6331658"/>
              <a:gd name="connsiteX48" fmla="*/ 4095311 w 4503965"/>
              <a:gd name="connsiteY48" fmla="*/ 2638163 h 6331658"/>
              <a:gd name="connsiteX49" fmla="*/ 4219443 w 4503965"/>
              <a:gd name="connsiteY49" fmla="*/ 2529701 h 6331658"/>
              <a:gd name="connsiteX50" fmla="*/ 4189947 w 4503965"/>
              <a:gd name="connsiteY50" fmla="*/ 2360097 h 6331658"/>
              <a:gd name="connsiteX51" fmla="*/ 4277977 w 4503965"/>
              <a:gd name="connsiteY51" fmla="*/ 2275907 h 6331658"/>
              <a:gd name="connsiteX52" fmla="*/ 4271064 w 4503965"/>
              <a:gd name="connsiteY52" fmla="*/ 2043006 h 6331658"/>
              <a:gd name="connsiteX53" fmla="*/ 4366927 w 4503965"/>
              <a:gd name="connsiteY53" fmla="*/ 2091552 h 6331658"/>
              <a:gd name="connsiteX54" fmla="*/ 4503965 w 4503965"/>
              <a:gd name="connsiteY54" fmla="*/ 1947141 h 6331658"/>
              <a:gd name="connsiteX55" fmla="*/ 4437597 w 4503965"/>
              <a:gd name="connsiteY55" fmla="*/ 1686894 h 6331658"/>
              <a:gd name="connsiteX56" fmla="*/ 4304400 w 4503965"/>
              <a:gd name="connsiteY56" fmla="*/ 1526607 h 6331658"/>
              <a:gd name="connsiteX57" fmla="*/ 4176786 w 4503965"/>
              <a:gd name="connsiteY57" fmla="*/ 1384449 h 6331658"/>
              <a:gd name="connsiteX58" fmla="*/ 4103404 w 4503965"/>
              <a:gd name="connsiteY58" fmla="*/ 1288943 h 6331658"/>
              <a:gd name="connsiteX59" fmla="*/ 4071039 w 4503965"/>
              <a:gd name="connsiteY59" fmla="*/ 1126916 h 6331658"/>
              <a:gd name="connsiteX60" fmla="*/ 3869324 w 4503965"/>
              <a:gd name="connsiteY60" fmla="*/ 956849 h 6331658"/>
              <a:gd name="connsiteX61" fmla="*/ 3829841 w 4503965"/>
              <a:gd name="connsiteY61" fmla="*/ 789393 h 6331658"/>
              <a:gd name="connsiteX62" fmla="*/ 3678055 w 4503965"/>
              <a:gd name="connsiteY62" fmla="*/ 723025 h 6331658"/>
              <a:gd name="connsiteX63" fmla="*/ 3523197 w 4503965"/>
              <a:gd name="connsiteY63" fmla="*/ 855299 h 6331658"/>
              <a:gd name="connsiteX64" fmla="*/ 3606465 w 4503965"/>
              <a:gd name="connsiteY64" fmla="*/ 668794 h 6331658"/>
              <a:gd name="connsiteX65" fmla="*/ 3640826 w 4503965"/>
              <a:gd name="connsiteY65" fmla="*/ 534931 h 6331658"/>
              <a:gd name="connsiteX66" fmla="*/ 3486224 w 4503965"/>
              <a:gd name="connsiteY66" fmla="*/ 460524 h 6331658"/>
              <a:gd name="connsiteX67" fmla="*/ 3362399 w 4503965"/>
              <a:gd name="connsiteY67" fmla="*/ 419249 h 6331658"/>
              <a:gd name="connsiteX68" fmla="*/ 3304839 w 4503965"/>
              <a:gd name="connsiteY68" fmla="*/ 478857 h 6331658"/>
              <a:gd name="connsiteX69" fmla="*/ 3371157 w 4503965"/>
              <a:gd name="connsiteY69" fmla="*/ 556492 h 6331658"/>
              <a:gd name="connsiteX70" fmla="*/ 3265561 w 4503965"/>
              <a:gd name="connsiteY70" fmla="*/ 585937 h 6331658"/>
              <a:gd name="connsiteX71" fmla="*/ 3246817 w 4503965"/>
              <a:gd name="connsiteY71" fmla="*/ 745147 h 6331658"/>
              <a:gd name="connsiteX72" fmla="*/ 3368340 w 4503965"/>
              <a:gd name="connsiteY72" fmla="*/ 720874 h 6331658"/>
              <a:gd name="connsiteX73" fmla="*/ 3364037 w 4503965"/>
              <a:gd name="connsiteY73" fmla="*/ 841012 h 6331658"/>
              <a:gd name="connsiteX74" fmla="*/ 3241748 w 4503965"/>
              <a:gd name="connsiteY74" fmla="*/ 871891 h 6331658"/>
              <a:gd name="connsiteX75" fmla="*/ 3010538 w 4503965"/>
              <a:gd name="connsiteY75" fmla="*/ 790776 h 6331658"/>
              <a:gd name="connsiteX76" fmla="*/ 2850455 w 4503965"/>
              <a:gd name="connsiteY76" fmla="*/ 656657 h 6331658"/>
              <a:gd name="connsiteX77" fmla="*/ 2726476 w 4503965"/>
              <a:gd name="connsiteY77" fmla="*/ 638069 h 6331658"/>
              <a:gd name="connsiteX78" fmla="*/ 2704837 w 4503965"/>
              <a:gd name="connsiteY78" fmla="*/ 504549 h 6331658"/>
              <a:gd name="connsiteX79" fmla="*/ 2716757 w 4503965"/>
              <a:gd name="connsiteY79" fmla="*/ 380997 h 6331658"/>
              <a:gd name="connsiteX80" fmla="*/ 2768978 w 4503965"/>
              <a:gd name="connsiteY80" fmla="*/ 287114 h 6331658"/>
              <a:gd name="connsiteX81" fmla="*/ 2384377 w 4503965"/>
              <a:gd name="connsiteY81" fmla="*/ 145421 h 6331658"/>
              <a:gd name="connsiteX82" fmla="*/ 2188848 w 4503965"/>
              <a:gd name="connsiteY82" fmla="*/ 85762 h 6331658"/>
              <a:gd name="connsiteX83" fmla="*/ 2037951 w 4503965"/>
              <a:gd name="connsiteY83" fmla="*/ 118378 h 6331658"/>
              <a:gd name="connsiteX84" fmla="*/ 1965538 w 4503965"/>
              <a:gd name="connsiteY84"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3947849 w 4503965"/>
              <a:gd name="connsiteY45" fmla="*/ 3347761 h 6331658"/>
              <a:gd name="connsiteX46" fmla="*/ 4016680 w 4503965"/>
              <a:gd name="connsiteY46" fmla="*/ 2990231 h 6331658"/>
              <a:gd name="connsiteX47" fmla="*/ 4009431 w 4503965"/>
              <a:gd name="connsiteY47" fmla="*/ 2809921 h 6331658"/>
              <a:gd name="connsiteX48" fmla="*/ 4095311 w 4503965"/>
              <a:gd name="connsiteY48" fmla="*/ 2638163 h 6331658"/>
              <a:gd name="connsiteX49" fmla="*/ 4219443 w 4503965"/>
              <a:gd name="connsiteY49" fmla="*/ 2529701 h 6331658"/>
              <a:gd name="connsiteX50" fmla="*/ 4189947 w 4503965"/>
              <a:gd name="connsiteY50" fmla="*/ 2360097 h 6331658"/>
              <a:gd name="connsiteX51" fmla="*/ 4277977 w 4503965"/>
              <a:gd name="connsiteY51" fmla="*/ 2275907 h 6331658"/>
              <a:gd name="connsiteX52" fmla="*/ 4271064 w 4503965"/>
              <a:gd name="connsiteY52" fmla="*/ 2043006 h 6331658"/>
              <a:gd name="connsiteX53" fmla="*/ 4366927 w 4503965"/>
              <a:gd name="connsiteY53" fmla="*/ 2091552 h 6331658"/>
              <a:gd name="connsiteX54" fmla="*/ 4503965 w 4503965"/>
              <a:gd name="connsiteY54" fmla="*/ 1947141 h 6331658"/>
              <a:gd name="connsiteX55" fmla="*/ 4437597 w 4503965"/>
              <a:gd name="connsiteY55" fmla="*/ 1686894 h 6331658"/>
              <a:gd name="connsiteX56" fmla="*/ 4304400 w 4503965"/>
              <a:gd name="connsiteY56" fmla="*/ 1526607 h 6331658"/>
              <a:gd name="connsiteX57" fmla="*/ 4176786 w 4503965"/>
              <a:gd name="connsiteY57" fmla="*/ 1384449 h 6331658"/>
              <a:gd name="connsiteX58" fmla="*/ 4103404 w 4503965"/>
              <a:gd name="connsiteY58" fmla="*/ 1288943 h 6331658"/>
              <a:gd name="connsiteX59" fmla="*/ 4071039 w 4503965"/>
              <a:gd name="connsiteY59" fmla="*/ 1126916 h 6331658"/>
              <a:gd name="connsiteX60" fmla="*/ 3869324 w 4503965"/>
              <a:gd name="connsiteY60" fmla="*/ 956849 h 6331658"/>
              <a:gd name="connsiteX61" fmla="*/ 3829841 w 4503965"/>
              <a:gd name="connsiteY61" fmla="*/ 789393 h 6331658"/>
              <a:gd name="connsiteX62" fmla="*/ 3678055 w 4503965"/>
              <a:gd name="connsiteY62" fmla="*/ 723025 h 6331658"/>
              <a:gd name="connsiteX63" fmla="*/ 3523197 w 4503965"/>
              <a:gd name="connsiteY63" fmla="*/ 855299 h 6331658"/>
              <a:gd name="connsiteX64" fmla="*/ 3606465 w 4503965"/>
              <a:gd name="connsiteY64" fmla="*/ 668794 h 6331658"/>
              <a:gd name="connsiteX65" fmla="*/ 3640826 w 4503965"/>
              <a:gd name="connsiteY65" fmla="*/ 534931 h 6331658"/>
              <a:gd name="connsiteX66" fmla="*/ 3486224 w 4503965"/>
              <a:gd name="connsiteY66" fmla="*/ 460524 h 6331658"/>
              <a:gd name="connsiteX67" fmla="*/ 3362399 w 4503965"/>
              <a:gd name="connsiteY67" fmla="*/ 419249 h 6331658"/>
              <a:gd name="connsiteX68" fmla="*/ 3304839 w 4503965"/>
              <a:gd name="connsiteY68" fmla="*/ 478857 h 6331658"/>
              <a:gd name="connsiteX69" fmla="*/ 3371157 w 4503965"/>
              <a:gd name="connsiteY69" fmla="*/ 556492 h 6331658"/>
              <a:gd name="connsiteX70" fmla="*/ 3265561 w 4503965"/>
              <a:gd name="connsiteY70" fmla="*/ 585937 h 6331658"/>
              <a:gd name="connsiteX71" fmla="*/ 3246817 w 4503965"/>
              <a:gd name="connsiteY71" fmla="*/ 745147 h 6331658"/>
              <a:gd name="connsiteX72" fmla="*/ 3368340 w 4503965"/>
              <a:gd name="connsiteY72" fmla="*/ 720874 h 6331658"/>
              <a:gd name="connsiteX73" fmla="*/ 3364037 w 4503965"/>
              <a:gd name="connsiteY73" fmla="*/ 841012 h 6331658"/>
              <a:gd name="connsiteX74" fmla="*/ 3241748 w 4503965"/>
              <a:gd name="connsiteY74" fmla="*/ 871891 h 6331658"/>
              <a:gd name="connsiteX75" fmla="*/ 3010538 w 4503965"/>
              <a:gd name="connsiteY75" fmla="*/ 790776 h 6331658"/>
              <a:gd name="connsiteX76" fmla="*/ 2850455 w 4503965"/>
              <a:gd name="connsiteY76" fmla="*/ 656657 h 6331658"/>
              <a:gd name="connsiteX77" fmla="*/ 2726476 w 4503965"/>
              <a:gd name="connsiteY77" fmla="*/ 638069 h 6331658"/>
              <a:gd name="connsiteX78" fmla="*/ 2704837 w 4503965"/>
              <a:gd name="connsiteY78" fmla="*/ 504549 h 6331658"/>
              <a:gd name="connsiteX79" fmla="*/ 2716757 w 4503965"/>
              <a:gd name="connsiteY79" fmla="*/ 380997 h 6331658"/>
              <a:gd name="connsiteX80" fmla="*/ 2768978 w 4503965"/>
              <a:gd name="connsiteY80" fmla="*/ 287114 h 6331658"/>
              <a:gd name="connsiteX81" fmla="*/ 2384377 w 4503965"/>
              <a:gd name="connsiteY81" fmla="*/ 145421 h 6331658"/>
              <a:gd name="connsiteX82" fmla="*/ 2188848 w 4503965"/>
              <a:gd name="connsiteY82" fmla="*/ 85762 h 6331658"/>
              <a:gd name="connsiteX83" fmla="*/ 2037951 w 4503965"/>
              <a:gd name="connsiteY83" fmla="*/ 118378 h 6331658"/>
              <a:gd name="connsiteX84" fmla="*/ 1965538 w 4503965"/>
              <a:gd name="connsiteY84"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3947849 w 4503965"/>
              <a:gd name="connsiteY45" fmla="*/ 3347761 h 6331658"/>
              <a:gd name="connsiteX46" fmla="*/ 4016680 w 4503965"/>
              <a:gd name="connsiteY46" fmla="*/ 2990231 h 6331658"/>
              <a:gd name="connsiteX47" fmla="*/ 4009431 w 4503965"/>
              <a:gd name="connsiteY47" fmla="*/ 2809921 h 6331658"/>
              <a:gd name="connsiteX48" fmla="*/ 4095311 w 4503965"/>
              <a:gd name="connsiteY48" fmla="*/ 2638163 h 6331658"/>
              <a:gd name="connsiteX49" fmla="*/ 4219443 w 4503965"/>
              <a:gd name="connsiteY49" fmla="*/ 2529701 h 6331658"/>
              <a:gd name="connsiteX50" fmla="*/ 4189947 w 4503965"/>
              <a:gd name="connsiteY50" fmla="*/ 2360097 h 6331658"/>
              <a:gd name="connsiteX51" fmla="*/ 4277977 w 4503965"/>
              <a:gd name="connsiteY51" fmla="*/ 2275907 h 6331658"/>
              <a:gd name="connsiteX52" fmla="*/ 4271064 w 4503965"/>
              <a:gd name="connsiteY52" fmla="*/ 2043006 h 6331658"/>
              <a:gd name="connsiteX53" fmla="*/ 4366927 w 4503965"/>
              <a:gd name="connsiteY53" fmla="*/ 2091552 h 6331658"/>
              <a:gd name="connsiteX54" fmla="*/ 4503965 w 4503965"/>
              <a:gd name="connsiteY54" fmla="*/ 1947141 h 6331658"/>
              <a:gd name="connsiteX55" fmla="*/ 4437597 w 4503965"/>
              <a:gd name="connsiteY55" fmla="*/ 1686894 h 6331658"/>
              <a:gd name="connsiteX56" fmla="*/ 4304400 w 4503965"/>
              <a:gd name="connsiteY56" fmla="*/ 1526607 h 6331658"/>
              <a:gd name="connsiteX57" fmla="*/ 4176786 w 4503965"/>
              <a:gd name="connsiteY57" fmla="*/ 1384449 h 6331658"/>
              <a:gd name="connsiteX58" fmla="*/ 4103404 w 4503965"/>
              <a:gd name="connsiteY58" fmla="*/ 1288943 h 6331658"/>
              <a:gd name="connsiteX59" fmla="*/ 4071039 w 4503965"/>
              <a:gd name="connsiteY59" fmla="*/ 1126916 h 6331658"/>
              <a:gd name="connsiteX60" fmla="*/ 3869324 w 4503965"/>
              <a:gd name="connsiteY60" fmla="*/ 956849 h 6331658"/>
              <a:gd name="connsiteX61" fmla="*/ 3829841 w 4503965"/>
              <a:gd name="connsiteY61" fmla="*/ 789393 h 6331658"/>
              <a:gd name="connsiteX62" fmla="*/ 3678055 w 4503965"/>
              <a:gd name="connsiteY62" fmla="*/ 723025 h 6331658"/>
              <a:gd name="connsiteX63" fmla="*/ 3523197 w 4503965"/>
              <a:gd name="connsiteY63" fmla="*/ 855299 h 6331658"/>
              <a:gd name="connsiteX64" fmla="*/ 3606465 w 4503965"/>
              <a:gd name="connsiteY64" fmla="*/ 668794 h 6331658"/>
              <a:gd name="connsiteX65" fmla="*/ 3640826 w 4503965"/>
              <a:gd name="connsiteY65" fmla="*/ 534931 h 6331658"/>
              <a:gd name="connsiteX66" fmla="*/ 3486224 w 4503965"/>
              <a:gd name="connsiteY66" fmla="*/ 460524 h 6331658"/>
              <a:gd name="connsiteX67" fmla="*/ 3362399 w 4503965"/>
              <a:gd name="connsiteY67" fmla="*/ 419249 h 6331658"/>
              <a:gd name="connsiteX68" fmla="*/ 3304839 w 4503965"/>
              <a:gd name="connsiteY68" fmla="*/ 478857 h 6331658"/>
              <a:gd name="connsiteX69" fmla="*/ 3371157 w 4503965"/>
              <a:gd name="connsiteY69" fmla="*/ 556492 h 6331658"/>
              <a:gd name="connsiteX70" fmla="*/ 3265561 w 4503965"/>
              <a:gd name="connsiteY70" fmla="*/ 585937 h 6331658"/>
              <a:gd name="connsiteX71" fmla="*/ 3246817 w 4503965"/>
              <a:gd name="connsiteY71" fmla="*/ 745147 h 6331658"/>
              <a:gd name="connsiteX72" fmla="*/ 3368340 w 4503965"/>
              <a:gd name="connsiteY72" fmla="*/ 720874 h 6331658"/>
              <a:gd name="connsiteX73" fmla="*/ 3364037 w 4503965"/>
              <a:gd name="connsiteY73" fmla="*/ 841012 h 6331658"/>
              <a:gd name="connsiteX74" fmla="*/ 3241748 w 4503965"/>
              <a:gd name="connsiteY74" fmla="*/ 871891 h 6331658"/>
              <a:gd name="connsiteX75" fmla="*/ 3010538 w 4503965"/>
              <a:gd name="connsiteY75" fmla="*/ 790776 h 6331658"/>
              <a:gd name="connsiteX76" fmla="*/ 2850455 w 4503965"/>
              <a:gd name="connsiteY76" fmla="*/ 656657 h 6331658"/>
              <a:gd name="connsiteX77" fmla="*/ 2726476 w 4503965"/>
              <a:gd name="connsiteY77" fmla="*/ 638069 h 6331658"/>
              <a:gd name="connsiteX78" fmla="*/ 2704837 w 4503965"/>
              <a:gd name="connsiteY78" fmla="*/ 504549 h 6331658"/>
              <a:gd name="connsiteX79" fmla="*/ 2716757 w 4503965"/>
              <a:gd name="connsiteY79" fmla="*/ 380997 h 6331658"/>
              <a:gd name="connsiteX80" fmla="*/ 2768978 w 4503965"/>
              <a:gd name="connsiteY80" fmla="*/ 287114 h 6331658"/>
              <a:gd name="connsiteX81" fmla="*/ 2384377 w 4503965"/>
              <a:gd name="connsiteY81" fmla="*/ 145421 h 6331658"/>
              <a:gd name="connsiteX82" fmla="*/ 2188848 w 4503965"/>
              <a:gd name="connsiteY82" fmla="*/ 85762 h 6331658"/>
              <a:gd name="connsiteX83" fmla="*/ 2037951 w 4503965"/>
              <a:gd name="connsiteY83" fmla="*/ 118378 h 6331658"/>
              <a:gd name="connsiteX84" fmla="*/ 1965538 w 4503965"/>
              <a:gd name="connsiteY84"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61359 w 4503965"/>
              <a:gd name="connsiteY43" fmla="*/ 3689869 h 6331658"/>
              <a:gd name="connsiteX44" fmla="*/ 3835985 w 4503965"/>
              <a:gd name="connsiteY44" fmla="*/ 3510471 h 6331658"/>
              <a:gd name="connsiteX45" fmla="*/ 3947849 w 4503965"/>
              <a:gd name="connsiteY45" fmla="*/ 3347761 h 6331658"/>
              <a:gd name="connsiteX46" fmla="*/ 4016680 w 4503965"/>
              <a:gd name="connsiteY46" fmla="*/ 2990231 h 6331658"/>
              <a:gd name="connsiteX47" fmla="*/ 4009431 w 4503965"/>
              <a:gd name="connsiteY47" fmla="*/ 2809921 h 6331658"/>
              <a:gd name="connsiteX48" fmla="*/ 4095311 w 4503965"/>
              <a:gd name="connsiteY48" fmla="*/ 2638163 h 6331658"/>
              <a:gd name="connsiteX49" fmla="*/ 4219443 w 4503965"/>
              <a:gd name="connsiteY49" fmla="*/ 2529701 h 6331658"/>
              <a:gd name="connsiteX50" fmla="*/ 4189947 w 4503965"/>
              <a:gd name="connsiteY50" fmla="*/ 2360097 h 6331658"/>
              <a:gd name="connsiteX51" fmla="*/ 4277977 w 4503965"/>
              <a:gd name="connsiteY51" fmla="*/ 2275907 h 6331658"/>
              <a:gd name="connsiteX52" fmla="*/ 4271064 w 4503965"/>
              <a:gd name="connsiteY52" fmla="*/ 2043006 h 6331658"/>
              <a:gd name="connsiteX53" fmla="*/ 4366927 w 4503965"/>
              <a:gd name="connsiteY53" fmla="*/ 2091552 h 6331658"/>
              <a:gd name="connsiteX54" fmla="*/ 4503965 w 4503965"/>
              <a:gd name="connsiteY54" fmla="*/ 1947141 h 6331658"/>
              <a:gd name="connsiteX55" fmla="*/ 4437597 w 4503965"/>
              <a:gd name="connsiteY55" fmla="*/ 1686894 h 6331658"/>
              <a:gd name="connsiteX56" fmla="*/ 4304400 w 4503965"/>
              <a:gd name="connsiteY56" fmla="*/ 1526607 h 6331658"/>
              <a:gd name="connsiteX57" fmla="*/ 4176786 w 4503965"/>
              <a:gd name="connsiteY57" fmla="*/ 1384449 h 6331658"/>
              <a:gd name="connsiteX58" fmla="*/ 4103404 w 4503965"/>
              <a:gd name="connsiteY58" fmla="*/ 1288943 h 6331658"/>
              <a:gd name="connsiteX59" fmla="*/ 4071039 w 4503965"/>
              <a:gd name="connsiteY59" fmla="*/ 1126916 h 6331658"/>
              <a:gd name="connsiteX60" fmla="*/ 3869324 w 4503965"/>
              <a:gd name="connsiteY60" fmla="*/ 956849 h 6331658"/>
              <a:gd name="connsiteX61" fmla="*/ 3829841 w 4503965"/>
              <a:gd name="connsiteY61" fmla="*/ 789393 h 6331658"/>
              <a:gd name="connsiteX62" fmla="*/ 3678055 w 4503965"/>
              <a:gd name="connsiteY62" fmla="*/ 723025 h 6331658"/>
              <a:gd name="connsiteX63" fmla="*/ 3523197 w 4503965"/>
              <a:gd name="connsiteY63" fmla="*/ 855299 h 6331658"/>
              <a:gd name="connsiteX64" fmla="*/ 3606465 w 4503965"/>
              <a:gd name="connsiteY64" fmla="*/ 668794 h 6331658"/>
              <a:gd name="connsiteX65" fmla="*/ 3640826 w 4503965"/>
              <a:gd name="connsiteY65" fmla="*/ 534931 h 6331658"/>
              <a:gd name="connsiteX66" fmla="*/ 3486224 w 4503965"/>
              <a:gd name="connsiteY66" fmla="*/ 460524 h 6331658"/>
              <a:gd name="connsiteX67" fmla="*/ 3362399 w 4503965"/>
              <a:gd name="connsiteY67" fmla="*/ 419249 h 6331658"/>
              <a:gd name="connsiteX68" fmla="*/ 3304839 w 4503965"/>
              <a:gd name="connsiteY68" fmla="*/ 478857 h 6331658"/>
              <a:gd name="connsiteX69" fmla="*/ 3371157 w 4503965"/>
              <a:gd name="connsiteY69" fmla="*/ 556492 h 6331658"/>
              <a:gd name="connsiteX70" fmla="*/ 3265561 w 4503965"/>
              <a:gd name="connsiteY70" fmla="*/ 585937 h 6331658"/>
              <a:gd name="connsiteX71" fmla="*/ 3246817 w 4503965"/>
              <a:gd name="connsiteY71" fmla="*/ 745147 h 6331658"/>
              <a:gd name="connsiteX72" fmla="*/ 3368340 w 4503965"/>
              <a:gd name="connsiteY72" fmla="*/ 720874 h 6331658"/>
              <a:gd name="connsiteX73" fmla="*/ 3364037 w 4503965"/>
              <a:gd name="connsiteY73" fmla="*/ 841012 h 6331658"/>
              <a:gd name="connsiteX74" fmla="*/ 3241748 w 4503965"/>
              <a:gd name="connsiteY74" fmla="*/ 871891 h 6331658"/>
              <a:gd name="connsiteX75" fmla="*/ 3010538 w 4503965"/>
              <a:gd name="connsiteY75" fmla="*/ 790776 h 6331658"/>
              <a:gd name="connsiteX76" fmla="*/ 2850455 w 4503965"/>
              <a:gd name="connsiteY76" fmla="*/ 656657 h 6331658"/>
              <a:gd name="connsiteX77" fmla="*/ 2726476 w 4503965"/>
              <a:gd name="connsiteY77" fmla="*/ 638069 h 6331658"/>
              <a:gd name="connsiteX78" fmla="*/ 2704837 w 4503965"/>
              <a:gd name="connsiteY78" fmla="*/ 504549 h 6331658"/>
              <a:gd name="connsiteX79" fmla="*/ 2716757 w 4503965"/>
              <a:gd name="connsiteY79" fmla="*/ 380997 h 6331658"/>
              <a:gd name="connsiteX80" fmla="*/ 2768978 w 4503965"/>
              <a:gd name="connsiteY80" fmla="*/ 287114 h 6331658"/>
              <a:gd name="connsiteX81" fmla="*/ 2384377 w 4503965"/>
              <a:gd name="connsiteY81" fmla="*/ 145421 h 6331658"/>
              <a:gd name="connsiteX82" fmla="*/ 2188848 w 4503965"/>
              <a:gd name="connsiteY82" fmla="*/ 85762 h 6331658"/>
              <a:gd name="connsiteX83" fmla="*/ 2037951 w 4503965"/>
              <a:gd name="connsiteY83" fmla="*/ 118378 h 6331658"/>
              <a:gd name="connsiteX84" fmla="*/ 1965538 w 4503965"/>
              <a:gd name="connsiteY84"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42309 w 4503965"/>
              <a:gd name="connsiteY43" fmla="*/ 3566044 h 6331658"/>
              <a:gd name="connsiteX44" fmla="*/ 3835985 w 4503965"/>
              <a:gd name="connsiteY44" fmla="*/ 3510471 h 6331658"/>
              <a:gd name="connsiteX45" fmla="*/ 3947849 w 4503965"/>
              <a:gd name="connsiteY45" fmla="*/ 3347761 h 6331658"/>
              <a:gd name="connsiteX46" fmla="*/ 4016680 w 4503965"/>
              <a:gd name="connsiteY46" fmla="*/ 2990231 h 6331658"/>
              <a:gd name="connsiteX47" fmla="*/ 4009431 w 4503965"/>
              <a:gd name="connsiteY47" fmla="*/ 2809921 h 6331658"/>
              <a:gd name="connsiteX48" fmla="*/ 4095311 w 4503965"/>
              <a:gd name="connsiteY48" fmla="*/ 2638163 h 6331658"/>
              <a:gd name="connsiteX49" fmla="*/ 4219443 w 4503965"/>
              <a:gd name="connsiteY49" fmla="*/ 2529701 h 6331658"/>
              <a:gd name="connsiteX50" fmla="*/ 4189947 w 4503965"/>
              <a:gd name="connsiteY50" fmla="*/ 2360097 h 6331658"/>
              <a:gd name="connsiteX51" fmla="*/ 4277977 w 4503965"/>
              <a:gd name="connsiteY51" fmla="*/ 2275907 h 6331658"/>
              <a:gd name="connsiteX52" fmla="*/ 4271064 w 4503965"/>
              <a:gd name="connsiteY52" fmla="*/ 2043006 h 6331658"/>
              <a:gd name="connsiteX53" fmla="*/ 4366927 w 4503965"/>
              <a:gd name="connsiteY53" fmla="*/ 2091552 h 6331658"/>
              <a:gd name="connsiteX54" fmla="*/ 4503965 w 4503965"/>
              <a:gd name="connsiteY54" fmla="*/ 1947141 h 6331658"/>
              <a:gd name="connsiteX55" fmla="*/ 4437597 w 4503965"/>
              <a:gd name="connsiteY55" fmla="*/ 1686894 h 6331658"/>
              <a:gd name="connsiteX56" fmla="*/ 4304400 w 4503965"/>
              <a:gd name="connsiteY56" fmla="*/ 1526607 h 6331658"/>
              <a:gd name="connsiteX57" fmla="*/ 4176786 w 4503965"/>
              <a:gd name="connsiteY57" fmla="*/ 1384449 h 6331658"/>
              <a:gd name="connsiteX58" fmla="*/ 4103404 w 4503965"/>
              <a:gd name="connsiteY58" fmla="*/ 1288943 h 6331658"/>
              <a:gd name="connsiteX59" fmla="*/ 4071039 w 4503965"/>
              <a:gd name="connsiteY59" fmla="*/ 1126916 h 6331658"/>
              <a:gd name="connsiteX60" fmla="*/ 3869324 w 4503965"/>
              <a:gd name="connsiteY60" fmla="*/ 956849 h 6331658"/>
              <a:gd name="connsiteX61" fmla="*/ 3829841 w 4503965"/>
              <a:gd name="connsiteY61" fmla="*/ 789393 h 6331658"/>
              <a:gd name="connsiteX62" fmla="*/ 3678055 w 4503965"/>
              <a:gd name="connsiteY62" fmla="*/ 723025 h 6331658"/>
              <a:gd name="connsiteX63" fmla="*/ 3523197 w 4503965"/>
              <a:gd name="connsiteY63" fmla="*/ 855299 h 6331658"/>
              <a:gd name="connsiteX64" fmla="*/ 3606465 w 4503965"/>
              <a:gd name="connsiteY64" fmla="*/ 668794 h 6331658"/>
              <a:gd name="connsiteX65" fmla="*/ 3640826 w 4503965"/>
              <a:gd name="connsiteY65" fmla="*/ 534931 h 6331658"/>
              <a:gd name="connsiteX66" fmla="*/ 3486224 w 4503965"/>
              <a:gd name="connsiteY66" fmla="*/ 460524 h 6331658"/>
              <a:gd name="connsiteX67" fmla="*/ 3362399 w 4503965"/>
              <a:gd name="connsiteY67" fmla="*/ 419249 h 6331658"/>
              <a:gd name="connsiteX68" fmla="*/ 3304839 w 4503965"/>
              <a:gd name="connsiteY68" fmla="*/ 478857 h 6331658"/>
              <a:gd name="connsiteX69" fmla="*/ 3371157 w 4503965"/>
              <a:gd name="connsiteY69" fmla="*/ 556492 h 6331658"/>
              <a:gd name="connsiteX70" fmla="*/ 3265561 w 4503965"/>
              <a:gd name="connsiteY70" fmla="*/ 585937 h 6331658"/>
              <a:gd name="connsiteX71" fmla="*/ 3246817 w 4503965"/>
              <a:gd name="connsiteY71" fmla="*/ 745147 h 6331658"/>
              <a:gd name="connsiteX72" fmla="*/ 3368340 w 4503965"/>
              <a:gd name="connsiteY72" fmla="*/ 720874 h 6331658"/>
              <a:gd name="connsiteX73" fmla="*/ 3364037 w 4503965"/>
              <a:gd name="connsiteY73" fmla="*/ 841012 h 6331658"/>
              <a:gd name="connsiteX74" fmla="*/ 3241748 w 4503965"/>
              <a:gd name="connsiteY74" fmla="*/ 871891 h 6331658"/>
              <a:gd name="connsiteX75" fmla="*/ 3010538 w 4503965"/>
              <a:gd name="connsiteY75" fmla="*/ 790776 h 6331658"/>
              <a:gd name="connsiteX76" fmla="*/ 2850455 w 4503965"/>
              <a:gd name="connsiteY76" fmla="*/ 656657 h 6331658"/>
              <a:gd name="connsiteX77" fmla="*/ 2726476 w 4503965"/>
              <a:gd name="connsiteY77" fmla="*/ 638069 h 6331658"/>
              <a:gd name="connsiteX78" fmla="*/ 2704837 w 4503965"/>
              <a:gd name="connsiteY78" fmla="*/ 504549 h 6331658"/>
              <a:gd name="connsiteX79" fmla="*/ 2716757 w 4503965"/>
              <a:gd name="connsiteY79" fmla="*/ 380997 h 6331658"/>
              <a:gd name="connsiteX80" fmla="*/ 2768978 w 4503965"/>
              <a:gd name="connsiteY80" fmla="*/ 287114 h 6331658"/>
              <a:gd name="connsiteX81" fmla="*/ 2384377 w 4503965"/>
              <a:gd name="connsiteY81" fmla="*/ 145421 h 6331658"/>
              <a:gd name="connsiteX82" fmla="*/ 2188848 w 4503965"/>
              <a:gd name="connsiteY82" fmla="*/ 85762 h 6331658"/>
              <a:gd name="connsiteX83" fmla="*/ 2037951 w 4503965"/>
              <a:gd name="connsiteY83" fmla="*/ 118378 h 6331658"/>
              <a:gd name="connsiteX84" fmla="*/ 1965538 w 4503965"/>
              <a:gd name="connsiteY84"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3985950 w 4503965"/>
              <a:gd name="connsiteY43" fmla="*/ 3676374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30991 w 4503965"/>
              <a:gd name="connsiteY42" fmla="*/ 3786533 h 6331658"/>
              <a:gd name="connsiteX43" fmla="*/ 4071675 w 4503965"/>
              <a:gd name="connsiteY43" fmla="*/ 3723999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78616 w 4503965"/>
              <a:gd name="connsiteY42" fmla="*/ 3838921 h 6331658"/>
              <a:gd name="connsiteX43" fmla="*/ 4071675 w 4503965"/>
              <a:gd name="connsiteY43" fmla="*/ 3723999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13219 w 4503965"/>
              <a:gd name="connsiteY41" fmla="*/ 4010617 h 6331658"/>
              <a:gd name="connsiteX42" fmla="*/ 3978616 w 4503965"/>
              <a:gd name="connsiteY42" fmla="*/ 3838921 h 6331658"/>
              <a:gd name="connsiteX43" fmla="*/ 4047862 w 4503965"/>
              <a:gd name="connsiteY43" fmla="*/ 3723999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03694 w 4503965"/>
              <a:gd name="connsiteY41" fmla="*/ 3924892 h 6331658"/>
              <a:gd name="connsiteX42" fmla="*/ 3978616 w 4503965"/>
              <a:gd name="connsiteY42" fmla="*/ 3838921 h 6331658"/>
              <a:gd name="connsiteX43" fmla="*/ 4047862 w 4503965"/>
              <a:gd name="connsiteY43" fmla="*/ 3723999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03694 w 4503965"/>
              <a:gd name="connsiteY41" fmla="*/ 3924892 h 6331658"/>
              <a:gd name="connsiteX42" fmla="*/ 3978616 w 4503965"/>
              <a:gd name="connsiteY42" fmla="*/ 3838921 h 6331658"/>
              <a:gd name="connsiteX43" fmla="*/ 4047862 w 4503965"/>
              <a:gd name="connsiteY43" fmla="*/ 3723999 h 6331658"/>
              <a:gd name="connsiteX44" fmla="*/ 4042309 w 4503965"/>
              <a:gd name="connsiteY44" fmla="*/ 3566044 h 6331658"/>
              <a:gd name="connsiteX45" fmla="*/ 3835985 w 4503965"/>
              <a:gd name="connsiteY45" fmla="*/ 3510471 h 6331658"/>
              <a:gd name="connsiteX46" fmla="*/ 3947849 w 4503965"/>
              <a:gd name="connsiteY46" fmla="*/ 3347761 h 6331658"/>
              <a:gd name="connsiteX47" fmla="*/ 4016680 w 4503965"/>
              <a:gd name="connsiteY47" fmla="*/ 2990231 h 6331658"/>
              <a:gd name="connsiteX48" fmla="*/ 4009431 w 4503965"/>
              <a:gd name="connsiteY48" fmla="*/ 2809921 h 6331658"/>
              <a:gd name="connsiteX49" fmla="*/ 4095311 w 4503965"/>
              <a:gd name="connsiteY49" fmla="*/ 2638163 h 6331658"/>
              <a:gd name="connsiteX50" fmla="*/ 4219443 w 4503965"/>
              <a:gd name="connsiteY50" fmla="*/ 2529701 h 6331658"/>
              <a:gd name="connsiteX51" fmla="*/ 4189947 w 4503965"/>
              <a:gd name="connsiteY51" fmla="*/ 2360097 h 6331658"/>
              <a:gd name="connsiteX52" fmla="*/ 4277977 w 4503965"/>
              <a:gd name="connsiteY52" fmla="*/ 2275907 h 6331658"/>
              <a:gd name="connsiteX53" fmla="*/ 4271064 w 4503965"/>
              <a:gd name="connsiteY53" fmla="*/ 2043006 h 6331658"/>
              <a:gd name="connsiteX54" fmla="*/ 4366927 w 4503965"/>
              <a:gd name="connsiteY54" fmla="*/ 2091552 h 6331658"/>
              <a:gd name="connsiteX55" fmla="*/ 4503965 w 4503965"/>
              <a:gd name="connsiteY55" fmla="*/ 1947141 h 6331658"/>
              <a:gd name="connsiteX56" fmla="*/ 4437597 w 4503965"/>
              <a:gd name="connsiteY56" fmla="*/ 1686894 h 6331658"/>
              <a:gd name="connsiteX57" fmla="*/ 4304400 w 4503965"/>
              <a:gd name="connsiteY57" fmla="*/ 1526607 h 6331658"/>
              <a:gd name="connsiteX58" fmla="*/ 4176786 w 4503965"/>
              <a:gd name="connsiteY58" fmla="*/ 1384449 h 6331658"/>
              <a:gd name="connsiteX59" fmla="*/ 4103404 w 4503965"/>
              <a:gd name="connsiteY59" fmla="*/ 1288943 h 6331658"/>
              <a:gd name="connsiteX60" fmla="*/ 4071039 w 4503965"/>
              <a:gd name="connsiteY60" fmla="*/ 1126916 h 6331658"/>
              <a:gd name="connsiteX61" fmla="*/ 3869324 w 4503965"/>
              <a:gd name="connsiteY61" fmla="*/ 956849 h 6331658"/>
              <a:gd name="connsiteX62" fmla="*/ 3829841 w 4503965"/>
              <a:gd name="connsiteY62" fmla="*/ 789393 h 6331658"/>
              <a:gd name="connsiteX63" fmla="*/ 3678055 w 4503965"/>
              <a:gd name="connsiteY63" fmla="*/ 723025 h 6331658"/>
              <a:gd name="connsiteX64" fmla="*/ 3523197 w 4503965"/>
              <a:gd name="connsiteY64" fmla="*/ 855299 h 6331658"/>
              <a:gd name="connsiteX65" fmla="*/ 3606465 w 4503965"/>
              <a:gd name="connsiteY65" fmla="*/ 668794 h 6331658"/>
              <a:gd name="connsiteX66" fmla="*/ 3640826 w 4503965"/>
              <a:gd name="connsiteY66" fmla="*/ 534931 h 6331658"/>
              <a:gd name="connsiteX67" fmla="*/ 3486224 w 4503965"/>
              <a:gd name="connsiteY67" fmla="*/ 460524 h 6331658"/>
              <a:gd name="connsiteX68" fmla="*/ 3362399 w 4503965"/>
              <a:gd name="connsiteY68" fmla="*/ 419249 h 6331658"/>
              <a:gd name="connsiteX69" fmla="*/ 3304839 w 4503965"/>
              <a:gd name="connsiteY69" fmla="*/ 478857 h 6331658"/>
              <a:gd name="connsiteX70" fmla="*/ 3371157 w 4503965"/>
              <a:gd name="connsiteY70" fmla="*/ 556492 h 6331658"/>
              <a:gd name="connsiteX71" fmla="*/ 3265561 w 4503965"/>
              <a:gd name="connsiteY71" fmla="*/ 585937 h 6331658"/>
              <a:gd name="connsiteX72" fmla="*/ 3246817 w 4503965"/>
              <a:gd name="connsiteY72" fmla="*/ 745147 h 6331658"/>
              <a:gd name="connsiteX73" fmla="*/ 3368340 w 4503965"/>
              <a:gd name="connsiteY73" fmla="*/ 720874 h 6331658"/>
              <a:gd name="connsiteX74" fmla="*/ 3364037 w 4503965"/>
              <a:gd name="connsiteY74" fmla="*/ 841012 h 6331658"/>
              <a:gd name="connsiteX75" fmla="*/ 3241748 w 4503965"/>
              <a:gd name="connsiteY75" fmla="*/ 871891 h 6331658"/>
              <a:gd name="connsiteX76" fmla="*/ 3010538 w 4503965"/>
              <a:gd name="connsiteY76" fmla="*/ 790776 h 6331658"/>
              <a:gd name="connsiteX77" fmla="*/ 2850455 w 4503965"/>
              <a:gd name="connsiteY77" fmla="*/ 656657 h 6331658"/>
              <a:gd name="connsiteX78" fmla="*/ 2726476 w 4503965"/>
              <a:gd name="connsiteY78" fmla="*/ 638069 h 6331658"/>
              <a:gd name="connsiteX79" fmla="*/ 2704837 w 4503965"/>
              <a:gd name="connsiteY79" fmla="*/ 504549 h 6331658"/>
              <a:gd name="connsiteX80" fmla="*/ 2716757 w 4503965"/>
              <a:gd name="connsiteY80" fmla="*/ 380997 h 6331658"/>
              <a:gd name="connsiteX81" fmla="*/ 2768978 w 4503965"/>
              <a:gd name="connsiteY81" fmla="*/ 287114 h 6331658"/>
              <a:gd name="connsiteX82" fmla="*/ 2384377 w 4503965"/>
              <a:gd name="connsiteY82" fmla="*/ 145421 h 6331658"/>
              <a:gd name="connsiteX83" fmla="*/ 2188848 w 4503965"/>
              <a:gd name="connsiteY83" fmla="*/ 85762 h 6331658"/>
              <a:gd name="connsiteX84" fmla="*/ 2037951 w 4503965"/>
              <a:gd name="connsiteY84" fmla="*/ 118378 h 6331658"/>
              <a:gd name="connsiteX85" fmla="*/ 1965538 w 4503965"/>
              <a:gd name="connsiteY85"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81187 w 4503965"/>
              <a:gd name="connsiteY41" fmla="*/ 41240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62137 w 4503965"/>
              <a:gd name="connsiteY41" fmla="*/ 41621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62137 w 4503965"/>
              <a:gd name="connsiteY41" fmla="*/ 41621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66220 w 4503965"/>
              <a:gd name="connsiteY40" fmla="*/ 4264803 h 6331658"/>
              <a:gd name="connsiteX41" fmla="*/ 3962137 w 4503965"/>
              <a:gd name="connsiteY41" fmla="*/ 41621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5879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80508 w 4503965"/>
              <a:gd name="connsiteY40" fmla="*/ 4264803 h 6331658"/>
              <a:gd name="connsiteX41" fmla="*/ 3962137 w 4503965"/>
              <a:gd name="connsiteY41" fmla="*/ 41621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77845 w 4503965"/>
              <a:gd name="connsiteY26" fmla="*/ 5777507 h 6331658"/>
              <a:gd name="connsiteX27" fmla="*/ 2981027 w 4503965"/>
              <a:gd name="connsiteY27" fmla="*/ 5711548 h 6331658"/>
              <a:gd name="connsiteX28" fmla="*/ 3125488 w 4503965"/>
              <a:gd name="connsiteY28" fmla="*/ 5637894 h 6331658"/>
              <a:gd name="connsiteX29" fmla="*/ 3336736 w 4503965"/>
              <a:gd name="connsiteY29" fmla="*/ 5462374 h 6331658"/>
              <a:gd name="connsiteX30" fmla="*/ 3466823 w 4503965"/>
              <a:gd name="connsiteY30" fmla="*/ 5451532 h 6331658"/>
              <a:gd name="connsiteX31" fmla="*/ 3615507 w 4503965"/>
              <a:gd name="connsiteY31" fmla="*/ 5398038 h 6331658"/>
              <a:gd name="connsiteX32" fmla="*/ 3756156 w 4503965"/>
              <a:gd name="connsiteY32" fmla="*/ 5410404 h 6331658"/>
              <a:gd name="connsiteX33" fmla="*/ 3935778 w 4503965"/>
              <a:gd name="connsiteY33" fmla="*/ 5326495 h 6331658"/>
              <a:gd name="connsiteX34" fmla="*/ 4046778 w 4503965"/>
              <a:gd name="connsiteY34" fmla="*/ 5187292 h 6331658"/>
              <a:gd name="connsiteX35" fmla="*/ 3968462 w 4503965"/>
              <a:gd name="connsiteY35" fmla="*/ 5087951 h 6331658"/>
              <a:gd name="connsiteX36" fmla="*/ 4063747 w 4503965"/>
              <a:gd name="connsiteY36" fmla="*/ 4942063 h 6331658"/>
              <a:gd name="connsiteX37" fmla="*/ 4077440 w 4503965"/>
              <a:gd name="connsiteY37" fmla="*/ 4741734 h 6331658"/>
              <a:gd name="connsiteX38" fmla="*/ 4095378 w 4503965"/>
              <a:gd name="connsiteY38" fmla="*/ 4583464 h 6331658"/>
              <a:gd name="connsiteX39" fmla="*/ 4043407 w 4503965"/>
              <a:gd name="connsiteY39" fmla="*/ 4411635 h 6331658"/>
              <a:gd name="connsiteX40" fmla="*/ 4080508 w 4503965"/>
              <a:gd name="connsiteY40" fmla="*/ 4264803 h 6331658"/>
              <a:gd name="connsiteX41" fmla="*/ 3962137 w 4503965"/>
              <a:gd name="connsiteY41" fmla="*/ 4162149 h 6331658"/>
              <a:gd name="connsiteX42" fmla="*/ 3903694 w 4503965"/>
              <a:gd name="connsiteY42" fmla="*/ 3924892 h 6331658"/>
              <a:gd name="connsiteX43" fmla="*/ 3978616 w 4503965"/>
              <a:gd name="connsiteY43" fmla="*/ 3838921 h 6331658"/>
              <a:gd name="connsiteX44" fmla="*/ 4047862 w 4503965"/>
              <a:gd name="connsiteY44" fmla="*/ 3723999 h 6331658"/>
              <a:gd name="connsiteX45" fmla="*/ 4042309 w 4503965"/>
              <a:gd name="connsiteY45" fmla="*/ 3566044 h 6331658"/>
              <a:gd name="connsiteX46" fmla="*/ 3835985 w 4503965"/>
              <a:gd name="connsiteY46" fmla="*/ 3510471 h 6331658"/>
              <a:gd name="connsiteX47" fmla="*/ 3947849 w 4503965"/>
              <a:gd name="connsiteY47" fmla="*/ 3347761 h 6331658"/>
              <a:gd name="connsiteX48" fmla="*/ 4016680 w 4503965"/>
              <a:gd name="connsiteY48" fmla="*/ 2990231 h 6331658"/>
              <a:gd name="connsiteX49" fmla="*/ 4009431 w 4503965"/>
              <a:gd name="connsiteY49" fmla="*/ 2809921 h 6331658"/>
              <a:gd name="connsiteX50" fmla="*/ 4095311 w 4503965"/>
              <a:gd name="connsiteY50" fmla="*/ 2638163 h 6331658"/>
              <a:gd name="connsiteX51" fmla="*/ 4219443 w 4503965"/>
              <a:gd name="connsiteY51" fmla="*/ 2529701 h 6331658"/>
              <a:gd name="connsiteX52" fmla="*/ 4189947 w 4503965"/>
              <a:gd name="connsiteY52" fmla="*/ 2360097 h 6331658"/>
              <a:gd name="connsiteX53" fmla="*/ 4277977 w 4503965"/>
              <a:gd name="connsiteY53" fmla="*/ 2275907 h 6331658"/>
              <a:gd name="connsiteX54" fmla="*/ 4271064 w 4503965"/>
              <a:gd name="connsiteY54" fmla="*/ 2043006 h 6331658"/>
              <a:gd name="connsiteX55" fmla="*/ 4366927 w 4503965"/>
              <a:gd name="connsiteY55" fmla="*/ 2091552 h 6331658"/>
              <a:gd name="connsiteX56" fmla="*/ 4503965 w 4503965"/>
              <a:gd name="connsiteY56" fmla="*/ 1947141 h 6331658"/>
              <a:gd name="connsiteX57" fmla="*/ 4437597 w 4503965"/>
              <a:gd name="connsiteY57" fmla="*/ 1686894 h 6331658"/>
              <a:gd name="connsiteX58" fmla="*/ 4304400 w 4503965"/>
              <a:gd name="connsiteY58" fmla="*/ 1526607 h 6331658"/>
              <a:gd name="connsiteX59" fmla="*/ 4176786 w 4503965"/>
              <a:gd name="connsiteY59" fmla="*/ 1384449 h 6331658"/>
              <a:gd name="connsiteX60" fmla="*/ 4103404 w 4503965"/>
              <a:gd name="connsiteY60" fmla="*/ 1288943 h 6331658"/>
              <a:gd name="connsiteX61" fmla="*/ 4071039 w 4503965"/>
              <a:gd name="connsiteY61" fmla="*/ 1126916 h 6331658"/>
              <a:gd name="connsiteX62" fmla="*/ 3869324 w 4503965"/>
              <a:gd name="connsiteY62" fmla="*/ 956849 h 6331658"/>
              <a:gd name="connsiteX63" fmla="*/ 3829841 w 4503965"/>
              <a:gd name="connsiteY63" fmla="*/ 789393 h 6331658"/>
              <a:gd name="connsiteX64" fmla="*/ 3678055 w 4503965"/>
              <a:gd name="connsiteY64" fmla="*/ 723025 h 6331658"/>
              <a:gd name="connsiteX65" fmla="*/ 3523197 w 4503965"/>
              <a:gd name="connsiteY65" fmla="*/ 855299 h 6331658"/>
              <a:gd name="connsiteX66" fmla="*/ 3606465 w 4503965"/>
              <a:gd name="connsiteY66" fmla="*/ 668794 h 6331658"/>
              <a:gd name="connsiteX67" fmla="*/ 3640826 w 4503965"/>
              <a:gd name="connsiteY67" fmla="*/ 534931 h 6331658"/>
              <a:gd name="connsiteX68" fmla="*/ 3486224 w 4503965"/>
              <a:gd name="connsiteY68" fmla="*/ 460524 h 6331658"/>
              <a:gd name="connsiteX69" fmla="*/ 3362399 w 4503965"/>
              <a:gd name="connsiteY69" fmla="*/ 419249 h 6331658"/>
              <a:gd name="connsiteX70" fmla="*/ 3304839 w 4503965"/>
              <a:gd name="connsiteY70" fmla="*/ 478857 h 6331658"/>
              <a:gd name="connsiteX71" fmla="*/ 3371157 w 4503965"/>
              <a:gd name="connsiteY71" fmla="*/ 556492 h 6331658"/>
              <a:gd name="connsiteX72" fmla="*/ 3265561 w 4503965"/>
              <a:gd name="connsiteY72" fmla="*/ 585937 h 6331658"/>
              <a:gd name="connsiteX73" fmla="*/ 3246817 w 4503965"/>
              <a:gd name="connsiteY73" fmla="*/ 745147 h 6331658"/>
              <a:gd name="connsiteX74" fmla="*/ 3368340 w 4503965"/>
              <a:gd name="connsiteY74" fmla="*/ 720874 h 6331658"/>
              <a:gd name="connsiteX75" fmla="*/ 3364037 w 4503965"/>
              <a:gd name="connsiteY75" fmla="*/ 841012 h 6331658"/>
              <a:gd name="connsiteX76" fmla="*/ 3241748 w 4503965"/>
              <a:gd name="connsiteY76" fmla="*/ 871891 h 6331658"/>
              <a:gd name="connsiteX77" fmla="*/ 3010538 w 4503965"/>
              <a:gd name="connsiteY77" fmla="*/ 790776 h 6331658"/>
              <a:gd name="connsiteX78" fmla="*/ 2850455 w 4503965"/>
              <a:gd name="connsiteY78" fmla="*/ 656657 h 6331658"/>
              <a:gd name="connsiteX79" fmla="*/ 2726476 w 4503965"/>
              <a:gd name="connsiteY79" fmla="*/ 638069 h 6331658"/>
              <a:gd name="connsiteX80" fmla="*/ 2704837 w 4503965"/>
              <a:gd name="connsiteY80" fmla="*/ 504549 h 6331658"/>
              <a:gd name="connsiteX81" fmla="*/ 2716757 w 4503965"/>
              <a:gd name="connsiteY81" fmla="*/ 380997 h 6331658"/>
              <a:gd name="connsiteX82" fmla="*/ 2768978 w 4503965"/>
              <a:gd name="connsiteY82" fmla="*/ 287114 h 6331658"/>
              <a:gd name="connsiteX83" fmla="*/ 2384377 w 4503965"/>
              <a:gd name="connsiteY83" fmla="*/ 145421 h 6331658"/>
              <a:gd name="connsiteX84" fmla="*/ 2188848 w 4503965"/>
              <a:gd name="connsiteY84" fmla="*/ 85762 h 6331658"/>
              <a:gd name="connsiteX85" fmla="*/ 2037951 w 4503965"/>
              <a:gd name="connsiteY85" fmla="*/ 118378 h 6331658"/>
              <a:gd name="connsiteX86" fmla="*/ 1965538 w 4503965"/>
              <a:gd name="connsiteY86"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757225 w 4503965"/>
              <a:gd name="connsiteY26" fmla="*/ 5648049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15507 w 4503965"/>
              <a:gd name="connsiteY32" fmla="*/ 5398038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38188 w 4503965"/>
              <a:gd name="connsiteY26" fmla="*/ 567186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15507 w 4503965"/>
              <a:gd name="connsiteY32" fmla="*/ 5398038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15507 w 4503965"/>
              <a:gd name="connsiteY32" fmla="*/ 5398038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45935 w 4503965"/>
              <a:gd name="connsiteY15" fmla="*/ 6115142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60222 w 4503965"/>
              <a:gd name="connsiteY15" fmla="*/ 6100855 h 6331658"/>
              <a:gd name="connsiteX16" fmla="*/ 1472016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39928 w 4503965"/>
              <a:gd name="connsiteY14" fmla="*/ 5966276 h 6331658"/>
              <a:gd name="connsiteX15" fmla="*/ 1360222 w 4503965"/>
              <a:gd name="connsiteY15" fmla="*/ 6100855 h 6331658"/>
              <a:gd name="connsiteX16" fmla="*/ 1495828 w 4503965"/>
              <a:gd name="connsiteY16" fmla="*/ 6026513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60222 w 4503965"/>
              <a:gd name="connsiteY15" fmla="*/ 6100855 h 6331658"/>
              <a:gd name="connsiteX16" fmla="*/ 1495828 w 4503965"/>
              <a:gd name="connsiteY16" fmla="*/ 6026513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79272 w 4503965"/>
              <a:gd name="connsiteY15" fmla="*/ 6081805 h 6331658"/>
              <a:gd name="connsiteX16" fmla="*/ 1495828 w 4503965"/>
              <a:gd name="connsiteY16" fmla="*/ 6026513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79272 w 4503965"/>
              <a:gd name="connsiteY15" fmla="*/ 6081805 h 6331658"/>
              <a:gd name="connsiteX16" fmla="*/ 1495828 w 4503965"/>
              <a:gd name="connsiteY16" fmla="*/ 6026513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79272 w 4503965"/>
              <a:gd name="connsiteY15" fmla="*/ 6081805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04932 w 4503965"/>
              <a:gd name="connsiteY10" fmla="*/ 6219247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88797 w 4503965"/>
              <a:gd name="connsiteY15" fmla="*/ 6105618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90657 w 4503965"/>
              <a:gd name="connsiteY10" fmla="*/ 6190672 h 6331658"/>
              <a:gd name="connsiteX11" fmla="*/ 770483 w 4503965"/>
              <a:gd name="connsiteY11" fmla="*/ 6058244 h 6331658"/>
              <a:gd name="connsiteX12" fmla="*/ 923223 w 4503965"/>
              <a:gd name="connsiteY12" fmla="*/ 6077776 h 6331658"/>
              <a:gd name="connsiteX13" fmla="*/ 1090932 w 4503965"/>
              <a:gd name="connsiteY13" fmla="*/ 5980536 h 6331658"/>
              <a:gd name="connsiteX14" fmla="*/ 1263740 w 4503965"/>
              <a:gd name="connsiteY14" fmla="*/ 5961513 h 6331658"/>
              <a:gd name="connsiteX15" fmla="*/ 1388797 w 4503965"/>
              <a:gd name="connsiteY15" fmla="*/ 6105618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90657 w 4503965"/>
              <a:gd name="connsiteY10" fmla="*/ 6190672 h 6331658"/>
              <a:gd name="connsiteX11" fmla="*/ 770483 w 4503965"/>
              <a:gd name="connsiteY11" fmla="*/ 6058244 h 6331658"/>
              <a:gd name="connsiteX12" fmla="*/ 942273 w 4503965"/>
              <a:gd name="connsiteY12" fmla="*/ 6073013 h 6331658"/>
              <a:gd name="connsiteX13" fmla="*/ 1090932 w 4503965"/>
              <a:gd name="connsiteY13" fmla="*/ 5980536 h 6331658"/>
              <a:gd name="connsiteX14" fmla="*/ 1263740 w 4503965"/>
              <a:gd name="connsiteY14" fmla="*/ 5961513 h 6331658"/>
              <a:gd name="connsiteX15" fmla="*/ 1388797 w 4503965"/>
              <a:gd name="connsiteY15" fmla="*/ 6105618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80756 w 4503965"/>
              <a:gd name="connsiteY3" fmla="*/ 6261907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90657 w 4503965"/>
              <a:gd name="connsiteY10" fmla="*/ 6190672 h 6331658"/>
              <a:gd name="connsiteX11" fmla="*/ 794296 w 4503965"/>
              <a:gd name="connsiteY11" fmla="*/ 6034431 h 6331658"/>
              <a:gd name="connsiteX12" fmla="*/ 942273 w 4503965"/>
              <a:gd name="connsiteY12" fmla="*/ 6073013 h 6331658"/>
              <a:gd name="connsiteX13" fmla="*/ 1090932 w 4503965"/>
              <a:gd name="connsiteY13" fmla="*/ 5980536 h 6331658"/>
              <a:gd name="connsiteX14" fmla="*/ 1263740 w 4503965"/>
              <a:gd name="connsiteY14" fmla="*/ 5961513 h 6331658"/>
              <a:gd name="connsiteX15" fmla="*/ 1388797 w 4503965"/>
              <a:gd name="connsiteY15" fmla="*/ 6105618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0 w 4503965"/>
              <a:gd name="connsiteY0" fmla="*/ 6006093 h 6331658"/>
              <a:gd name="connsiteX1" fmla="*/ 14794 w 4503965"/>
              <a:gd name="connsiteY1" fmla="*/ 6150770 h 6331658"/>
              <a:gd name="connsiteX2" fmla="*/ 20330 w 4503965"/>
              <a:gd name="connsiteY2" fmla="*/ 6144740 h 6331658"/>
              <a:gd name="connsiteX3" fmla="*/ 99806 w 4503965"/>
              <a:gd name="connsiteY3" fmla="*/ 6238095 h 6331658"/>
              <a:gd name="connsiteX4" fmla="*/ 149582 w 4503965"/>
              <a:gd name="connsiteY4" fmla="*/ 6306151 h 6331658"/>
              <a:gd name="connsiteX5" fmla="*/ 238199 w 4503965"/>
              <a:gd name="connsiteY5" fmla="*/ 6286649 h 6331658"/>
              <a:gd name="connsiteX6" fmla="*/ 317958 w 4503965"/>
              <a:gd name="connsiteY6" fmla="*/ 6259858 h 6331658"/>
              <a:gd name="connsiteX7" fmla="*/ 288999 w 4503965"/>
              <a:gd name="connsiteY7" fmla="*/ 6327413 h 6331658"/>
              <a:gd name="connsiteX8" fmla="*/ 421735 w 4503965"/>
              <a:gd name="connsiteY8" fmla="*/ 6320039 h 6331658"/>
              <a:gd name="connsiteX9" fmla="*/ 500891 w 4503965"/>
              <a:gd name="connsiteY9" fmla="*/ 6269229 h 6331658"/>
              <a:gd name="connsiteX10" fmla="*/ 790657 w 4503965"/>
              <a:gd name="connsiteY10" fmla="*/ 6190672 h 6331658"/>
              <a:gd name="connsiteX11" fmla="*/ 794296 w 4503965"/>
              <a:gd name="connsiteY11" fmla="*/ 6034431 h 6331658"/>
              <a:gd name="connsiteX12" fmla="*/ 942273 w 4503965"/>
              <a:gd name="connsiteY12" fmla="*/ 6073013 h 6331658"/>
              <a:gd name="connsiteX13" fmla="*/ 1090932 w 4503965"/>
              <a:gd name="connsiteY13" fmla="*/ 5980536 h 6331658"/>
              <a:gd name="connsiteX14" fmla="*/ 1263740 w 4503965"/>
              <a:gd name="connsiteY14" fmla="*/ 5961513 h 6331658"/>
              <a:gd name="connsiteX15" fmla="*/ 1388797 w 4503965"/>
              <a:gd name="connsiteY15" fmla="*/ 6105618 h 6331658"/>
              <a:gd name="connsiteX16" fmla="*/ 1486303 w 4503965"/>
              <a:gd name="connsiteY16" fmla="*/ 6012225 h 6331658"/>
              <a:gd name="connsiteX17" fmla="*/ 1635834 w 4503965"/>
              <a:gd name="connsiteY17" fmla="*/ 5923008 h 6331658"/>
              <a:gd name="connsiteX18" fmla="*/ 1731387 w 4503965"/>
              <a:gd name="connsiteY18" fmla="*/ 5815531 h 6331658"/>
              <a:gd name="connsiteX19" fmla="*/ 1879077 w 4503965"/>
              <a:gd name="connsiteY19" fmla="*/ 5868005 h 6331658"/>
              <a:gd name="connsiteX20" fmla="*/ 2038348 w 4503965"/>
              <a:gd name="connsiteY20" fmla="*/ 5838779 h 6331658"/>
              <a:gd name="connsiteX21" fmla="*/ 2160576 w 4503965"/>
              <a:gd name="connsiteY21" fmla="*/ 5758183 h 6331658"/>
              <a:gd name="connsiteX22" fmla="*/ 2299539 w 4503965"/>
              <a:gd name="connsiteY22" fmla="*/ 5767962 h 6331658"/>
              <a:gd name="connsiteX23" fmla="*/ 2414592 w 4503965"/>
              <a:gd name="connsiteY23" fmla="*/ 5661223 h 6331658"/>
              <a:gd name="connsiteX24" fmla="*/ 2564252 w 4503965"/>
              <a:gd name="connsiteY24" fmla="*/ 5709518 h 6331658"/>
              <a:gd name="connsiteX25" fmla="*/ 2685717 w 4503965"/>
              <a:gd name="connsiteY25" fmla="*/ 5566002 h 6331658"/>
              <a:gd name="connsiteX26" fmla="*/ 2814376 w 4503965"/>
              <a:gd name="connsiteY26" fmla="*/ 5690911 h 6331658"/>
              <a:gd name="connsiteX27" fmla="*/ 2877845 w 4503965"/>
              <a:gd name="connsiteY27" fmla="*/ 5777507 h 6331658"/>
              <a:gd name="connsiteX28" fmla="*/ 2981027 w 4503965"/>
              <a:gd name="connsiteY28" fmla="*/ 5711548 h 6331658"/>
              <a:gd name="connsiteX29" fmla="*/ 3125488 w 4503965"/>
              <a:gd name="connsiteY29" fmla="*/ 5637894 h 6331658"/>
              <a:gd name="connsiteX30" fmla="*/ 3336736 w 4503965"/>
              <a:gd name="connsiteY30" fmla="*/ 5462374 h 6331658"/>
              <a:gd name="connsiteX31" fmla="*/ 3466823 w 4503965"/>
              <a:gd name="connsiteY31" fmla="*/ 5451532 h 6331658"/>
              <a:gd name="connsiteX32" fmla="*/ 3639319 w 4503965"/>
              <a:gd name="connsiteY32" fmla="*/ 5393275 h 6331658"/>
              <a:gd name="connsiteX33" fmla="*/ 3756156 w 4503965"/>
              <a:gd name="connsiteY33" fmla="*/ 5410404 h 6331658"/>
              <a:gd name="connsiteX34" fmla="*/ 3935778 w 4503965"/>
              <a:gd name="connsiteY34" fmla="*/ 5326495 h 6331658"/>
              <a:gd name="connsiteX35" fmla="*/ 4046778 w 4503965"/>
              <a:gd name="connsiteY35" fmla="*/ 5187292 h 6331658"/>
              <a:gd name="connsiteX36" fmla="*/ 3968462 w 4503965"/>
              <a:gd name="connsiteY36" fmla="*/ 5087951 h 6331658"/>
              <a:gd name="connsiteX37" fmla="*/ 4063747 w 4503965"/>
              <a:gd name="connsiteY37" fmla="*/ 4942063 h 6331658"/>
              <a:gd name="connsiteX38" fmla="*/ 4077440 w 4503965"/>
              <a:gd name="connsiteY38" fmla="*/ 4741734 h 6331658"/>
              <a:gd name="connsiteX39" fmla="*/ 4095378 w 4503965"/>
              <a:gd name="connsiteY39" fmla="*/ 4583464 h 6331658"/>
              <a:gd name="connsiteX40" fmla="*/ 4043407 w 4503965"/>
              <a:gd name="connsiteY40" fmla="*/ 4411635 h 6331658"/>
              <a:gd name="connsiteX41" fmla="*/ 4080508 w 4503965"/>
              <a:gd name="connsiteY41" fmla="*/ 4264803 h 6331658"/>
              <a:gd name="connsiteX42" fmla="*/ 3962137 w 4503965"/>
              <a:gd name="connsiteY42" fmla="*/ 4162149 h 6331658"/>
              <a:gd name="connsiteX43" fmla="*/ 3903694 w 4503965"/>
              <a:gd name="connsiteY43" fmla="*/ 3924892 h 6331658"/>
              <a:gd name="connsiteX44" fmla="*/ 3978616 w 4503965"/>
              <a:gd name="connsiteY44" fmla="*/ 3838921 h 6331658"/>
              <a:gd name="connsiteX45" fmla="*/ 4047862 w 4503965"/>
              <a:gd name="connsiteY45" fmla="*/ 3723999 h 6331658"/>
              <a:gd name="connsiteX46" fmla="*/ 4042309 w 4503965"/>
              <a:gd name="connsiteY46" fmla="*/ 3566044 h 6331658"/>
              <a:gd name="connsiteX47" fmla="*/ 3835985 w 4503965"/>
              <a:gd name="connsiteY47" fmla="*/ 3510471 h 6331658"/>
              <a:gd name="connsiteX48" fmla="*/ 3947849 w 4503965"/>
              <a:gd name="connsiteY48" fmla="*/ 3347761 h 6331658"/>
              <a:gd name="connsiteX49" fmla="*/ 4016680 w 4503965"/>
              <a:gd name="connsiteY49" fmla="*/ 2990231 h 6331658"/>
              <a:gd name="connsiteX50" fmla="*/ 4009431 w 4503965"/>
              <a:gd name="connsiteY50" fmla="*/ 2809921 h 6331658"/>
              <a:gd name="connsiteX51" fmla="*/ 4095311 w 4503965"/>
              <a:gd name="connsiteY51" fmla="*/ 2638163 h 6331658"/>
              <a:gd name="connsiteX52" fmla="*/ 4219443 w 4503965"/>
              <a:gd name="connsiteY52" fmla="*/ 2529701 h 6331658"/>
              <a:gd name="connsiteX53" fmla="*/ 4189947 w 4503965"/>
              <a:gd name="connsiteY53" fmla="*/ 2360097 h 6331658"/>
              <a:gd name="connsiteX54" fmla="*/ 4277977 w 4503965"/>
              <a:gd name="connsiteY54" fmla="*/ 2275907 h 6331658"/>
              <a:gd name="connsiteX55" fmla="*/ 4271064 w 4503965"/>
              <a:gd name="connsiteY55" fmla="*/ 2043006 h 6331658"/>
              <a:gd name="connsiteX56" fmla="*/ 4366927 w 4503965"/>
              <a:gd name="connsiteY56" fmla="*/ 2091552 h 6331658"/>
              <a:gd name="connsiteX57" fmla="*/ 4503965 w 4503965"/>
              <a:gd name="connsiteY57" fmla="*/ 1947141 h 6331658"/>
              <a:gd name="connsiteX58" fmla="*/ 4437597 w 4503965"/>
              <a:gd name="connsiteY58" fmla="*/ 1686894 h 6331658"/>
              <a:gd name="connsiteX59" fmla="*/ 4304400 w 4503965"/>
              <a:gd name="connsiteY59" fmla="*/ 1526607 h 6331658"/>
              <a:gd name="connsiteX60" fmla="*/ 4176786 w 4503965"/>
              <a:gd name="connsiteY60" fmla="*/ 1384449 h 6331658"/>
              <a:gd name="connsiteX61" fmla="*/ 4103404 w 4503965"/>
              <a:gd name="connsiteY61" fmla="*/ 1288943 h 6331658"/>
              <a:gd name="connsiteX62" fmla="*/ 4071039 w 4503965"/>
              <a:gd name="connsiteY62" fmla="*/ 1126916 h 6331658"/>
              <a:gd name="connsiteX63" fmla="*/ 3869324 w 4503965"/>
              <a:gd name="connsiteY63" fmla="*/ 956849 h 6331658"/>
              <a:gd name="connsiteX64" fmla="*/ 3829841 w 4503965"/>
              <a:gd name="connsiteY64" fmla="*/ 789393 h 6331658"/>
              <a:gd name="connsiteX65" fmla="*/ 3678055 w 4503965"/>
              <a:gd name="connsiteY65" fmla="*/ 723025 h 6331658"/>
              <a:gd name="connsiteX66" fmla="*/ 3523197 w 4503965"/>
              <a:gd name="connsiteY66" fmla="*/ 855299 h 6331658"/>
              <a:gd name="connsiteX67" fmla="*/ 3606465 w 4503965"/>
              <a:gd name="connsiteY67" fmla="*/ 668794 h 6331658"/>
              <a:gd name="connsiteX68" fmla="*/ 3640826 w 4503965"/>
              <a:gd name="connsiteY68" fmla="*/ 534931 h 6331658"/>
              <a:gd name="connsiteX69" fmla="*/ 3486224 w 4503965"/>
              <a:gd name="connsiteY69" fmla="*/ 460524 h 6331658"/>
              <a:gd name="connsiteX70" fmla="*/ 3362399 w 4503965"/>
              <a:gd name="connsiteY70" fmla="*/ 419249 h 6331658"/>
              <a:gd name="connsiteX71" fmla="*/ 3304839 w 4503965"/>
              <a:gd name="connsiteY71" fmla="*/ 478857 h 6331658"/>
              <a:gd name="connsiteX72" fmla="*/ 3371157 w 4503965"/>
              <a:gd name="connsiteY72" fmla="*/ 556492 h 6331658"/>
              <a:gd name="connsiteX73" fmla="*/ 3265561 w 4503965"/>
              <a:gd name="connsiteY73" fmla="*/ 585937 h 6331658"/>
              <a:gd name="connsiteX74" fmla="*/ 3246817 w 4503965"/>
              <a:gd name="connsiteY74" fmla="*/ 745147 h 6331658"/>
              <a:gd name="connsiteX75" fmla="*/ 3368340 w 4503965"/>
              <a:gd name="connsiteY75" fmla="*/ 720874 h 6331658"/>
              <a:gd name="connsiteX76" fmla="*/ 3364037 w 4503965"/>
              <a:gd name="connsiteY76" fmla="*/ 841012 h 6331658"/>
              <a:gd name="connsiteX77" fmla="*/ 3241748 w 4503965"/>
              <a:gd name="connsiteY77" fmla="*/ 871891 h 6331658"/>
              <a:gd name="connsiteX78" fmla="*/ 3010538 w 4503965"/>
              <a:gd name="connsiteY78" fmla="*/ 790776 h 6331658"/>
              <a:gd name="connsiteX79" fmla="*/ 2850455 w 4503965"/>
              <a:gd name="connsiteY79" fmla="*/ 656657 h 6331658"/>
              <a:gd name="connsiteX80" fmla="*/ 2726476 w 4503965"/>
              <a:gd name="connsiteY80" fmla="*/ 638069 h 6331658"/>
              <a:gd name="connsiteX81" fmla="*/ 2704837 w 4503965"/>
              <a:gd name="connsiteY81" fmla="*/ 504549 h 6331658"/>
              <a:gd name="connsiteX82" fmla="*/ 2716757 w 4503965"/>
              <a:gd name="connsiteY82" fmla="*/ 380997 h 6331658"/>
              <a:gd name="connsiteX83" fmla="*/ 2768978 w 4503965"/>
              <a:gd name="connsiteY83" fmla="*/ 287114 h 6331658"/>
              <a:gd name="connsiteX84" fmla="*/ 2384377 w 4503965"/>
              <a:gd name="connsiteY84" fmla="*/ 145421 h 6331658"/>
              <a:gd name="connsiteX85" fmla="*/ 2188848 w 4503965"/>
              <a:gd name="connsiteY85" fmla="*/ 85762 h 6331658"/>
              <a:gd name="connsiteX86" fmla="*/ 2037951 w 4503965"/>
              <a:gd name="connsiteY86" fmla="*/ 118378 h 6331658"/>
              <a:gd name="connsiteX87" fmla="*/ 1965538 w 4503965"/>
              <a:gd name="connsiteY87" fmla="*/ 0 h 6331658"/>
              <a:gd name="connsiteX0" fmla="*/ 52330 w 4494382"/>
              <a:gd name="connsiteY0" fmla="*/ 6020381 h 6331658"/>
              <a:gd name="connsiteX1" fmla="*/ 5211 w 4494382"/>
              <a:gd name="connsiteY1" fmla="*/ 6150770 h 6331658"/>
              <a:gd name="connsiteX2" fmla="*/ 10747 w 4494382"/>
              <a:gd name="connsiteY2" fmla="*/ 6144740 h 6331658"/>
              <a:gd name="connsiteX3" fmla="*/ 90223 w 4494382"/>
              <a:gd name="connsiteY3" fmla="*/ 6238095 h 6331658"/>
              <a:gd name="connsiteX4" fmla="*/ 139999 w 4494382"/>
              <a:gd name="connsiteY4" fmla="*/ 6306151 h 6331658"/>
              <a:gd name="connsiteX5" fmla="*/ 228616 w 4494382"/>
              <a:gd name="connsiteY5" fmla="*/ 6286649 h 6331658"/>
              <a:gd name="connsiteX6" fmla="*/ 308375 w 4494382"/>
              <a:gd name="connsiteY6" fmla="*/ 6259858 h 6331658"/>
              <a:gd name="connsiteX7" fmla="*/ 279416 w 4494382"/>
              <a:gd name="connsiteY7" fmla="*/ 6327413 h 6331658"/>
              <a:gd name="connsiteX8" fmla="*/ 412152 w 4494382"/>
              <a:gd name="connsiteY8" fmla="*/ 6320039 h 6331658"/>
              <a:gd name="connsiteX9" fmla="*/ 491308 w 4494382"/>
              <a:gd name="connsiteY9" fmla="*/ 6269229 h 6331658"/>
              <a:gd name="connsiteX10" fmla="*/ 781074 w 4494382"/>
              <a:gd name="connsiteY10" fmla="*/ 6190672 h 6331658"/>
              <a:gd name="connsiteX11" fmla="*/ 784713 w 4494382"/>
              <a:gd name="connsiteY11" fmla="*/ 6034431 h 6331658"/>
              <a:gd name="connsiteX12" fmla="*/ 932690 w 4494382"/>
              <a:gd name="connsiteY12" fmla="*/ 6073013 h 6331658"/>
              <a:gd name="connsiteX13" fmla="*/ 1081349 w 4494382"/>
              <a:gd name="connsiteY13" fmla="*/ 5980536 h 6331658"/>
              <a:gd name="connsiteX14" fmla="*/ 1254157 w 4494382"/>
              <a:gd name="connsiteY14" fmla="*/ 5961513 h 6331658"/>
              <a:gd name="connsiteX15" fmla="*/ 1379214 w 4494382"/>
              <a:gd name="connsiteY15" fmla="*/ 6105618 h 6331658"/>
              <a:gd name="connsiteX16" fmla="*/ 1476720 w 4494382"/>
              <a:gd name="connsiteY16" fmla="*/ 6012225 h 6331658"/>
              <a:gd name="connsiteX17" fmla="*/ 1626251 w 4494382"/>
              <a:gd name="connsiteY17" fmla="*/ 5923008 h 6331658"/>
              <a:gd name="connsiteX18" fmla="*/ 1721804 w 4494382"/>
              <a:gd name="connsiteY18" fmla="*/ 5815531 h 6331658"/>
              <a:gd name="connsiteX19" fmla="*/ 1869494 w 4494382"/>
              <a:gd name="connsiteY19" fmla="*/ 5868005 h 6331658"/>
              <a:gd name="connsiteX20" fmla="*/ 2028765 w 4494382"/>
              <a:gd name="connsiteY20" fmla="*/ 5838779 h 6331658"/>
              <a:gd name="connsiteX21" fmla="*/ 2150993 w 4494382"/>
              <a:gd name="connsiteY21" fmla="*/ 5758183 h 6331658"/>
              <a:gd name="connsiteX22" fmla="*/ 2289956 w 4494382"/>
              <a:gd name="connsiteY22" fmla="*/ 5767962 h 6331658"/>
              <a:gd name="connsiteX23" fmla="*/ 2405009 w 4494382"/>
              <a:gd name="connsiteY23" fmla="*/ 5661223 h 6331658"/>
              <a:gd name="connsiteX24" fmla="*/ 2554669 w 4494382"/>
              <a:gd name="connsiteY24" fmla="*/ 5709518 h 6331658"/>
              <a:gd name="connsiteX25" fmla="*/ 2676134 w 4494382"/>
              <a:gd name="connsiteY25" fmla="*/ 5566002 h 6331658"/>
              <a:gd name="connsiteX26" fmla="*/ 2804793 w 4494382"/>
              <a:gd name="connsiteY26" fmla="*/ 5690911 h 6331658"/>
              <a:gd name="connsiteX27" fmla="*/ 2868262 w 4494382"/>
              <a:gd name="connsiteY27" fmla="*/ 5777507 h 6331658"/>
              <a:gd name="connsiteX28" fmla="*/ 2971444 w 4494382"/>
              <a:gd name="connsiteY28" fmla="*/ 5711548 h 6331658"/>
              <a:gd name="connsiteX29" fmla="*/ 3115905 w 4494382"/>
              <a:gd name="connsiteY29" fmla="*/ 5637894 h 6331658"/>
              <a:gd name="connsiteX30" fmla="*/ 3327153 w 4494382"/>
              <a:gd name="connsiteY30" fmla="*/ 5462374 h 6331658"/>
              <a:gd name="connsiteX31" fmla="*/ 3457240 w 4494382"/>
              <a:gd name="connsiteY31" fmla="*/ 5451532 h 6331658"/>
              <a:gd name="connsiteX32" fmla="*/ 3629736 w 4494382"/>
              <a:gd name="connsiteY32" fmla="*/ 5393275 h 6331658"/>
              <a:gd name="connsiteX33" fmla="*/ 3746573 w 4494382"/>
              <a:gd name="connsiteY33" fmla="*/ 5410404 h 6331658"/>
              <a:gd name="connsiteX34" fmla="*/ 3926195 w 4494382"/>
              <a:gd name="connsiteY34" fmla="*/ 5326495 h 6331658"/>
              <a:gd name="connsiteX35" fmla="*/ 4037195 w 4494382"/>
              <a:gd name="connsiteY35" fmla="*/ 5187292 h 6331658"/>
              <a:gd name="connsiteX36" fmla="*/ 3958879 w 4494382"/>
              <a:gd name="connsiteY36" fmla="*/ 5087951 h 6331658"/>
              <a:gd name="connsiteX37" fmla="*/ 4054164 w 4494382"/>
              <a:gd name="connsiteY37" fmla="*/ 4942063 h 6331658"/>
              <a:gd name="connsiteX38" fmla="*/ 4067857 w 4494382"/>
              <a:gd name="connsiteY38" fmla="*/ 4741734 h 6331658"/>
              <a:gd name="connsiteX39" fmla="*/ 4085795 w 4494382"/>
              <a:gd name="connsiteY39" fmla="*/ 4583464 h 6331658"/>
              <a:gd name="connsiteX40" fmla="*/ 4033824 w 4494382"/>
              <a:gd name="connsiteY40" fmla="*/ 4411635 h 6331658"/>
              <a:gd name="connsiteX41" fmla="*/ 4070925 w 4494382"/>
              <a:gd name="connsiteY41" fmla="*/ 4264803 h 6331658"/>
              <a:gd name="connsiteX42" fmla="*/ 3952554 w 4494382"/>
              <a:gd name="connsiteY42" fmla="*/ 4162149 h 6331658"/>
              <a:gd name="connsiteX43" fmla="*/ 3894111 w 4494382"/>
              <a:gd name="connsiteY43" fmla="*/ 3924892 h 6331658"/>
              <a:gd name="connsiteX44" fmla="*/ 3969033 w 4494382"/>
              <a:gd name="connsiteY44" fmla="*/ 3838921 h 6331658"/>
              <a:gd name="connsiteX45" fmla="*/ 4038279 w 4494382"/>
              <a:gd name="connsiteY45" fmla="*/ 3723999 h 6331658"/>
              <a:gd name="connsiteX46" fmla="*/ 4032726 w 4494382"/>
              <a:gd name="connsiteY46" fmla="*/ 3566044 h 6331658"/>
              <a:gd name="connsiteX47" fmla="*/ 3826402 w 4494382"/>
              <a:gd name="connsiteY47" fmla="*/ 3510471 h 6331658"/>
              <a:gd name="connsiteX48" fmla="*/ 3938266 w 4494382"/>
              <a:gd name="connsiteY48" fmla="*/ 3347761 h 6331658"/>
              <a:gd name="connsiteX49" fmla="*/ 4007097 w 4494382"/>
              <a:gd name="connsiteY49" fmla="*/ 2990231 h 6331658"/>
              <a:gd name="connsiteX50" fmla="*/ 3999848 w 4494382"/>
              <a:gd name="connsiteY50" fmla="*/ 2809921 h 6331658"/>
              <a:gd name="connsiteX51" fmla="*/ 4085728 w 4494382"/>
              <a:gd name="connsiteY51" fmla="*/ 2638163 h 6331658"/>
              <a:gd name="connsiteX52" fmla="*/ 4209860 w 4494382"/>
              <a:gd name="connsiteY52" fmla="*/ 2529701 h 6331658"/>
              <a:gd name="connsiteX53" fmla="*/ 4180364 w 4494382"/>
              <a:gd name="connsiteY53" fmla="*/ 2360097 h 6331658"/>
              <a:gd name="connsiteX54" fmla="*/ 4268394 w 4494382"/>
              <a:gd name="connsiteY54" fmla="*/ 2275907 h 6331658"/>
              <a:gd name="connsiteX55" fmla="*/ 4261481 w 4494382"/>
              <a:gd name="connsiteY55" fmla="*/ 2043006 h 6331658"/>
              <a:gd name="connsiteX56" fmla="*/ 4357344 w 4494382"/>
              <a:gd name="connsiteY56" fmla="*/ 2091552 h 6331658"/>
              <a:gd name="connsiteX57" fmla="*/ 4494382 w 4494382"/>
              <a:gd name="connsiteY57" fmla="*/ 1947141 h 6331658"/>
              <a:gd name="connsiteX58" fmla="*/ 4428014 w 4494382"/>
              <a:gd name="connsiteY58" fmla="*/ 1686894 h 6331658"/>
              <a:gd name="connsiteX59" fmla="*/ 4294817 w 4494382"/>
              <a:gd name="connsiteY59" fmla="*/ 1526607 h 6331658"/>
              <a:gd name="connsiteX60" fmla="*/ 4167203 w 4494382"/>
              <a:gd name="connsiteY60" fmla="*/ 1384449 h 6331658"/>
              <a:gd name="connsiteX61" fmla="*/ 4093821 w 4494382"/>
              <a:gd name="connsiteY61" fmla="*/ 1288943 h 6331658"/>
              <a:gd name="connsiteX62" fmla="*/ 4061456 w 4494382"/>
              <a:gd name="connsiteY62" fmla="*/ 1126916 h 6331658"/>
              <a:gd name="connsiteX63" fmla="*/ 3859741 w 4494382"/>
              <a:gd name="connsiteY63" fmla="*/ 956849 h 6331658"/>
              <a:gd name="connsiteX64" fmla="*/ 3820258 w 4494382"/>
              <a:gd name="connsiteY64" fmla="*/ 789393 h 6331658"/>
              <a:gd name="connsiteX65" fmla="*/ 3668472 w 4494382"/>
              <a:gd name="connsiteY65" fmla="*/ 723025 h 6331658"/>
              <a:gd name="connsiteX66" fmla="*/ 3513614 w 4494382"/>
              <a:gd name="connsiteY66" fmla="*/ 855299 h 6331658"/>
              <a:gd name="connsiteX67" fmla="*/ 3596882 w 4494382"/>
              <a:gd name="connsiteY67" fmla="*/ 668794 h 6331658"/>
              <a:gd name="connsiteX68" fmla="*/ 3631243 w 4494382"/>
              <a:gd name="connsiteY68" fmla="*/ 534931 h 6331658"/>
              <a:gd name="connsiteX69" fmla="*/ 3476641 w 4494382"/>
              <a:gd name="connsiteY69" fmla="*/ 460524 h 6331658"/>
              <a:gd name="connsiteX70" fmla="*/ 3352816 w 4494382"/>
              <a:gd name="connsiteY70" fmla="*/ 419249 h 6331658"/>
              <a:gd name="connsiteX71" fmla="*/ 3295256 w 4494382"/>
              <a:gd name="connsiteY71" fmla="*/ 478857 h 6331658"/>
              <a:gd name="connsiteX72" fmla="*/ 3361574 w 4494382"/>
              <a:gd name="connsiteY72" fmla="*/ 556492 h 6331658"/>
              <a:gd name="connsiteX73" fmla="*/ 3255978 w 4494382"/>
              <a:gd name="connsiteY73" fmla="*/ 585937 h 6331658"/>
              <a:gd name="connsiteX74" fmla="*/ 3237234 w 4494382"/>
              <a:gd name="connsiteY74" fmla="*/ 745147 h 6331658"/>
              <a:gd name="connsiteX75" fmla="*/ 3358757 w 4494382"/>
              <a:gd name="connsiteY75" fmla="*/ 720874 h 6331658"/>
              <a:gd name="connsiteX76" fmla="*/ 3354454 w 4494382"/>
              <a:gd name="connsiteY76" fmla="*/ 841012 h 6331658"/>
              <a:gd name="connsiteX77" fmla="*/ 3232165 w 4494382"/>
              <a:gd name="connsiteY77" fmla="*/ 871891 h 6331658"/>
              <a:gd name="connsiteX78" fmla="*/ 3000955 w 4494382"/>
              <a:gd name="connsiteY78" fmla="*/ 790776 h 6331658"/>
              <a:gd name="connsiteX79" fmla="*/ 2840872 w 4494382"/>
              <a:gd name="connsiteY79" fmla="*/ 656657 h 6331658"/>
              <a:gd name="connsiteX80" fmla="*/ 2716893 w 4494382"/>
              <a:gd name="connsiteY80" fmla="*/ 638069 h 6331658"/>
              <a:gd name="connsiteX81" fmla="*/ 2695254 w 4494382"/>
              <a:gd name="connsiteY81" fmla="*/ 504549 h 6331658"/>
              <a:gd name="connsiteX82" fmla="*/ 2707174 w 4494382"/>
              <a:gd name="connsiteY82" fmla="*/ 380997 h 6331658"/>
              <a:gd name="connsiteX83" fmla="*/ 2759395 w 4494382"/>
              <a:gd name="connsiteY83" fmla="*/ 287114 h 6331658"/>
              <a:gd name="connsiteX84" fmla="*/ 2374794 w 4494382"/>
              <a:gd name="connsiteY84" fmla="*/ 145421 h 6331658"/>
              <a:gd name="connsiteX85" fmla="*/ 2179265 w 4494382"/>
              <a:gd name="connsiteY85" fmla="*/ 85762 h 6331658"/>
              <a:gd name="connsiteX86" fmla="*/ 2028368 w 4494382"/>
              <a:gd name="connsiteY86" fmla="*/ 118378 h 6331658"/>
              <a:gd name="connsiteX87" fmla="*/ 1955955 w 4494382"/>
              <a:gd name="connsiteY87" fmla="*/ 0 h 6331658"/>
              <a:gd name="connsiteX0" fmla="*/ 16860 w 4492249"/>
              <a:gd name="connsiteY0" fmla="*/ 6001331 h 6331658"/>
              <a:gd name="connsiteX1" fmla="*/ 3078 w 4492249"/>
              <a:gd name="connsiteY1" fmla="*/ 6150770 h 6331658"/>
              <a:gd name="connsiteX2" fmla="*/ 8614 w 4492249"/>
              <a:gd name="connsiteY2" fmla="*/ 6144740 h 6331658"/>
              <a:gd name="connsiteX3" fmla="*/ 88090 w 4492249"/>
              <a:gd name="connsiteY3" fmla="*/ 6238095 h 6331658"/>
              <a:gd name="connsiteX4" fmla="*/ 137866 w 4492249"/>
              <a:gd name="connsiteY4" fmla="*/ 6306151 h 6331658"/>
              <a:gd name="connsiteX5" fmla="*/ 226483 w 4492249"/>
              <a:gd name="connsiteY5" fmla="*/ 6286649 h 6331658"/>
              <a:gd name="connsiteX6" fmla="*/ 306242 w 4492249"/>
              <a:gd name="connsiteY6" fmla="*/ 6259858 h 6331658"/>
              <a:gd name="connsiteX7" fmla="*/ 277283 w 4492249"/>
              <a:gd name="connsiteY7" fmla="*/ 6327413 h 6331658"/>
              <a:gd name="connsiteX8" fmla="*/ 410019 w 4492249"/>
              <a:gd name="connsiteY8" fmla="*/ 6320039 h 6331658"/>
              <a:gd name="connsiteX9" fmla="*/ 489175 w 4492249"/>
              <a:gd name="connsiteY9" fmla="*/ 6269229 h 6331658"/>
              <a:gd name="connsiteX10" fmla="*/ 778941 w 4492249"/>
              <a:gd name="connsiteY10" fmla="*/ 6190672 h 6331658"/>
              <a:gd name="connsiteX11" fmla="*/ 782580 w 4492249"/>
              <a:gd name="connsiteY11" fmla="*/ 6034431 h 6331658"/>
              <a:gd name="connsiteX12" fmla="*/ 930557 w 4492249"/>
              <a:gd name="connsiteY12" fmla="*/ 6073013 h 6331658"/>
              <a:gd name="connsiteX13" fmla="*/ 1079216 w 4492249"/>
              <a:gd name="connsiteY13" fmla="*/ 5980536 h 6331658"/>
              <a:gd name="connsiteX14" fmla="*/ 1252024 w 4492249"/>
              <a:gd name="connsiteY14" fmla="*/ 5961513 h 6331658"/>
              <a:gd name="connsiteX15" fmla="*/ 1377081 w 4492249"/>
              <a:gd name="connsiteY15" fmla="*/ 6105618 h 6331658"/>
              <a:gd name="connsiteX16" fmla="*/ 1474587 w 4492249"/>
              <a:gd name="connsiteY16" fmla="*/ 6012225 h 6331658"/>
              <a:gd name="connsiteX17" fmla="*/ 1624118 w 4492249"/>
              <a:gd name="connsiteY17" fmla="*/ 5923008 h 6331658"/>
              <a:gd name="connsiteX18" fmla="*/ 1719671 w 4492249"/>
              <a:gd name="connsiteY18" fmla="*/ 5815531 h 6331658"/>
              <a:gd name="connsiteX19" fmla="*/ 1867361 w 4492249"/>
              <a:gd name="connsiteY19" fmla="*/ 5868005 h 6331658"/>
              <a:gd name="connsiteX20" fmla="*/ 2026632 w 4492249"/>
              <a:gd name="connsiteY20" fmla="*/ 5838779 h 6331658"/>
              <a:gd name="connsiteX21" fmla="*/ 2148860 w 4492249"/>
              <a:gd name="connsiteY21" fmla="*/ 5758183 h 6331658"/>
              <a:gd name="connsiteX22" fmla="*/ 2287823 w 4492249"/>
              <a:gd name="connsiteY22" fmla="*/ 5767962 h 6331658"/>
              <a:gd name="connsiteX23" fmla="*/ 2402876 w 4492249"/>
              <a:gd name="connsiteY23" fmla="*/ 5661223 h 6331658"/>
              <a:gd name="connsiteX24" fmla="*/ 2552536 w 4492249"/>
              <a:gd name="connsiteY24" fmla="*/ 5709518 h 6331658"/>
              <a:gd name="connsiteX25" fmla="*/ 2674001 w 4492249"/>
              <a:gd name="connsiteY25" fmla="*/ 5566002 h 6331658"/>
              <a:gd name="connsiteX26" fmla="*/ 2802660 w 4492249"/>
              <a:gd name="connsiteY26" fmla="*/ 5690911 h 6331658"/>
              <a:gd name="connsiteX27" fmla="*/ 2866129 w 4492249"/>
              <a:gd name="connsiteY27" fmla="*/ 5777507 h 6331658"/>
              <a:gd name="connsiteX28" fmla="*/ 2969311 w 4492249"/>
              <a:gd name="connsiteY28" fmla="*/ 5711548 h 6331658"/>
              <a:gd name="connsiteX29" fmla="*/ 3113772 w 4492249"/>
              <a:gd name="connsiteY29" fmla="*/ 5637894 h 6331658"/>
              <a:gd name="connsiteX30" fmla="*/ 3325020 w 4492249"/>
              <a:gd name="connsiteY30" fmla="*/ 5462374 h 6331658"/>
              <a:gd name="connsiteX31" fmla="*/ 3455107 w 4492249"/>
              <a:gd name="connsiteY31" fmla="*/ 5451532 h 6331658"/>
              <a:gd name="connsiteX32" fmla="*/ 3627603 w 4492249"/>
              <a:gd name="connsiteY32" fmla="*/ 5393275 h 6331658"/>
              <a:gd name="connsiteX33" fmla="*/ 3744440 w 4492249"/>
              <a:gd name="connsiteY33" fmla="*/ 5410404 h 6331658"/>
              <a:gd name="connsiteX34" fmla="*/ 3924062 w 4492249"/>
              <a:gd name="connsiteY34" fmla="*/ 5326495 h 6331658"/>
              <a:gd name="connsiteX35" fmla="*/ 4035062 w 4492249"/>
              <a:gd name="connsiteY35" fmla="*/ 5187292 h 6331658"/>
              <a:gd name="connsiteX36" fmla="*/ 3956746 w 4492249"/>
              <a:gd name="connsiteY36" fmla="*/ 5087951 h 6331658"/>
              <a:gd name="connsiteX37" fmla="*/ 4052031 w 4492249"/>
              <a:gd name="connsiteY37" fmla="*/ 4942063 h 6331658"/>
              <a:gd name="connsiteX38" fmla="*/ 4065724 w 4492249"/>
              <a:gd name="connsiteY38" fmla="*/ 4741734 h 6331658"/>
              <a:gd name="connsiteX39" fmla="*/ 4083662 w 4492249"/>
              <a:gd name="connsiteY39" fmla="*/ 4583464 h 6331658"/>
              <a:gd name="connsiteX40" fmla="*/ 4031691 w 4492249"/>
              <a:gd name="connsiteY40" fmla="*/ 4411635 h 6331658"/>
              <a:gd name="connsiteX41" fmla="*/ 4068792 w 4492249"/>
              <a:gd name="connsiteY41" fmla="*/ 4264803 h 6331658"/>
              <a:gd name="connsiteX42" fmla="*/ 3950421 w 4492249"/>
              <a:gd name="connsiteY42" fmla="*/ 4162149 h 6331658"/>
              <a:gd name="connsiteX43" fmla="*/ 3891978 w 4492249"/>
              <a:gd name="connsiteY43" fmla="*/ 3924892 h 6331658"/>
              <a:gd name="connsiteX44" fmla="*/ 3966900 w 4492249"/>
              <a:gd name="connsiteY44" fmla="*/ 3838921 h 6331658"/>
              <a:gd name="connsiteX45" fmla="*/ 4036146 w 4492249"/>
              <a:gd name="connsiteY45" fmla="*/ 3723999 h 6331658"/>
              <a:gd name="connsiteX46" fmla="*/ 4030593 w 4492249"/>
              <a:gd name="connsiteY46" fmla="*/ 3566044 h 6331658"/>
              <a:gd name="connsiteX47" fmla="*/ 3824269 w 4492249"/>
              <a:gd name="connsiteY47" fmla="*/ 3510471 h 6331658"/>
              <a:gd name="connsiteX48" fmla="*/ 3936133 w 4492249"/>
              <a:gd name="connsiteY48" fmla="*/ 3347761 h 6331658"/>
              <a:gd name="connsiteX49" fmla="*/ 4004964 w 4492249"/>
              <a:gd name="connsiteY49" fmla="*/ 2990231 h 6331658"/>
              <a:gd name="connsiteX50" fmla="*/ 3997715 w 4492249"/>
              <a:gd name="connsiteY50" fmla="*/ 2809921 h 6331658"/>
              <a:gd name="connsiteX51" fmla="*/ 4083595 w 4492249"/>
              <a:gd name="connsiteY51" fmla="*/ 2638163 h 6331658"/>
              <a:gd name="connsiteX52" fmla="*/ 4207727 w 4492249"/>
              <a:gd name="connsiteY52" fmla="*/ 2529701 h 6331658"/>
              <a:gd name="connsiteX53" fmla="*/ 4178231 w 4492249"/>
              <a:gd name="connsiteY53" fmla="*/ 2360097 h 6331658"/>
              <a:gd name="connsiteX54" fmla="*/ 4266261 w 4492249"/>
              <a:gd name="connsiteY54" fmla="*/ 2275907 h 6331658"/>
              <a:gd name="connsiteX55" fmla="*/ 4259348 w 4492249"/>
              <a:gd name="connsiteY55" fmla="*/ 2043006 h 6331658"/>
              <a:gd name="connsiteX56" fmla="*/ 4355211 w 4492249"/>
              <a:gd name="connsiteY56" fmla="*/ 2091552 h 6331658"/>
              <a:gd name="connsiteX57" fmla="*/ 4492249 w 4492249"/>
              <a:gd name="connsiteY57" fmla="*/ 1947141 h 6331658"/>
              <a:gd name="connsiteX58" fmla="*/ 4425881 w 4492249"/>
              <a:gd name="connsiteY58" fmla="*/ 1686894 h 6331658"/>
              <a:gd name="connsiteX59" fmla="*/ 4292684 w 4492249"/>
              <a:gd name="connsiteY59" fmla="*/ 1526607 h 6331658"/>
              <a:gd name="connsiteX60" fmla="*/ 4165070 w 4492249"/>
              <a:gd name="connsiteY60" fmla="*/ 1384449 h 6331658"/>
              <a:gd name="connsiteX61" fmla="*/ 4091688 w 4492249"/>
              <a:gd name="connsiteY61" fmla="*/ 1288943 h 6331658"/>
              <a:gd name="connsiteX62" fmla="*/ 4059323 w 4492249"/>
              <a:gd name="connsiteY62" fmla="*/ 1126916 h 6331658"/>
              <a:gd name="connsiteX63" fmla="*/ 3857608 w 4492249"/>
              <a:gd name="connsiteY63" fmla="*/ 956849 h 6331658"/>
              <a:gd name="connsiteX64" fmla="*/ 3818125 w 4492249"/>
              <a:gd name="connsiteY64" fmla="*/ 789393 h 6331658"/>
              <a:gd name="connsiteX65" fmla="*/ 3666339 w 4492249"/>
              <a:gd name="connsiteY65" fmla="*/ 723025 h 6331658"/>
              <a:gd name="connsiteX66" fmla="*/ 3511481 w 4492249"/>
              <a:gd name="connsiteY66" fmla="*/ 855299 h 6331658"/>
              <a:gd name="connsiteX67" fmla="*/ 3594749 w 4492249"/>
              <a:gd name="connsiteY67" fmla="*/ 668794 h 6331658"/>
              <a:gd name="connsiteX68" fmla="*/ 3629110 w 4492249"/>
              <a:gd name="connsiteY68" fmla="*/ 534931 h 6331658"/>
              <a:gd name="connsiteX69" fmla="*/ 3474508 w 4492249"/>
              <a:gd name="connsiteY69" fmla="*/ 460524 h 6331658"/>
              <a:gd name="connsiteX70" fmla="*/ 3350683 w 4492249"/>
              <a:gd name="connsiteY70" fmla="*/ 419249 h 6331658"/>
              <a:gd name="connsiteX71" fmla="*/ 3293123 w 4492249"/>
              <a:gd name="connsiteY71" fmla="*/ 478857 h 6331658"/>
              <a:gd name="connsiteX72" fmla="*/ 3359441 w 4492249"/>
              <a:gd name="connsiteY72" fmla="*/ 556492 h 6331658"/>
              <a:gd name="connsiteX73" fmla="*/ 3253845 w 4492249"/>
              <a:gd name="connsiteY73" fmla="*/ 585937 h 6331658"/>
              <a:gd name="connsiteX74" fmla="*/ 3235101 w 4492249"/>
              <a:gd name="connsiteY74" fmla="*/ 745147 h 6331658"/>
              <a:gd name="connsiteX75" fmla="*/ 3356624 w 4492249"/>
              <a:gd name="connsiteY75" fmla="*/ 720874 h 6331658"/>
              <a:gd name="connsiteX76" fmla="*/ 3352321 w 4492249"/>
              <a:gd name="connsiteY76" fmla="*/ 841012 h 6331658"/>
              <a:gd name="connsiteX77" fmla="*/ 3230032 w 4492249"/>
              <a:gd name="connsiteY77" fmla="*/ 871891 h 6331658"/>
              <a:gd name="connsiteX78" fmla="*/ 2998822 w 4492249"/>
              <a:gd name="connsiteY78" fmla="*/ 790776 h 6331658"/>
              <a:gd name="connsiteX79" fmla="*/ 2838739 w 4492249"/>
              <a:gd name="connsiteY79" fmla="*/ 656657 h 6331658"/>
              <a:gd name="connsiteX80" fmla="*/ 2714760 w 4492249"/>
              <a:gd name="connsiteY80" fmla="*/ 638069 h 6331658"/>
              <a:gd name="connsiteX81" fmla="*/ 2693121 w 4492249"/>
              <a:gd name="connsiteY81" fmla="*/ 504549 h 6331658"/>
              <a:gd name="connsiteX82" fmla="*/ 2705041 w 4492249"/>
              <a:gd name="connsiteY82" fmla="*/ 380997 h 6331658"/>
              <a:gd name="connsiteX83" fmla="*/ 2757262 w 4492249"/>
              <a:gd name="connsiteY83" fmla="*/ 287114 h 6331658"/>
              <a:gd name="connsiteX84" fmla="*/ 2372661 w 4492249"/>
              <a:gd name="connsiteY84" fmla="*/ 145421 h 6331658"/>
              <a:gd name="connsiteX85" fmla="*/ 2177132 w 4492249"/>
              <a:gd name="connsiteY85" fmla="*/ 85762 h 6331658"/>
              <a:gd name="connsiteX86" fmla="*/ 2026235 w 4492249"/>
              <a:gd name="connsiteY86" fmla="*/ 118378 h 6331658"/>
              <a:gd name="connsiteX87" fmla="*/ 1953822 w 4492249"/>
              <a:gd name="connsiteY87" fmla="*/ 0 h 6331658"/>
              <a:gd name="connsiteX0" fmla="*/ 16860 w 4492249"/>
              <a:gd name="connsiteY0" fmla="*/ 6001331 h 6331658"/>
              <a:gd name="connsiteX1" fmla="*/ 3078 w 4492249"/>
              <a:gd name="connsiteY1" fmla="*/ 6150770 h 6331658"/>
              <a:gd name="connsiteX2" fmla="*/ 8614 w 4492249"/>
              <a:gd name="connsiteY2" fmla="*/ 6144740 h 6331658"/>
              <a:gd name="connsiteX3" fmla="*/ 88090 w 4492249"/>
              <a:gd name="connsiteY3" fmla="*/ 6238095 h 6331658"/>
              <a:gd name="connsiteX4" fmla="*/ 137866 w 4492249"/>
              <a:gd name="connsiteY4" fmla="*/ 6306151 h 6331658"/>
              <a:gd name="connsiteX5" fmla="*/ 226483 w 4492249"/>
              <a:gd name="connsiteY5" fmla="*/ 6286649 h 6331658"/>
              <a:gd name="connsiteX6" fmla="*/ 306242 w 4492249"/>
              <a:gd name="connsiteY6" fmla="*/ 6259858 h 6331658"/>
              <a:gd name="connsiteX7" fmla="*/ 277283 w 4492249"/>
              <a:gd name="connsiteY7" fmla="*/ 6327413 h 6331658"/>
              <a:gd name="connsiteX8" fmla="*/ 410019 w 4492249"/>
              <a:gd name="connsiteY8" fmla="*/ 6320039 h 6331658"/>
              <a:gd name="connsiteX9" fmla="*/ 489175 w 4492249"/>
              <a:gd name="connsiteY9" fmla="*/ 6269229 h 6331658"/>
              <a:gd name="connsiteX10" fmla="*/ 778941 w 4492249"/>
              <a:gd name="connsiteY10" fmla="*/ 6190672 h 6331658"/>
              <a:gd name="connsiteX11" fmla="*/ 782580 w 4492249"/>
              <a:gd name="connsiteY11" fmla="*/ 6034431 h 6331658"/>
              <a:gd name="connsiteX12" fmla="*/ 930557 w 4492249"/>
              <a:gd name="connsiteY12" fmla="*/ 6073013 h 6331658"/>
              <a:gd name="connsiteX13" fmla="*/ 1079216 w 4492249"/>
              <a:gd name="connsiteY13" fmla="*/ 5980536 h 6331658"/>
              <a:gd name="connsiteX14" fmla="*/ 1252024 w 4492249"/>
              <a:gd name="connsiteY14" fmla="*/ 5961513 h 6331658"/>
              <a:gd name="connsiteX15" fmla="*/ 1377081 w 4492249"/>
              <a:gd name="connsiteY15" fmla="*/ 6105618 h 6331658"/>
              <a:gd name="connsiteX16" fmla="*/ 1474587 w 4492249"/>
              <a:gd name="connsiteY16" fmla="*/ 6012225 h 6331658"/>
              <a:gd name="connsiteX17" fmla="*/ 1624118 w 4492249"/>
              <a:gd name="connsiteY17" fmla="*/ 5923008 h 6331658"/>
              <a:gd name="connsiteX18" fmla="*/ 1719671 w 4492249"/>
              <a:gd name="connsiteY18" fmla="*/ 5815531 h 6331658"/>
              <a:gd name="connsiteX19" fmla="*/ 1867361 w 4492249"/>
              <a:gd name="connsiteY19" fmla="*/ 5868005 h 6331658"/>
              <a:gd name="connsiteX20" fmla="*/ 2026632 w 4492249"/>
              <a:gd name="connsiteY20" fmla="*/ 5838779 h 6331658"/>
              <a:gd name="connsiteX21" fmla="*/ 2148860 w 4492249"/>
              <a:gd name="connsiteY21" fmla="*/ 5758183 h 6331658"/>
              <a:gd name="connsiteX22" fmla="*/ 2287823 w 4492249"/>
              <a:gd name="connsiteY22" fmla="*/ 5767962 h 6331658"/>
              <a:gd name="connsiteX23" fmla="*/ 2402876 w 4492249"/>
              <a:gd name="connsiteY23" fmla="*/ 5661223 h 6331658"/>
              <a:gd name="connsiteX24" fmla="*/ 2552536 w 4492249"/>
              <a:gd name="connsiteY24" fmla="*/ 5709518 h 6331658"/>
              <a:gd name="connsiteX25" fmla="*/ 2674001 w 4492249"/>
              <a:gd name="connsiteY25" fmla="*/ 5566002 h 6331658"/>
              <a:gd name="connsiteX26" fmla="*/ 2802660 w 4492249"/>
              <a:gd name="connsiteY26" fmla="*/ 5690911 h 6331658"/>
              <a:gd name="connsiteX27" fmla="*/ 2866129 w 4492249"/>
              <a:gd name="connsiteY27" fmla="*/ 5777507 h 6331658"/>
              <a:gd name="connsiteX28" fmla="*/ 2969311 w 4492249"/>
              <a:gd name="connsiteY28" fmla="*/ 5711548 h 6331658"/>
              <a:gd name="connsiteX29" fmla="*/ 3113772 w 4492249"/>
              <a:gd name="connsiteY29" fmla="*/ 5637894 h 6331658"/>
              <a:gd name="connsiteX30" fmla="*/ 3325020 w 4492249"/>
              <a:gd name="connsiteY30" fmla="*/ 5462374 h 6331658"/>
              <a:gd name="connsiteX31" fmla="*/ 3455107 w 4492249"/>
              <a:gd name="connsiteY31" fmla="*/ 5451532 h 6331658"/>
              <a:gd name="connsiteX32" fmla="*/ 3627603 w 4492249"/>
              <a:gd name="connsiteY32" fmla="*/ 5393275 h 6331658"/>
              <a:gd name="connsiteX33" fmla="*/ 3744440 w 4492249"/>
              <a:gd name="connsiteY33" fmla="*/ 5410404 h 6331658"/>
              <a:gd name="connsiteX34" fmla="*/ 3924062 w 4492249"/>
              <a:gd name="connsiteY34" fmla="*/ 5326495 h 6331658"/>
              <a:gd name="connsiteX35" fmla="*/ 4035062 w 4492249"/>
              <a:gd name="connsiteY35" fmla="*/ 5187292 h 6331658"/>
              <a:gd name="connsiteX36" fmla="*/ 3956746 w 4492249"/>
              <a:gd name="connsiteY36" fmla="*/ 5087951 h 6331658"/>
              <a:gd name="connsiteX37" fmla="*/ 4052031 w 4492249"/>
              <a:gd name="connsiteY37" fmla="*/ 4942063 h 6331658"/>
              <a:gd name="connsiteX38" fmla="*/ 4065724 w 4492249"/>
              <a:gd name="connsiteY38" fmla="*/ 4741734 h 6331658"/>
              <a:gd name="connsiteX39" fmla="*/ 4083662 w 4492249"/>
              <a:gd name="connsiteY39" fmla="*/ 4583464 h 6331658"/>
              <a:gd name="connsiteX40" fmla="*/ 4031691 w 4492249"/>
              <a:gd name="connsiteY40" fmla="*/ 4411635 h 6331658"/>
              <a:gd name="connsiteX41" fmla="*/ 4068792 w 4492249"/>
              <a:gd name="connsiteY41" fmla="*/ 4264803 h 6331658"/>
              <a:gd name="connsiteX42" fmla="*/ 3950421 w 4492249"/>
              <a:gd name="connsiteY42" fmla="*/ 4162149 h 6331658"/>
              <a:gd name="connsiteX43" fmla="*/ 3891978 w 4492249"/>
              <a:gd name="connsiteY43" fmla="*/ 3924892 h 6331658"/>
              <a:gd name="connsiteX44" fmla="*/ 3966900 w 4492249"/>
              <a:gd name="connsiteY44" fmla="*/ 3838921 h 6331658"/>
              <a:gd name="connsiteX45" fmla="*/ 4036146 w 4492249"/>
              <a:gd name="connsiteY45" fmla="*/ 3723999 h 6331658"/>
              <a:gd name="connsiteX46" fmla="*/ 4030593 w 4492249"/>
              <a:gd name="connsiteY46" fmla="*/ 3566044 h 6331658"/>
              <a:gd name="connsiteX47" fmla="*/ 3824269 w 4492249"/>
              <a:gd name="connsiteY47" fmla="*/ 3510471 h 6331658"/>
              <a:gd name="connsiteX48" fmla="*/ 3936133 w 4492249"/>
              <a:gd name="connsiteY48" fmla="*/ 3347761 h 6331658"/>
              <a:gd name="connsiteX49" fmla="*/ 4004964 w 4492249"/>
              <a:gd name="connsiteY49" fmla="*/ 2990231 h 6331658"/>
              <a:gd name="connsiteX50" fmla="*/ 3997715 w 4492249"/>
              <a:gd name="connsiteY50" fmla="*/ 2809921 h 6331658"/>
              <a:gd name="connsiteX51" fmla="*/ 4083595 w 4492249"/>
              <a:gd name="connsiteY51" fmla="*/ 2638163 h 6331658"/>
              <a:gd name="connsiteX52" fmla="*/ 4207727 w 4492249"/>
              <a:gd name="connsiteY52" fmla="*/ 2529701 h 6331658"/>
              <a:gd name="connsiteX53" fmla="*/ 4178231 w 4492249"/>
              <a:gd name="connsiteY53" fmla="*/ 2360097 h 6331658"/>
              <a:gd name="connsiteX54" fmla="*/ 4266261 w 4492249"/>
              <a:gd name="connsiteY54" fmla="*/ 2275907 h 6331658"/>
              <a:gd name="connsiteX55" fmla="*/ 4259348 w 4492249"/>
              <a:gd name="connsiteY55" fmla="*/ 2043006 h 6331658"/>
              <a:gd name="connsiteX56" fmla="*/ 4355211 w 4492249"/>
              <a:gd name="connsiteY56" fmla="*/ 2091552 h 6331658"/>
              <a:gd name="connsiteX57" fmla="*/ 4492249 w 4492249"/>
              <a:gd name="connsiteY57" fmla="*/ 1947141 h 6331658"/>
              <a:gd name="connsiteX58" fmla="*/ 4425881 w 4492249"/>
              <a:gd name="connsiteY58" fmla="*/ 1686894 h 6331658"/>
              <a:gd name="connsiteX59" fmla="*/ 4292684 w 4492249"/>
              <a:gd name="connsiteY59" fmla="*/ 1526607 h 6331658"/>
              <a:gd name="connsiteX60" fmla="*/ 4165070 w 4492249"/>
              <a:gd name="connsiteY60" fmla="*/ 1384449 h 6331658"/>
              <a:gd name="connsiteX61" fmla="*/ 4091688 w 4492249"/>
              <a:gd name="connsiteY61" fmla="*/ 1288943 h 6331658"/>
              <a:gd name="connsiteX62" fmla="*/ 4059323 w 4492249"/>
              <a:gd name="connsiteY62" fmla="*/ 1126916 h 6331658"/>
              <a:gd name="connsiteX63" fmla="*/ 3857608 w 4492249"/>
              <a:gd name="connsiteY63" fmla="*/ 956849 h 6331658"/>
              <a:gd name="connsiteX64" fmla="*/ 3818125 w 4492249"/>
              <a:gd name="connsiteY64" fmla="*/ 789393 h 6331658"/>
              <a:gd name="connsiteX65" fmla="*/ 3666339 w 4492249"/>
              <a:gd name="connsiteY65" fmla="*/ 723025 h 6331658"/>
              <a:gd name="connsiteX66" fmla="*/ 3511481 w 4492249"/>
              <a:gd name="connsiteY66" fmla="*/ 855299 h 6331658"/>
              <a:gd name="connsiteX67" fmla="*/ 3594749 w 4492249"/>
              <a:gd name="connsiteY67" fmla="*/ 668794 h 6331658"/>
              <a:gd name="connsiteX68" fmla="*/ 3629110 w 4492249"/>
              <a:gd name="connsiteY68" fmla="*/ 534931 h 6331658"/>
              <a:gd name="connsiteX69" fmla="*/ 3474508 w 4492249"/>
              <a:gd name="connsiteY69" fmla="*/ 460524 h 6331658"/>
              <a:gd name="connsiteX70" fmla="*/ 3350683 w 4492249"/>
              <a:gd name="connsiteY70" fmla="*/ 419249 h 6331658"/>
              <a:gd name="connsiteX71" fmla="*/ 3293123 w 4492249"/>
              <a:gd name="connsiteY71" fmla="*/ 478857 h 6331658"/>
              <a:gd name="connsiteX72" fmla="*/ 3359441 w 4492249"/>
              <a:gd name="connsiteY72" fmla="*/ 556492 h 6331658"/>
              <a:gd name="connsiteX73" fmla="*/ 3253845 w 4492249"/>
              <a:gd name="connsiteY73" fmla="*/ 585937 h 6331658"/>
              <a:gd name="connsiteX74" fmla="*/ 3235101 w 4492249"/>
              <a:gd name="connsiteY74" fmla="*/ 745147 h 6331658"/>
              <a:gd name="connsiteX75" fmla="*/ 3356624 w 4492249"/>
              <a:gd name="connsiteY75" fmla="*/ 720874 h 6331658"/>
              <a:gd name="connsiteX76" fmla="*/ 3352321 w 4492249"/>
              <a:gd name="connsiteY76" fmla="*/ 841012 h 6331658"/>
              <a:gd name="connsiteX77" fmla="*/ 3230032 w 4492249"/>
              <a:gd name="connsiteY77" fmla="*/ 871891 h 6331658"/>
              <a:gd name="connsiteX78" fmla="*/ 2998822 w 4492249"/>
              <a:gd name="connsiteY78" fmla="*/ 790776 h 6331658"/>
              <a:gd name="connsiteX79" fmla="*/ 2838739 w 4492249"/>
              <a:gd name="connsiteY79" fmla="*/ 656657 h 6331658"/>
              <a:gd name="connsiteX80" fmla="*/ 2714760 w 4492249"/>
              <a:gd name="connsiteY80" fmla="*/ 638069 h 6331658"/>
              <a:gd name="connsiteX81" fmla="*/ 2693121 w 4492249"/>
              <a:gd name="connsiteY81" fmla="*/ 504549 h 6331658"/>
              <a:gd name="connsiteX82" fmla="*/ 2705041 w 4492249"/>
              <a:gd name="connsiteY82" fmla="*/ 380997 h 6331658"/>
              <a:gd name="connsiteX83" fmla="*/ 2757262 w 4492249"/>
              <a:gd name="connsiteY83" fmla="*/ 287114 h 6331658"/>
              <a:gd name="connsiteX84" fmla="*/ 2372661 w 4492249"/>
              <a:gd name="connsiteY84" fmla="*/ 145421 h 6331658"/>
              <a:gd name="connsiteX85" fmla="*/ 2177132 w 4492249"/>
              <a:gd name="connsiteY85" fmla="*/ 85762 h 6331658"/>
              <a:gd name="connsiteX86" fmla="*/ 2026235 w 4492249"/>
              <a:gd name="connsiteY86" fmla="*/ 118378 h 6331658"/>
              <a:gd name="connsiteX87" fmla="*/ 1953822 w 4492249"/>
              <a:gd name="connsiteY87" fmla="*/ 0 h 6331658"/>
              <a:gd name="connsiteX0" fmla="*/ 16860 w 4492249"/>
              <a:gd name="connsiteY0" fmla="*/ 6029380 h 6359707"/>
              <a:gd name="connsiteX1" fmla="*/ 3078 w 4492249"/>
              <a:gd name="connsiteY1" fmla="*/ 6178819 h 6359707"/>
              <a:gd name="connsiteX2" fmla="*/ 8614 w 4492249"/>
              <a:gd name="connsiteY2" fmla="*/ 6172789 h 6359707"/>
              <a:gd name="connsiteX3" fmla="*/ 88090 w 4492249"/>
              <a:gd name="connsiteY3" fmla="*/ 6266144 h 6359707"/>
              <a:gd name="connsiteX4" fmla="*/ 137866 w 4492249"/>
              <a:gd name="connsiteY4" fmla="*/ 6334200 h 6359707"/>
              <a:gd name="connsiteX5" fmla="*/ 226483 w 4492249"/>
              <a:gd name="connsiteY5" fmla="*/ 6314698 h 6359707"/>
              <a:gd name="connsiteX6" fmla="*/ 306242 w 4492249"/>
              <a:gd name="connsiteY6" fmla="*/ 6287907 h 6359707"/>
              <a:gd name="connsiteX7" fmla="*/ 277283 w 4492249"/>
              <a:gd name="connsiteY7" fmla="*/ 6355462 h 6359707"/>
              <a:gd name="connsiteX8" fmla="*/ 410019 w 4492249"/>
              <a:gd name="connsiteY8" fmla="*/ 6348088 h 6359707"/>
              <a:gd name="connsiteX9" fmla="*/ 489175 w 4492249"/>
              <a:gd name="connsiteY9" fmla="*/ 6297278 h 6359707"/>
              <a:gd name="connsiteX10" fmla="*/ 778941 w 4492249"/>
              <a:gd name="connsiteY10" fmla="*/ 6218721 h 6359707"/>
              <a:gd name="connsiteX11" fmla="*/ 782580 w 4492249"/>
              <a:gd name="connsiteY11" fmla="*/ 6062480 h 6359707"/>
              <a:gd name="connsiteX12" fmla="*/ 930557 w 4492249"/>
              <a:gd name="connsiteY12" fmla="*/ 6101062 h 6359707"/>
              <a:gd name="connsiteX13" fmla="*/ 1079216 w 4492249"/>
              <a:gd name="connsiteY13" fmla="*/ 6008585 h 6359707"/>
              <a:gd name="connsiteX14" fmla="*/ 1252024 w 4492249"/>
              <a:gd name="connsiteY14" fmla="*/ 5989562 h 6359707"/>
              <a:gd name="connsiteX15" fmla="*/ 1377081 w 4492249"/>
              <a:gd name="connsiteY15" fmla="*/ 6133667 h 6359707"/>
              <a:gd name="connsiteX16" fmla="*/ 1474587 w 4492249"/>
              <a:gd name="connsiteY16" fmla="*/ 6040274 h 6359707"/>
              <a:gd name="connsiteX17" fmla="*/ 1624118 w 4492249"/>
              <a:gd name="connsiteY17" fmla="*/ 5951057 h 6359707"/>
              <a:gd name="connsiteX18" fmla="*/ 1719671 w 4492249"/>
              <a:gd name="connsiteY18" fmla="*/ 5843580 h 6359707"/>
              <a:gd name="connsiteX19" fmla="*/ 1867361 w 4492249"/>
              <a:gd name="connsiteY19" fmla="*/ 5896054 h 6359707"/>
              <a:gd name="connsiteX20" fmla="*/ 2026632 w 4492249"/>
              <a:gd name="connsiteY20" fmla="*/ 5866828 h 6359707"/>
              <a:gd name="connsiteX21" fmla="*/ 2148860 w 4492249"/>
              <a:gd name="connsiteY21" fmla="*/ 5786232 h 6359707"/>
              <a:gd name="connsiteX22" fmla="*/ 2287823 w 4492249"/>
              <a:gd name="connsiteY22" fmla="*/ 5796011 h 6359707"/>
              <a:gd name="connsiteX23" fmla="*/ 2402876 w 4492249"/>
              <a:gd name="connsiteY23" fmla="*/ 5689272 h 6359707"/>
              <a:gd name="connsiteX24" fmla="*/ 2552536 w 4492249"/>
              <a:gd name="connsiteY24" fmla="*/ 5737567 h 6359707"/>
              <a:gd name="connsiteX25" fmla="*/ 2674001 w 4492249"/>
              <a:gd name="connsiteY25" fmla="*/ 5594051 h 6359707"/>
              <a:gd name="connsiteX26" fmla="*/ 2802660 w 4492249"/>
              <a:gd name="connsiteY26" fmla="*/ 5718960 h 6359707"/>
              <a:gd name="connsiteX27" fmla="*/ 2866129 w 4492249"/>
              <a:gd name="connsiteY27" fmla="*/ 5805556 h 6359707"/>
              <a:gd name="connsiteX28" fmla="*/ 2969311 w 4492249"/>
              <a:gd name="connsiteY28" fmla="*/ 5739597 h 6359707"/>
              <a:gd name="connsiteX29" fmla="*/ 3113772 w 4492249"/>
              <a:gd name="connsiteY29" fmla="*/ 5665943 h 6359707"/>
              <a:gd name="connsiteX30" fmla="*/ 3325020 w 4492249"/>
              <a:gd name="connsiteY30" fmla="*/ 5490423 h 6359707"/>
              <a:gd name="connsiteX31" fmla="*/ 3455107 w 4492249"/>
              <a:gd name="connsiteY31" fmla="*/ 5479581 h 6359707"/>
              <a:gd name="connsiteX32" fmla="*/ 3627603 w 4492249"/>
              <a:gd name="connsiteY32" fmla="*/ 5421324 h 6359707"/>
              <a:gd name="connsiteX33" fmla="*/ 3744440 w 4492249"/>
              <a:gd name="connsiteY33" fmla="*/ 5438453 h 6359707"/>
              <a:gd name="connsiteX34" fmla="*/ 3924062 w 4492249"/>
              <a:gd name="connsiteY34" fmla="*/ 5354544 h 6359707"/>
              <a:gd name="connsiteX35" fmla="*/ 4035062 w 4492249"/>
              <a:gd name="connsiteY35" fmla="*/ 5215341 h 6359707"/>
              <a:gd name="connsiteX36" fmla="*/ 3956746 w 4492249"/>
              <a:gd name="connsiteY36" fmla="*/ 5116000 h 6359707"/>
              <a:gd name="connsiteX37" fmla="*/ 4052031 w 4492249"/>
              <a:gd name="connsiteY37" fmla="*/ 4970112 h 6359707"/>
              <a:gd name="connsiteX38" fmla="*/ 4065724 w 4492249"/>
              <a:gd name="connsiteY38" fmla="*/ 4769783 h 6359707"/>
              <a:gd name="connsiteX39" fmla="*/ 4083662 w 4492249"/>
              <a:gd name="connsiteY39" fmla="*/ 4611513 h 6359707"/>
              <a:gd name="connsiteX40" fmla="*/ 4031691 w 4492249"/>
              <a:gd name="connsiteY40" fmla="*/ 4439684 h 6359707"/>
              <a:gd name="connsiteX41" fmla="*/ 4068792 w 4492249"/>
              <a:gd name="connsiteY41" fmla="*/ 4292852 h 6359707"/>
              <a:gd name="connsiteX42" fmla="*/ 3950421 w 4492249"/>
              <a:gd name="connsiteY42" fmla="*/ 4190198 h 6359707"/>
              <a:gd name="connsiteX43" fmla="*/ 3891978 w 4492249"/>
              <a:gd name="connsiteY43" fmla="*/ 3952941 h 6359707"/>
              <a:gd name="connsiteX44" fmla="*/ 3966900 w 4492249"/>
              <a:gd name="connsiteY44" fmla="*/ 3866970 h 6359707"/>
              <a:gd name="connsiteX45" fmla="*/ 4036146 w 4492249"/>
              <a:gd name="connsiteY45" fmla="*/ 3752048 h 6359707"/>
              <a:gd name="connsiteX46" fmla="*/ 4030593 w 4492249"/>
              <a:gd name="connsiteY46" fmla="*/ 3594093 h 6359707"/>
              <a:gd name="connsiteX47" fmla="*/ 3824269 w 4492249"/>
              <a:gd name="connsiteY47" fmla="*/ 3538520 h 6359707"/>
              <a:gd name="connsiteX48" fmla="*/ 3936133 w 4492249"/>
              <a:gd name="connsiteY48" fmla="*/ 3375810 h 6359707"/>
              <a:gd name="connsiteX49" fmla="*/ 4004964 w 4492249"/>
              <a:gd name="connsiteY49" fmla="*/ 3018280 h 6359707"/>
              <a:gd name="connsiteX50" fmla="*/ 3997715 w 4492249"/>
              <a:gd name="connsiteY50" fmla="*/ 2837970 h 6359707"/>
              <a:gd name="connsiteX51" fmla="*/ 4083595 w 4492249"/>
              <a:gd name="connsiteY51" fmla="*/ 2666212 h 6359707"/>
              <a:gd name="connsiteX52" fmla="*/ 4207727 w 4492249"/>
              <a:gd name="connsiteY52" fmla="*/ 2557750 h 6359707"/>
              <a:gd name="connsiteX53" fmla="*/ 4178231 w 4492249"/>
              <a:gd name="connsiteY53" fmla="*/ 2388146 h 6359707"/>
              <a:gd name="connsiteX54" fmla="*/ 4266261 w 4492249"/>
              <a:gd name="connsiteY54" fmla="*/ 2303956 h 6359707"/>
              <a:gd name="connsiteX55" fmla="*/ 4259348 w 4492249"/>
              <a:gd name="connsiteY55" fmla="*/ 2071055 h 6359707"/>
              <a:gd name="connsiteX56" fmla="*/ 4355211 w 4492249"/>
              <a:gd name="connsiteY56" fmla="*/ 2119601 h 6359707"/>
              <a:gd name="connsiteX57" fmla="*/ 4492249 w 4492249"/>
              <a:gd name="connsiteY57" fmla="*/ 1975190 h 6359707"/>
              <a:gd name="connsiteX58" fmla="*/ 4425881 w 4492249"/>
              <a:gd name="connsiteY58" fmla="*/ 1714943 h 6359707"/>
              <a:gd name="connsiteX59" fmla="*/ 4292684 w 4492249"/>
              <a:gd name="connsiteY59" fmla="*/ 1554656 h 6359707"/>
              <a:gd name="connsiteX60" fmla="*/ 4165070 w 4492249"/>
              <a:gd name="connsiteY60" fmla="*/ 1412498 h 6359707"/>
              <a:gd name="connsiteX61" fmla="*/ 4091688 w 4492249"/>
              <a:gd name="connsiteY61" fmla="*/ 1316992 h 6359707"/>
              <a:gd name="connsiteX62" fmla="*/ 4059323 w 4492249"/>
              <a:gd name="connsiteY62" fmla="*/ 1154965 h 6359707"/>
              <a:gd name="connsiteX63" fmla="*/ 3857608 w 4492249"/>
              <a:gd name="connsiteY63" fmla="*/ 984898 h 6359707"/>
              <a:gd name="connsiteX64" fmla="*/ 3818125 w 4492249"/>
              <a:gd name="connsiteY64" fmla="*/ 817442 h 6359707"/>
              <a:gd name="connsiteX65" fmla="*/ 3666339 w 4492249"/>
              <a:gd name="connsiteY65" fmla="*/ 751074 h 6359707"/>
              <a:gd name="connsiteX66" fmla="*/ 3511481 w 4492249"/>
              <a:gd name="connsiteY66" fmla="*/ 883348 h 6359707"/>
              <a:gd name="connsiteX67" fmla="*/ 3594749 w 4492249"/>
              <a:gd name="connsiteY67" fmla="*/ 696843 h 6359707"/>
              <a:gd name="connsiteX68" fmla="*/ 3629110 w 4492249"/>
              <a:gd name="connsiteY68" fmla="*/ 562980 h 6359707"/>
              <a:gd name="connsiteX69" fmla="*/ 3474508 w 4492249"/>
              <a:gd name="connsiteY69" fmla="*/ 488573 h 6359707"/>
              <a:gd name="connsiteX70" fmla="*/ 3350683 w 4492249"/>
              <a:gd name="connsiteY70" fmla="*/ 447298 h 6359707"/>
              <a:gd name="connsiteX71" fmla="*/ 3293123 w 4492249"/>
              <a:gd name="connsiteY71" fmla="*/ 506906 h 6359707"/>
              <a:gd name="connsiteX72" fmla="*/ 3359441 w 4492249"/>
              <a:gd name="connsiteY72" fmla="*/ 584541 h 6359707"/>
              <a:gd name="connsiteX73" fmla="*/ 3253845 w 4492249"/>
              <a:gd name="connsiteY73" fmla="*/ 613986 h 6359707"/>
              <a:gd name="connsiteX74" fmla="*/ 3235101 w 4492249"/>
              <a:gd name="connsiteY74" fmla="*/ 773196 h 6359707"/>
              <a:gd name="connsiteX75" fmla="*/ 3356624 w 4492249"/>
              <a:gd name="connsiteY75" fmla="*/ 748923 h 6359707"/>
              <a:gd name="connsiteX76" fmla="*/ 3352321 w 4492249"/>
              <a:gd name="connsiteY76" fmla="*/ 869061 h 6359707"/>
              <a:gd name="connsiteX77" fmla="*/ 3230032 w 4492249"/>
              <a:gd name="connsiteY77" fmla="*/ 899940 h 6359707"/>
              <a:gd name="connsiteX78" fmla="*/ 2998822 w 4492249"/>
              <a:gd name="connsiteY78" fmla="*/ 818825 h 6359707"/>
              <a:gd name="connsiteX79" fmla="*/ 2838739 w 4492249"/>
              <a:gd name="connsiteY79" fmla="*/ 684706 h 6359707"/>
              <a:gd name="connsiteX80" fmla="*/ 2714760 w 4492249"/>
              <a:gd name="connsiteY80" fmla="*/ 666118 h 6359707"/>
              <a:gd name="connsiteX81" fmla="*/ 2693121 w 4492249"/>
              <a:gd name="connsiteY81" fmla="*/ 532598 h 6359707"/>
              <a:gd name="connsiteX82" fmla="*/ 2705041 w 4492249"/>
              <a:gd name="connsiteY82" fmla="*/ 409046 h 6359707"/>
              <a:gd name="connsiteX83" fmla="*/ 2757262 w 4492249"/>
              <a:gd name="connsiteY83" fmla="*/ 315163 h 6359707"/>
              <a:gd name="connsiteX84" fmla="*/ 2372661 w 4492249"/>
              <a:gd name="connsiteY84" fmla="*/ 173470 h 6359707"/>
              <a:gd name="connsiteX85" fmla="*/ 2177132 w 4492249"/>
              <a:gd name="connsiteY85" fmla="*/ 113811 h 6359707"/>
              <a:gd name="connsiteX86" fmla="*/ 2026235 w 4492249"/>
              <a:gd name="connsiteY86" fmla="*/ 146427 h 6359707"/>
              <a:gd name="connsiteX87" fmla="*/ 1987481 w 4492249"/>
              <a:gd name="connsiteY87" fmla="*/ 0 h 6359707"/>
              <a:gd name="connsiteX0" fmla="*/ 16860 w 4492249"/>
              <a:gd name="connsiteY0" fmla="*/ 6043254 h 6373581"/>
              <a:gd name="connsiteX1" fmla="*/ 3078 w 4492249"/>
              <a:gd name="connsiteY1" fmla="*/ 6192693 h 6373581"/>
              <a:gd name="connsiteX2" fmla="*/ 8614 w 4492249"/>
              <a:gd name="connsiteY2" fmla="*/ 6186663 h 6373581"/>
              <a:gd name="connsiteX3" fmla="*/ 88090 w 4492249"/>
              <a:gd name="connsiteY3" fmla="*/ 6280018 h 6373581"/>
              <a:gd name="connsiteX4" fmla="*/ 137866 w 4492249"/>
              <a:gd name="connsiteY4" fmla="*/ 6348074 h 6373581"/>
              <a:gd name="connsiteX5" fmla="*/ 226483 w 4492249"/>
              <a:gd name="connsiteY5" fmla="*/ 6328572 h 6373581"/>
              <a:gd name="connsiteX6" fmla="*/ 306242 w 4492249"/>
              <a:gd name="connsiteY6" fmla="*/ 6301781 h 6373581"/>
              <a:gd name="connsiteX7" fmla="*/ 277283 w 4492249"/>
              <a:gd name="connsiteY7" fmla="*/ 6369336 h 6373581"/>
              <a:gd name="connsiteX8" fmla="*/ 410019 w 4492249"/>
              <a:gd name="connsiteY8" fmla="*/ 6361962 h 6373581"/>
              <a:gd name="connsiteX9" fmla="*/ 489175 w 4492249"/>
              <a:gd name="connsiteY9" fmla="*/ 6311152 h 6373581"/>
              <a:gd name="connsiteX10" fmla="*/ 778941 w 4492249"/>
              <a:gd name="connsiteY10" fmla="*/ 6232595 h 6373581"/>
              <a:gd name="connsiteX11" fmla="*/ 782580 w 4492249"/>
              <a:gd name="connsiteY11" fmla="*/ 6076354 h 6373581"/>
              <a:gd name="connsiteX12" fmla="*/ 930557 w 4492249"/>
              <a:gd name="connsiteY12" fmla="*/ 6114936 h 6373581"/>
              <a:gd name="connsiteX13" fmla="*/ 1079216 w 4492249"/>
              <a:gd name="connsiteY13" fmla="*/ 6022459 h 6373581"/>
              <a:gd name="connsiteX14" fmla="*/ 1252024 w 4492249"/>
              <a:gd name="connsiteY14" fmla="*/ 6003436 h 6373581"/>
              <a:gd name="connsiteX15" fmla="*/ 1377081 w 4492249"/>
              <a:gd name="connsiteY15" fmla="*/ 6147541 h 6373581"/>
              <a:gd name="connsiteX16" fmla="*/ 1474587 w 4492249"/>
              <a:gd name="connsiteY16" fmla="*/ 6054148 h 6373581"/>
              <a:gd name="connsiteX17" fmla="*/ 1624118 w 4492249"/>
              <a:gd name="connsiteY17" fmla="*/ 5964931 h 6373581"/>
              <a:gd name="connsiteX18" fmla="*/ 1719671 w 4492249"/>
              <a:gd name="connsiteY18" fmla="*/ 5857454 h 6373581"/>
              <a:gd name="connsiteX19" fmla="*/ 1867361 w 4492249"/>
              <a:gd name="connsiteY19" fmla="*/ 5909928 h 6373581"/>
              <a:gd name="connsiteX20" fmla="*/ 2026632 w 4492249"/>
              <a:gd name="connsiteY20" fmla="*/ 5880702 h 6373581"/>
              <a:gd name="connsiteX21" fmla="*/ 2148860 w 4492249"/>
              <a:gd name="connsiteY21" fmla="*/ 5800106 h 6373581"/>
              <a:gd name="connsiteX22" fmla="*/ 2287823 w 4492249"/>
              <a:gd name="connsiteY22" fmla="*/ 5809885 h 6373581"/>
              <a:gd name="connsiteX23" fmla="*/ 2402876 w 4492249"/>
              <a:gd name="connsiteY23" fmla="*/ 5703146 h 6373581"/>
              <a:gd name="connsiteX24" fmla="*/ 2552536 w 4492249"/>
              <a:gd name="connsiteY24" fmla="*/ 5751441 h 6373581"/>
              <a:gd name="connsiteX25" fmla="*/ 2674001 w 4492249"/>
              <a:gd name="connsiteY25" fmla="*/ 5607925 h 6373581"/>
              <a:gd name="connsiteX26" fmla="*/ 2802660 w 4492249"/>
              <a:gd name="connsiteY26" fmla="*/ 5732834 h 6373581"/>
              <a:gd name="connsiteX27" fmla="*/ 2866129 w 4492249"/>
              <a:gd name="connsiteY27" fmla="*/ 5819430 h 6373581"/>
              <a:gd name="connsiteX28" fmla="*/ 2969311 w 4492249"/>
              <a:gd name="connsiteY28" fmla="*/ 5753471 h 6373581"/>
              <a:gd name="connsiteX29" fmla="*/ 3113772 w 4492249"/>
              <a:gd name="connsiteY29" fmla="*/ 5679817 h 6373581"/>
              <a:gd name="connsiteX30" fmla="*/ 3325020 w 4492249"/>
              <a:gd name="connsiteY30" fmla="*/ 5504297 h 6373581"/>
              <a:gd name="connsiteX31" fmla="*/ 3455107 w 4492249"/>
              <a:gd name="connsiteY31" fmla="*/ 5493455 h 6373581"/>
              <a:gd name="connsiteX32" fmla="*/ 3627603 w 4492249"/>
              <a:gd name="connsiteY32" fmla="*/ 5435198 h 6373581"/>
              <a:gd name="connsiteX33" fmla="*/ 3744440 w 4492249"/>
              <a:gd name="connsiteY33" fmla="*/ 5452327 h 6373581"/>
              <a:gd name="connsiteX34" fmla="*/ 3924062 w 4492249"/>
              <a:gd name="connsiteY34" fmla="*/ 5368418 h 6373581"/>
              <a:gd name="connsiteX35" fmla="*/ 4035062 w 4492249"/>
              <a:gd name="connsiteY35" fmla="*/ 5229215 h 6373581"/>
              <a:gd name="connsiteX36" fmla="*/ 3956746 w 4492249"/>
              <a:gd name="connsiteY36" fmla="*/ 5129874 h 6373581"/>
              <a:gd name="connsiteX37" fmla="*/ 4052031 w 4492249"/>
              <a:gd name="connsiteY37" fmla="*/ 4983986 h 6373581"/>
              <a:gd name="connsiteX38" fmla="*/ 4065724 w 4492249"/>
              <a:gd name="connsiteY38" fmla="*/ 4783657 h 6373581"/>
              <a:gd name="connsiteX39" fmla="*/ 4083662 w 4492249"/>
              <a:gd name="connsiteY39" fmla="*/ 4625387 h 6373581"/>
              <a:gd name="connsiteX40" fmla="*/ 4031691 w 4492249"/>
              <a:gd name="connsiteY40" fmla="*/ 4453558 h 6373581"/>
              <a:gd name="connsiteX41" fmla="*/ 4068792 w 4492249"/>
              <a:gd name="connsiteY41" fmla="*/ 4306726 h 6373581"/>
              <a:gd name="connsiteX42" fmla="*/ 3950421 w 4492249"/>
              <a:gd name="connsiteY42" fmla="*/ 4204072 h 6373581"/>
              <a:gd name="connsiteX43" fmla="*/ 3891978 w 4492249"/>
              <a:gd name="connsiteY43" fmla="*/ 3966815 h 6373581"/>
              <a:gd name="connsiteX44" fmla="*/ 3966900 w 4492249"/>
              <a:gd name="connsiteY44" fmla="*/ 3880844 h 6373581"/>
              <a:gd name="connsiteX45" fmla="*/ 4036146 w 4492249"/>
              <a:gd name="connsiteY45" fmla="*/ 3765922 h 6373581"/>
              <a:gd name="connsiteX46" fmla="*/ 4030593 w 4492249"/>
              <a:gd name="connsiteY46" fmla="*/ 3607967 h 6373581"/>
              <a:gd name="connsiteX47" fmla="*/ 3824269 w 4492249"/>
              <a:gd name="connsiteY47" fmla="*/ 3552394 h 6373581"/>
              <a:gd name="connsiteX48" fmla="*/ 3936133 w 4492249"/>
              <a:gd name="connsiteY48" fmla="*/ 3389684 h 6373581"/>
              <a:gd name="connsiteX49" fmla="*/ 4004964 w 4492249"/>
              <a:gd name="connsiteY49" fmla="*/ 3032154 h 6373581"/>
              <a:gd name="connsiteX50" fmla="*/ 3997715 w 4492249"/>
              <a:gd name="connsiteY50" fmla="*/ 2851844 h 6373581"/>
              <a:gd name="connsiteX51" fmla="*/ 4083595 w 4492249"/>
              <a:gd name="connsiteY51" fmla="*/ 2680086 h 6373581"/>
              <a:gd name="connsiteX52" fmla="*/ 4207727 w 4492249"/>
              <a:gd name="connsiteY52" fmla="*/ 2571624 h 6373581"/>
              <a:gd name="connsiteX53" fmla="*/ 4178231 w 4492249"/>
              <a:gd name="connsiteY53" fmla="*/ 2402020 h 6373581"/>
              <a:gd name="connsiteX54" fmla="*/ 4266261 w 4492249"/>
              <a:gd name="connsiteY54" fmla="*/ 2317830 h 6373581"/>
              <a:gd name="connsiteX55" fmla="*/ 4259348 w 4492249"/>
              <a:gd name="connsiteY55" fmla="*/ 2084929 h 6373581"/>
              <a:gd name="connsiteX56" fmla="*/ 4355211 w 4492249"/>
              <a:gd name="connsiteY56" fmla="*/ 2133475 h 6373581"/>
              <a:gd name="connsiteX57" fmla="*/ 4492249 w 4492249"/>
              <a:gd name="connsiteY57" fmla="*/ 1989064 h 6373581"/>
              <a:gd name="connsiteX58" fmla="*/ 4425881 w 4492249"/>
              <a:gd name="connsiteY58" fmla="*/ 1728817 h 6373581"/>
              <a:gd name="connsiteX59" fmla="*/ 4292684 w 4492249"/>
              <a:gd name="connsiteY59" fmla="*/ 1568530 h 6373581"/>
              <a:gd name="connsiteX60" fmla="*/ 4165070 w 4492249"/>
              <a:gd name="connsiteY60" fmla="*/ 1426372 h 6373581"/>
              <a:gd name="connsiteX61" fmla="*/ 4091688 w 4492249"/>
              <a:gd name="connsiteY61" fmla="*/ 1330866 h 6373581"/>
              <a:gd name="connsiteX62" fmla="*/ 4059323 w 4492249"/>
              <a:gd name="connsiteY62" fmla="*/ 1168839 h 6373581"/>
              <a:gd name="connsiteX63" fmla="*/ 3857608 w 4492249"/>
              <a:gd name="connsiteY63" fmla="*/ 998772 h 6373581"/>
              <a:gd name="connsiteX64" fmla="*/ 3818125 w 4492249"/>
              <a:gd name="connsiteY64" fmla="*/ 831316 h 6373581"/>
              <a:gd name="connsiteX65" fmla="*/ 3666339 w 4492249"/>
              <a:gd name="connsiteY65" fmla="*/ 764948 h 6373581"/>
              <a:gd name="connsiteX66" fmla="*/ 3511481 w 4492249"/>
              <a:gd name="connsiteY66" fmla="*/ 897222 h 6373581"/>
              <a:gd name="connsiteX67" fmla="*/ 3594749 w 4492249"/>
              <a:gd name="connsiteY67" fmla="*/ 710717 h 6373581"/>
              <a:gd name="connsiteX68" fmla="*/ 3629110 w 4492249"/>
              <a:gd name="connsiteY68" fmla="*/ 576854 h 6373581"/>
              <a:gd name="connsiteX69" fmla="*/ 3474508 w 4492249"/>
              <a:gd name="connsiteY69" fmla="*/ 502447 h 6373581"/>
              <a:gd name="connsiteX70" fmla="*/ 3350683 w 4492249"/>
              <a:gd name="connsiteY70" fmla="*/ 461172 h 6373581"/>
              <a:gd name="connsiteX71" fmla="*/ 3293123 w 4492249"/>
              <a:gd name="connsiteY71" fmla="*/ 520780 h 6373581"/>
              <a:gd name="connsiteX72" fmla="*/ 3359441 w 4492249"/>
              <a:gd name="connsiteY72" fmla="*/ 598415 h 6373581"/>
              <a:gd name="connsiteX73" fmla="*/ 3253845 w 4492249"/>
              <a:gd name="connsiteY73" fmla="*/ 627860 h 6373581"/>
              <a:gd name="connsiteX74" fmla="*/ 3235101 w 4492249"/>
              <a:gd name="connsiteY74" fmla="*/ 787070 h 6373581"/>
              <a:gd name="connsiteX75" fmla="*/ 3356624 w 4492249"/>
              <a:gd name="connsiteY75" fmla="*/ 762797 h 6373581"/>
              <a:gd name="connsiteX76" fmla="*/ 3352321 w 4492249"/>
              <a:gd name="connsiteY76" fmla="*/ 882935 h 6373581"/>
              <a:gd name="connsiteX77" fmla="*/ 3230032 w 4492249"/>
              <a:gd name="connsiteY77" fmla="*/ 913814 h 6373581"/>
              <a:gd name="connsiteX78" fmla="*/ 2998822 w 4492249"/>
              <a:gd name="connsiteY78" fmla="*/ 832699 h 6373581"/>
              <a:gd name="connsiteX79" fmla="*/ 2838739 w 4492249"/>
              <a:gd name="connsiteY79" fmla="*/ 698580 h 6373581"/>
              <a:gd name="connsiteX80" fmla="*/ 2714760 w 4492249"/>
              <a:gd name="connsiteY80" fmla="*/ 679992 h 6373581"/>
              <a:gd name="connsiteX81" fmla="*/ 2693121 w 4492249"/>
              <a:gd name="connsiteY81" fmla="*/ 546472 h 6373581"/>
              <a:gd name="connsiteX82" fmla="*/ 2705041 w 4492249"/>
              <a:gd name="connsiteY82" fmla="*/ 422920 h 6373581"/>
              <a:gd name="connsiteX83" fmla="*/ 2757262 w 4492249"/>
              <a:gd name="connsiteY83" fmla="*/ 329037 h 6373581"/>
              <a:gd name="connsiteX84" fmla="*/ 2372661 w 4492249"/>
              <a:gd name="connsiteY84" fmla="*/ 187344 h 6373581"/>
              <a:gd name="connsiteX85" fmla="*/ 2177132 w 4492249"/>
              <a:gd name="connsiteY85" fmla="*/ 127685 h 6373581"/>
              <a:gd name="connsiteX86" fmla="*/ 2026235 w 4492249"/>
              <a:gd name="connsiteY86" fmla="*/ 160301 h 6373581"/>
              <a:gd name="connsiteX87" fmla="*/ 1987481 w 4492249"/>
              <a:gd name="connsiteY87" fmla="*/ 13874 h 6373581"/>
              <a:gd name="connsiteX88" fmla="*/ 1995056 w 4492249"/>
              <a:gd name="connsiteY88" fmla="*/ 4769 h 6373581"/>
              <a:gd name="connsiteX0" fmla="*/ 16860 w 4492249"/>
              <a:gd name="connsiteY0" fmla="*/ 6184340 h 6514667"/>
              <a:gd name="connsiteX1" fmla="*/ 3078 w 4492249"/>
              <a:gd name="connsiteY1" fmla="*/ 6333779 h 6514667"/>
              <a:gd name="connsiteX2" fmla="*/ 8614 w 4492249"/>
              <a:gd name="connsiteY2" fmla="*/ 6327749 h 6514667"/>
              <a:gd name="connsiteX3" fmla="*/ 88090 w 4492249"/>
              <a:gd name="connsiteY3" fmla="*/ 6421104 h 6514667"/>
              <a:gd name="connsiteX4" fmla="*/ 137866 w 4492249"/>
              <a:gd name="connsiteY4" fmla="*/ 6489160 h 6514667"/>
              <a:gd name="connsiteX5" fmla="*/ 226483 w 4492249"/>
              <a:gd name="connsiteY5" fmla="*/ 6469658 h 6514667"/>
              <a:gd name="connsiteX6" fmla="*/ 306242 w 4492249"/>
              <a:gd name="connsiteY6" fmla="*/ 6442867 h 6514667"/>
              <a:gd name="connsiteX7" fmla="*/ 277283 w 4492249"/>
              <a:gd name="connsiteY7" fmla="*/ 6510422 h 6514667"/>
              <a:gd name="connsiteX8" fmla="*/ 410019 w 4492249"/>
              <a:gd name="connsiteY8" fmla="*/ 6503048 h 6514667"/>
              <a:gd name="connsiteX9" fmla="*/ 489175 w 4492249"/>
              <a:gd name="connsiteY9" fmla="*/ 6452238 h 6514667"/>
              <a:gd name="connsiteX10" fmla="*/ 778941 w 4492249"/>
              <a:gd name="connsiteY10" fmla="*/ 6373681 h 6514667"/>
              <a:gd name="connsiteX11" fmla="*/ 782580 w 4492249"/>
              <a:gd name="connsiteY11" fmla="*/ 6217440 h 6514667"/>
              <a:gd name="connsiteX12" fmla="*/ 930557 w 4492249"/>
              <a:gd name="connsiteY12" fmla="*/ 6256022 h 6514667"/>
              <a:gd name="connsiteX13" fmla="*/ 1079216 w 4492249"/>
              <a:gd name="connsiteY13" fmla="*/ 6163545 h 6514667"/>
              <a:gd name="connsiteX14" fmla="*/ 1252024 w 4492249"/>
              <a:gd name="connsiteY14" fmla="*/ 6144522 h 6514667"/>
              <a:gd name="connsiteX15" fmla="*/ 1377081 w 4492249"/>
              <a:gd name="connsiteY15" fmla="*/ 6288627 h 6514667"/>
              <a:gd name="connsiteX16" fmla="*/ 1474587 w 4492249"/>
              <a:gd name="connsiteY16" fmla="*/ 6195234 h 6514667"/>
              <a:gd name="connsiteX17" fmla="*/ 1624118 w 4492249"/>
              <a:gd name="connsiteY17" fmla="*/ 6106017 h 6514667"/>
              <a:gd name="connsiteX18" fmla="*/ 1719671 w 4492249"/>
              <a:gd name="connsiteY18" fmla="*/ 5998540 h 6514667"/>
              <a:gd name="connsiteX19" fmla="*/ 1867361 w 4492249"/>
              <a:gd name="connsiteY19" fmla="*/ 6051014 h 6514667"/>
              <a:gd name="connsiteX20" fmla="*/ 2026632 w 4492249"/>
              <a:gd name="connsiteY20" fmla="*/ 6021788 h 6514667"/>
              <a:gd name="connsiteX21" fmla="*/ 2148860 w 4492249"/>
              <a:gd name="connsiteY21" fmla="*/ 5941192 h 6514667"/>
              <a:gd name="connsiteX22" fmla="*/ 2287823 w 4492249"/>
              <a:gd name="connsiteY22" fmla="*/ 5950971 h 6514667"/>
              <a:gd name="connsiteX23" fmla="*/ 2402876 w 4492249"/>
              <a:gd name="connsiteY23" fmla="*/ 5844232 h 6514667"/>
              <a:gd name="connsiteX24" fmla="*/ 2552536 w 4492249"/>
              <a:gd name="connsiteY24" fmla="*/ 5892527 h 6514667"/>
              <a:gd name="connsiteX25" fmla="*/ 2674001 w 4492249"/>
              <a:gd name="connsiteY25" fmla="*/ 5749011 h 6514667"/>
              <a:gd name="connsiteX26" fmla="*/ 2802660 w 4492249"/>
              <a:gd name="connsiteY26" fmla="*/ 5873920 h 6514667"/>
              <a:gd name="connsiteX27" fmla="*/ 2866129 w 4492249"/>
              <a:gd name="connsiteY27" fmla="*/ 5960516 h 6514667"/>
              <a:gd name="connsiteX28" fmla="*/ 2969311 w 4492249"/>
              <a:gd name="connsiteY28" fmla="*/ 5894557 h 6514667"/>
              <a:gd name="connsiteX29" fmla="*/ 3113772 w 4492249"/>
              <a:gd name="connsiteY29" fmla="*/ 5820903 h 6514667"/>
              <a:gd name="connsiteX30" fmla="*/ 3325020 w 4492249"/>
              <a:gd name="connsiteY30" fmla="*/ 5645383 h 6514667"/>
              <a:gd name="connsiteX31" fmla="*/ 3455107 w 4492249"/>
              <a:gd name="connsiteY31" fmla="*/ 5634541 h 6514667"/>
              <a:gd name="connsiteX32" fmla="*/ 3627603 w 4492249"/>
              <a:gd name="connsiteY32" fmla="*/ 5576284 h 6514667"/>
              <a:gd name="connsiteX33" fmla="*/ 3744440 w 4492249"/>
              <a:gd name="connsiteY33" fmla="*/ 5593413 h 6514667"/>
              <a:gd name="connsiteX34" fmla="*/ 3924062 w 4492249"/>
              <a:gd name="connsiteY34" fmla="*/ 5509504 h 6514667"/>
              <a:gd name="connsiteX35" fmla="*/ 4035062 w 4492249"/>
              <a:gd name="connsiteY35" fmla="*/ 5370301 h 6514667"/>
              <a:gd name="connsiteX36" fmla="*/ 3956746 w 4492249"/>
              <a:gd name="connsiteY36" fmla="*/ 5270960 h 6514667"/>
              <a:gd name="connsiteX37" fmla="*/ 4052031 w 4492249"/>
              <a:gd name="connsiteY37" fmla="*/ 5125072 h 6514667"/>
              <a:gd name="connsiteX38" fmla="*/ 4065724 w 4492249"/>
              <a:gd name="connsiteY38" fmla="*/ 4924743 h 6514667"/>
              <a:gd name="connsiteX39" fmla="*/ 4083662 w 4492249"/>
              <a:gd name="connsiteY39" fmla="*/ 4766473 h 6514667"/>
              <a:gd name="connsiteX40" fmla="*/ 4031691 w 4492249"/>
              <a:gd name="connsiteY40" fmla="*/ 4594644 h 6514667"/>
              <a:gd name="connsiteX41" fmla="*/ 4068792 w 4492249"/>
              <a:gd name="connsiteY41" fmla="*/ 4447812 h 6514667"/>
              <a:gd name="connsiteX42" fmla="*/ 3950421 w 4492249"/>
              <a:gd name="connsiteY42" fmla="*/ 4345158 h 6514667"/>
              <a:gd name="connsiteX43" fmla="*/ 3891978 w 4492249"/>
              <a:gd name="connsiteY43" fmla="*/ 4107901 h 6514667"/>
              <a:gd name="connsiteX44" fmla="*/ 3966900 w 4492249"/>
              <a:gd name="connsiteY44" fmla="*/ 4021930 h 6514667"/>
              <a:gd name="connsiteX45" fmla="*/ 4036146 w 4492249"/>
              <a:gd name="connsiteY45" fmla="*/ 3907008 h 6514667"/>
              <a:gd name="connsiteX46" fmla="*/ 4030593 w 4492249"/>
              <a:gd name="connsiteY46" fmla="*/ 3749053 h 6514667"/>
              <a:gd name="connsiteX47" fmla="*/ 3824269 w 4492249"/>
              <a:gd name="connsiteY47" fmla="*/ 3693480 h 6514667"/>
              <a:gd name="connsiteX48" fmla="*/ 3936133 w 4492249"/>
              <a:gd name="connsiteY48" fmla="*/ 3530770 h 6514667"/>
              <a:gd name="connsiteX49" fmla="*/ 4004964 w 4492249"/>
              <a:gd name="connsiteY49" fmla="*/ 3173240 h 6514667"/>
              <a:gd name="connsiteX50" fmla="*/ 3997715 w 4492249"/>
              <a:gd name="connsiteY50" fmla="*/ 2992930 h 6514667"/>
              <a:gd name="connsiteX51" fmla="*/ 4083595 w 4492249"/>
              <a:gd name="connsiteY51" fmla="*/ 2821172 h 6514667"/>
              <a:gd name="connsiteX52" fmla="*/ 4207727 w 4492249"/>
              <a:gd name="connsiteY52" fmla="*/ 2712710 h 6514667"/>
              <a:gd name="connsiteX53" fmla="*/ 4178231 w 4492249"/>
              <a:gd name="connsiteY53" fmla="*/ 2543106 h 6514667"/>
              <a:gd name="connsiteX54" fmla="*/ 4266261 w 4492249"/>
              <a:gd name="connsiteY54" fmla="*/ 2458916 h 6514667"/>
              <a:gd name="connsiteX55" fmla="*/ 4259348 w 4492249"/>
              <a:gd name="connsiteY55" fmla="*/ 2226015 h 6514667"/>
              <a:gd name="connsiteX56" fmla="*/ 4355211 w 4492249"/>
              <a:gd name="connsiteY56" fmla="*/ 2274561 h 6514667"/>
              <a:gd name="connsiteX57" fmla="*/ 4492249 w 4492249"/>
              <a:gd name="connsiteY57" fmla="*/ 2130150 h 6514667"/>
              <a:gd name="connsiteX58" fmla="*/ 4425881 w 4492249"/>
              <a:gd name="connsiteY58" fmla="*/ 1869903 h 6514667"/>
              <a:gd name="connsiteX59" fmla="*/ 4292684 w 4492249"/>
              <a:gd name="connsiteY59" fmla="*/ 1709616 h 6514667"/>
              <a:gd name="connsiteX60" fmla="*/ 4165070 w 4492249"/>
              <a:gd name="connsiteY60" fmla="*/ 1567458 h 6514667"/>
              <a:gd name="connsiteX61" fmla="*/ 4091688 w 4492249"/>
              <a:gd name="connsiteY61" fmla="*/ 1471952 h 6514667"/>
              <a:gd name="connsiteX62" fmla="*/ 4059323 w 4492249"/>
              <a:gd name="connsiteY62" fmla="*/ 1309925 h 6514667"/>
              <a:gd name="connsiteX63" fmla="*/ 3857608 w 4492249"/>
              <a:gd name="connsiteY63" fmla="*/ 1139858 h 6514667"/>
              <a:gd name="connsiteX64" fmla="*/ 3818125 w 4492249"/>
              <a:gd name="connsiteY64" fmla="*/ 972402 h 6514667"/>
              <a:gd name="connsiteX65" fmla="*/ 3666339 w 4492249"/>
              <a:gd name="connsiteY65" fmla="*/ 906034 h 6514667"/>
              <a:gd name="connsiteX66" fmla="*/ 3511481 w 4492249"/>
              <a:gd name="connsiteY66" fmla="*/ 1038308 h 6514667"/>
              <a:gd name="connsiteX67" fmla="*/ 3594749 w 4492249"/>
              <a:gd name="connsiteY67" fmla="*/ 851803 h 6514667"/>
              <a:gd name="connsiteX68" fmla="*/ 3629110 w 4492249"/>
              <a:gd name="connsiteY68" fmla="*/ 717940 h 6514667"/>
              <a:gd name="connsiteX69" fmla="*/ 3474508 w 4492249"/>
              <a:gd name="connsiteY69" fmla="*/ 643533 h 6514667"/>
              <a:gd name="connsiteX70" fmla="*/ 3350683 w 4492249"/>
              <a:gd name="connsiteY70" fmla="*/ 602258 h 6514667"/>
              <a:gd name="connsiteX71" fmla="*/ 3293123 w 4492249"/>
              <a:gd name="connsiteY71" fmla="*/ 661866 h 6514667"/>
              <a:gd name="connsiteX72" fmla="*/ 3359441 w 4492249"/>
              <a:gd name="connsiteY72" fmla="*/ 739501 h 6514667"/>
              <a:gd name="connsiteX73" fmla="*/ 3253845 w 4492249"/>
              <a:gd name="connsiteY73" fmla="*/ 768946 h 6514667"/>
              <a:gd name="connsiteX74" fmla="*/ 3235101 w 4492249"/>
              <a:gd name="connsiteY74" fmla="*/ 928156 h 6514667"/>
              <a:gd name="connsiteX75" fmla="*/ 3356624 w 4492249"/>
              <a:gd name="connsiteY75" fmla="*/ 903883 h 6514667"/>
              <a:gd name="connsiteX76" fmla="*/ 3352321 w 4492249"/>
              <a:gd name="connsiteY76" fmla="*/ 1024021 h 6514667"/>
              <a:gd name="connsiteX77" fmla="*/ 3230032 w 4492249"/>
              <a:gd name="connsiteY77" fmla="*/ 1054900 h 6514667"/>
              <a:gd name="connsiteX78" fmla="*/ 2998822 w 4492249"/>
              <a:gd name="connsiteY78" fmla="*/ 973785 h 6514667"/>
              <a:gd name="connsiteX79" fmla="*/ 2838739 w 4492249"/>
              <a:gd name="connsiteY79" fmla="*/ 839666 h 6514667"/>
              <a:gd name="connsiteX80" fmla="*/ 2714760 w 4492249"/>
              <a:gd name="connsiteY80" fmla="*/ 821078 h 6514667"/>
              <a:gd name="connsiteX81" fmla="*/ 2693121 w 4492249"/>
              <a:gd name="connsiteY81" fmla="*/ 687558 h 6514667"/>
              <a:gd name="connsiteX82" fmla="*/ 2705041 w 4492249"/>
              <a:gd name="connsiteY82" fmla="*/ 564006 h 6514667"/>
              <a:gd name="connsiteX83" fmla="*/ 2757262 w 4492249"/>
              <a:gd name="connsiteY83" fmla="*/ 470123 h 6514667"/>
              <a:gd name="connsiteX84" fmla="*/ 2372661 w 4492249"/>
              <a:gd name="connsiteY84" fmla="*/ 328430 h 6514667"/>
              <a:gd name="connsiteX85" fmla="*/ 2177132 w 4492249"/>
              <a:gd name="connsiteY85" fmla="*/ 268771 h 6514667"/>
              <a:gd name="connsiteX86" fmla="*/ 2026235 w 4492249"/>
              <a:gd name="connsiteY86" fmla="*/ 301387 h 6514667"/>
              <a:gd name="connsiteX87" fmla="*/ 1987481 w 4492249"/>
              <a:gd name="connsiteY87" fmla="*/ 154960 h 6514667"/>
              <a:gd name="connsiteX88" fmla="*/ 1950177 w 4492249"/>
              <a:gd name="connsiteY88" fmla="*/ 0 h 6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492249" h="6514667">
                <a:moveTo>
                  <a:pt x="16860" y="6184340"/>
                </a:moveTo>
                <a:cubicBezTo>
                  <a:pt x="136854" y="6231784"/>
                  <a:pt x="4452" y="6309878"/>
                  <a:pt x="3078" y="6333779"/>
                </a:cubicBezTo>
                <a:cubicBezTo>
                  <a:pt x="1704" y="6357680"/>
                  <a:pt x="-5555" y="6313195"/>
                  <a:pt x="8614" y="6327749"/>
                </a:cubicBezTo>
                <a:cubicBezTo>
                  <a:pt x="22783" y="6342303"/>
                  <a:pt x="66548" y="6394202"/>
                  <a:pt x="88090" y="6421104"/>
                </a:cubicBezTo>
                <a:cubicBezTo>
                  <a:pt x="109632" y="6448006"/>
                  <a:pt x="114801" y="6481068"/>
                  <a:pt x="137866" y="6489160"/>
                </a:cubicBezTo>
                <a:cubicBezTo>
                  <a:pt x="160931" y="6497252"/>
                  <a:pt x="198420" y="6481607"/>
                  <a:pt x="226483" y="6469658"/>
                </a:cubicBezTo>
                <a:cubicBezTo>
                  <a:pt x="254546" y="6457709"/>
                  <a:pt x="297775" y="6436073"/>
                  <a:pt x="306242" y="6442867"/>
                </a:cubicBezTo>
                <a:cubicBezTo>
                  <a:pt x="314709" y="6449661"/>
                  <a:pt x="251042" y="6497217"/>
                  <a:pt x="277283" y="6510422"/>
                </a:cubicBezTo>
                <a:cubicBezTo>
                  <a:pt x="303524" y="6523627"/>
                  <a:pt x="368559" y="6501684"/>
                  <a:pt x="410019" y="6503048"/>
                </a:cubicBezTo>
                <a:cubicBezTo>
                  <a:pt x="451479" y="6504412"/>
                  <a:pt x="427688" y="6473799"/>
                  <a:pt x="489175" y="6452238"/>
                </a:cubicBezTo>
                <a:cubicBezTo>
                  <a:pt x="550662" y="6430677"/>
                  <a:pt x="730040" y="6412814"/>
                  <a:pt x="778941" y="6373681"/>
                </a:cubicBezTo>
                <a:cubicBezTo>
                  <a:pt x="827842" y="6334548"/>
                  <a:pt x="757311" y="6237050"/>
                  <a:pt x="782580" y="6217440"/>
                </a:cubicBezTo>
                <a:cubicBezTo>
                  <a:pt x="807849" y="6197830"/>
                  <a:pt x="881118" y="6265004"/>
                  <a:pt x="930557" y="6256022"/>
                </a:cubicBezTo>
                <a:cubicBezTo>
                  <a:pt x="979996" y="6247040"/>
                  <a:pt x="1025638" y="6182128"/>
                  <a:pt x="1079216" y="6163545"/>
                </a:cubicBezTo>
                <a:cubicBezTo>
                  <a:pt x="1132794" y="6144962"/>
                  <a:pt x="1198550" y="6149869"/>
                  <a:pt x="1252024" y="6144522"/>
                </a:cubicBezTo>
                <a:cubicBezTo>
                  <a:pt x="1358615" y="6299452"/>
                  <a:pt x="1258882" y="6132750"/>
                  <a:pt x="1377081" y="6288627"/>
                </a:cubicBezTo>
                <a:cubicBezTo>
                  <a:pt x="1393123" y="6293974"/>
                  <a:pt x="1433414" y="6225669"/>
                  <a:pt x="1474587" y="6195234"/>
                </a:cubicBezTo>
                <a:cubicBezTo>
                  <a:pt x="1515760" y="6164799"/>
                  <a:pt x="1583271" y="6138799"/>
                  <a:pt x="1624118" y="6106017"/>
                </a:cubicBezTo>
                <a:cubicBezTo>
                  <a:pt x="1664965" y="6073235"/>
                  <a:pt x="1679130" y="6007707"/>
                  <a:pt x="1719671" y="5998540"/>
                </a:cubicBezTo>
                <a:cubicBezTo>
                  <a:pt x="1760212" y="5989373"/>
                  <a:pt x="1790075" y="6064557"/>
                  <a:pt x="1867361" y="6051014"/>
                </a:cubicBezTo>
                <a:cubicBezTo>
                  <a:pt x="1944647" y="6037471"/>
                  <a:pt x="1979716" y="6040092"/>
                  <a:pt x="2026632" y="6021788"/>
                </a:cubicBezTo>
                <a:cubicBezTo>
                  <a:pt x="2073548" y="6003484"/>
                  <a:pt x="2105328" y="5952995"/>
                  <a:pt x="2148860" y="5941192"/>
                </a:cubicBezTo>
                <a:cubicBezTo>
                  <a:pt x="2192392" y="5929389"/>
                  <a:pt x="2265273" y="5969143"/>
                  <a:pt x="2287823" y="5950971"/>
                </a:cubicBezTo>
                <a:cubicBezTo>
                  <a:pt x="2315695" y="5814560"/>
                  <a:pt x="2358757" y="5853973"/>
                  <a:pt x="2402876" y="5844232"/>
                </a:cubicBezTo>
                <a:cubicBezTo>
                  <a:pt x="2446995" y="5834491"/>
                  <a:pt x="2507349" y="5908397"/>
                  <a:pt x="2552536" y="5892527"/>
                </a:cubicBezTo>
                <a:cubicBezTo>
                  <a:pt x="2597724" y="5876657"/>
                  <a:pt x="2641839" y="5759256"/>
                  <a:pt x="2674001" y="5749011"/>
                </a:cubicBezTo>
                <a:cubicBezTo>
                  <a:pt x="2706163" y="5738766"/>
                  <a:pt x="2770639" y="5838669"/>
                  <a:pt x="2802660" y="5873920"/>
                </a:cubicBezTo>
                <a:cubicBezTo>
                  <a:pt x="2834681" y="5909171"/>
                  <a:pt x="2838354" y="5957076"/>
                  <a:pt x="2866129" y="5960516"/>
                </a:cubicBezTo>
                <a:cubicBezTo>
                  <a:pt x="2893904" y="5963956"/>
                  <a:pt x="2928037" y="5917826"/>
                  <a:pt x="2969311" y="5894557"/>
                </a:cubicBezTo>
                <a:cubicBezTo>
                  <a:pt x="3010585" y="5871288"/>
                  <a:pt x="3054487" y="5862432"/>
                  <a:pt x="3113772" y="5820903"/>
                </a:cubicBezTo>
                <a:cubicBezTo>
                  <a:pt x="3173057" y="5779374"/>
                  <a:pt x="3268131" y="5676443"/>
                  <a:pt x="3325020" y="5645383"/>
                </a:cubicBezTo>
                <a:cubicBezTo>
                  <a:pt x="3381909" y="5614323"/>
                  <a:pt x="3417675" y="5639888"/>
                  <a:pt x="3455107" y="5634541"/>
                </a:cubicBezTo>
                <a:cubicBezTo>
                  <a:pt x="3521949" y="5603794"/>
                  <a:pt x="3573031" y="5570439"/>
                  <a:pt x="3627603" y="5576284"/>
                </a:cubicBezTo>
                <a:cubicBezTo>
                  <a:pt x="3682175" y="5582129"/>
                  <a:pt x="3695030" y="5604543"/>
                  <a:pt x="3744440" y="5593413"/>
                </a:cubicBezTo>
                <a:cubicBezTo>
                  <a:pt x="3793850" y="5582283"/>
                  <a:pt x="3875625" y="5546689"/>
                  <a:pt x="3924062" y="5509504"/>
                </a:cubicBezTo>
                <a:cubicBezTo>
                  <a:pt x="3972499" y="5472319"/>
                  <a:pt x="4029615" y="5410058"/>
                  <a:pt x="4035062" y="5370301"/>
                </a:cubicBezTo>
                <a:cubicBezTo>
                  <a:pt x="4040509" y="5330544"/>
                  <a:pt x="3870419" y="5329227"/>
                  <a:pt x="3956746" y="5270960"/>
                </a:cubicBezTo>
                <a:cubicBezTo>
                  <a:pt x="4007590" y="5347225"/>
                  <a:pt x="4033868" y="5182775"/>
                  <a:pt x="4052031" y="5125072"/>
                </a:cubicBezTo>
                <a:cubicBezTo>
                  <a:pt x="4070194" y="5067369"/>
                  <a:pt x="4060452" y="4984509"/>
                  <a:pt x="4065724" y="4924743"/>
                </a:cubicBezTo>
                <a:cubicBezTo>
                  <a:pt x="4070996" y="4864977"/>
                  <a:pt x="4089334" y="4821489"/>
                  <a:pt x="4083662" y="4766473"/>
                </a:cubicBezTo>
                <a:cubicBezTo>
                  <a:pt x="4077990" y="4711457"/>
                  <a:pt x="4034169" y="4647754"/>
                  <a:pt x="4031691" y="4594644"/>
                </a:cubicBezTo>
                <a:cubicBezTo>
                  <a:pt x="4029213" y="4541534"/>
                  <a:pt x="4082337" y="4489393"/>
                  <a:pt x="4068792" y="4447812"/>
                </a:cubicBezTo>
                <a:cubicBezTo>
                  <a:pt x="4055247" y="4406231"/>
                  <a:pt x="4001321" y="4392285"/>
                  <a:pt x="3950421" y="4345158"/>
                </a:cubicBezTo>
                <a:cubicBezTo>
                  <a:pt x="3923333" y="4288506"/>
                  <a:pt x="3889232" y="4161772"/>
                  <a:pt x="3891978" y="4107901"/>
                </a:cubicBezTo>
                <a:cubicBezTo>
                  <a:pt x="3894724" y="4054030"/>
                  <a:pt x="3942872" y="4055412"/>
                  <a:pt x="3966900" y="4021930"/>
                </a:cubicBezTo>
                <a:cubicBezTo>
                  <a:pt x="3990928" y="3988448"/>
                  <a:pt x="4017593" y="3943756"/>
                  <a:pt x="4036146" y="3907008"/>
                </a:cubicBezTo>
                <a:cubicBezTo>
                  <a:pt x="4054699" y="3870260"/>
                  <a:pt x="4065906" y="3784641"/>
                  <a:pt x="4030593" y="3749053"/>
                </a:cubicBezTo>
                <a:cubicBezTo>
                  <a:pt x="3995280" y="3713465"/>
                  <a:pt x="3850331" y="3756848"/>
                  <a:pt x="3824269" y="3693480"/>
                </a:cubicBezTo>
                <a:cubicBezTo>
                  <a:pt x="3798207" y="3630112"/>
                  <a:pt x="3906017" y="3617477"/>
                  <a:pt x="3936133" y="3530770"/>
                </a:cubicBezTo>
                <a:cubicBezTo>
                  <a:pt x="3932912" y="3425013"/>
                  <a:pt x="3949457" y="3299392"/>
                  <a:pt x="4004964" y="3173240"/>
                </a:cubicBezTo>
                <a:cubicBezTo>
                  <a:pt x="4043064" y="3055253"/>
                  <a:pt x="3976512" y="3092452"/>
                  <a:pt x="3997715" y="2992930"/>
                </a:cubicBezTo>
                <a:cubicBezTo>
                  <a:pt x="4010615" y="2941985"/>
                  <a:pt x="4048593" y="2867875"/>
                  <a:pt x="4083595" y="2821172"/>
                </a:cubicBezTo>
                <a:cubicBezTo>
                  <a:pt x="4118597" y="2774469"/>
                  <a:pt x="4191954" y="2759054"/>
                  <a:pt x="4207727" y="2712710"/>
                </a:cubicBezTo>
                <a:cubicBezTo>
                  <a:pt x="4223500" y="2666366"/>
                  <a:pt x="4168475" y="2585405"/>
                  <a:pt x="4178231" y="2543106"/>
                </a:cubicBezTo>
                <a:cubicBezTo>
                  <a:pt x="4187987" y="2500807"/>
                  <a:pt x="4252741" y="2511765"/>
                  <a:pt x="4266261" y="2458916"/>
                </a:cubicBezTo>
                <a:cubicBezTo>
                  <a:pt x="4279781" y="2406067"/>
                  <a:pt x="4235997" y="2244450"/>
                  <a:pt x="4259348" y="2226015"/>
                </a:cubicBezTo>
                <a:cubicBezTo>
                  <a:pt x="4320800" y="2253054"/>
                  <a:pt x="4316394" y="2290539"/>
                  <a:pt x="4355211" y="2274561"/>
                </a:cubicBezTo>
                <a:cubicBezTo>
                  <a:pt x="4394028" y="2258583"/>
                  <a:pt x="4484875" y="2219869"/>
                  <a:pt x="4492249" y="2130150"/>
                </a:cubicBezTo>
                <a:cubicBezTo>
                  <a:pt x="4444317" y="1961773"/>
                  <a:pt x="4472738" y="1949790"/>
                  <a:pt x="4425881" y="1869903"/>
                </a:cubicBezTo>
                <a:cubicBezTo>
                  <a:pt x="4264878" y="1675717"/>
                  <a:pt x="4336153" y="1760024"/>
                  <a:pt x="4292684" y="1709616"/>
                </a:cubicBezTo>
                <a:cubicBezTo>
                  <a:pt x="4249216" y="1659209"/>
                  <a:pt x="4206242" y="1641200"/>
                  <a:pt x="4165070" y="1567458"/>
                </a:cubicBezTo>
                <a:cubicBezTo>
                  <a:pt x="4181048" y="1517528"/>
                  <a:pt x="4165669" y="1516726"/>
                  <a:pt x="4091688" y="1471952"/>
                </a:cubicBezTo>
                <a:cubicBezTo>
                  <a:pt x="4025321" y="1330613"/>
                  <a:pt x="4109714" y="1413164"/>
                  <a:pt x="4059323" y="1309925"/>
                </a:cubicBezTo>
                <a:cubicBezTo>
                  <a:pt x="3998691" y="1183129"/>
                  <a:pt x="3986912" y="1213140"/>
                  <a:pt x="3857608" y="1139858"/>
                </a:cubicBezTo>
                <a:cubicBezTo>
                  <a:pt x="3823195" y="1004666"/>
                  <a:pt x="3859912" y="1044915"/>
                  <a:pt x="3818125" y="972402"/>
                </a:cubicBezTo>
                <a:cubicBezTo>
                  <a:pt x="3709970" y="922012"/>
                  <a:pt x="3729020" y="971173"/>
                  <a:pt x="3666339" y="906034"/>
                </a:cubicBezTo>
                <a:cubicBezTo>
                  <a:pt x="3618407" y="914637"/>
                  <a:pt x="3525000" y="1048140"/>
                  <a:pt x="3511481" y="1038308"/>
                </a:cubicBezTo>
                <a:cubicBezTo>
                  <a:pt x="3504108" y="931382"/>
                  <a:pt x="3533298" y="908338"/>
                  <a:pt x="3594749" y="851803"/>
                </a:cubicBezTo>
                <a:cubicBezTo>
                  <a:pt x="3582459" y="795268"/>
                  <a:pt x="3670897" y="762185"/>
                  <a:pt x="3629110" y="717940"/>
                </a:cubicBezTo>
                <a:cubicBezTo>
                  <a:pt x="3621770" y="689843"/>
                  <a:pt x="3540227" y="600107"/>
                  <a:pt x="3474508" y="643533"/>
                </a:cubicBezTo>
                <a:cubicBezTo>
                  <a:pt x="3434189" y="623459"/>
                  <a:pt x="3380914" y="599202"/>
                  <a:pt x="3350683" y="602258"/>
                </a:cubicBezTo>
                <a:cubicBezTo>
                  <a:pt x="3320452" y="605314"/>
                  <a:pt x="3291663" y="638992"/>
                  <a:pt x="3293123" y="661866"/>
                </a:cubicBezTo>
                <a:cubicBezTo>
                  <a:pt x="3294583" y="684740"/>
                  <a:pt x="3365987" y="721654"/>
                  <a:pt x="3359441" y="739501"/>
                </a:cubicBezTo>
                <a:cubicBezTo>
                  <a:pt x="3352895" y="757348"/>
                  <a:pt x="3274568" y="737504"/>
                  <a:pt x="3253845" y="768946"/>
                </a:cubicBezTo>
                <a:cubicBezTo>
                  <a:pt x="3233122" y="800389"/>
                  <a:pt x="3218236" y="911223"/>
                  <a:pt x="3235101" y="928156"/>
                </a:cubicBezTo>
                <a:cubicBezTo>
                  <a:pt x="3294095" y="955195"/>
                  <a:pt x="3337087" y="887906"/>
                  <a:pt x="3356624" y="903883"/>
                </a:cubicBezTo>
                <a:cubicBezTo>
                  <a:pt x="3376161" y="919861"/>
                  <a:pt x="3359695" y="999440"/>
                  <a:pt x="3352321" y="1024021"/>
                </a:cubicBezTo>
                <a:cubicBezTo>
                  <a:pt x="3167966" y="1125109"/>
                  <a:pt x="3318368" y="1032010"/>
                  <a:pt x="3230032" y="1054900"/>
                </a:cubicBezTo>
                <a:cubicBezTo>
                  <a:pt x="3177184" y="1046297"/>
                  <a:pt x="3064037" y="1009657"/>
                  <a:pt x="2998822" y="973785"/>
                </a:cubicBezTo>
                <a:cubicBezTo>
                  <a:pt x="2933607" y="937913"/>
                  <a:pt x="2886083" y="865117"/>
                  <a:pt x="2838739" y="839666"/>
                </a:cubicBezTo>
                <a:cubicBezTo>
                  <a:pt x="2791395" y="814215"/>
                  <a:pt x="2736648" y="840079"/>
                  <a:pt x="2714760" y="821078"/>
                </a:cubicBezTo>
                <a:cubicBezTo>
                  <a:pt x="2692872" y="802077"/>
                  <a:pt x="2702678" y="735959"/>
                  <a:pt x="2693121" y="687558"/>
                </a:cubicBezTo>
                <a:cubicBezTo>
                  <a:pt x="2731189" y="648682"/>
                  <a:pt x="2697526" y="606595"/>
                  <a:pt x="2705041" y="564006"/>
                </a:cubicBezTo>
                <a:cubicBezTo>
                  <a:pt x="2675833" y="510559"/>
                  <a:pt x="2793996" y="524407"/>
                  <a:pt x="2757262" y="470123"/>
                </a:cubicBezTo>
                <a:cubicBezTo>
                  <a:pt x="2732977" y="441318"/>
                  <a:pt x="2445854" y="343120"/>
                  <a:pt x="2372661" y="328430"/>
                </a:cubicBezTo>
                <a:cubicBezTo>
                  <a:pt x="2299468" y="388168"/>
                  <a:pt x="2218110" y="337392"/>
                  <a:pt x="2177132" y="268771"/>
                </a:cubicBezTo>
                <a:cubicBezTo>
                  <a:pt x="2118079" y="255691"/>
                  <a:pt x="2078217" y="335343"/>
                  <a:pt x="2026235" y="301387"/>
                </a:cubicBezTo>
                <a:cubicBezTo>
                  <a:pt x="1974253" y="267431"/>
                  <a:pt x="2005219" y="168748"/>
                  <a:pt x="1987481" y="154960"/>
                </a:cubicBezTo>
                <a:cubicBezTo>
                  <a:pt x="1982285" y="129038"/>
                  <a:pt x="1948599" y="1897"/>
                  <a:pt x="1950177" y="0"/>
                </a:cubicBezTo>
              </a:path>
            </a:pathLst>
          </a:custGeom>
          <a:noFill/>
          <a:ln w="44450" cmpd="sng">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30" name="楕円 29"/>
          <p:cNvSpPr/>
          <p:nvPr/>
        </p:nvSpPr>
        <p:spPr>
          <a:xfrm rot="21134107">
            <a:off x="4139830" y="3448336"/>
            <a:ext cx="907747" cy="1406711"/>
          </a:xfrm>
          <a:custGeom>
            <a:avLst/>
            <a:gdLst>
              <a:gd name="connsiteX0" fmla="*/ 0 w 285217"/>
              <a:gd name="connsiteY0" fmla="*/ 283774 h 567548"/>
              <a:gd name="connsiteX1" fmla="*/ 142609 w 285217"/>
              <a:gd name="connsiteY1" fmla="*/ 0 h 567548"/>
              <a:gd name="connsiteX2" fmla="*/ 285218 w 285217"/>
              <a:gd name="connsiteY2" fmla="*/ 283774 h 567548"/>
              <a:gd name="connsiteX3" fmla="*/ 142609 w 285217"/>
              <a:gd name="connsiteY3" fmla="*/ 567548 h 567548"/>
              <a:gd name="connsiteX4" fmla="*/ 0 w 285217"/>
              <a:gd name="connsiteY4" fmla="*/ 283774 h 567548"/>
              <a:gd name="connsiteX0" fmla="*/ 7298 w 292516"/>
              <a:gd name="connsiteY0" fmla="*/ 283774 h 573923"/>
              <a:gd name="connsiteX1" fmla="*/ 149907 w 292516"/>
              <a:gd name="connsiteY1" fmla="*/ 0 h 573923"/>
              <a:gd name="connsiteX2" fmla="*/ 292516 w 292516"/>
              <a:gd name="connsiteY2" fmla="*/ 283774 h 573923"/>
              <a:gd name="connsiteX3" fmla="*/ 149907 w 292516"/>
              <a:gd name="connsiteY3" fmla="*/ 567548 h 573923"/>
              <a:gd name="connsiteX4" fmla="*/ 34191 w 292516"/>
              <a:gd name="connsiteY4" fmla="*/ 465573 h 573923"/>
              <a:gd name="connsiteX5" fmla="*/ 7298 w 292516"/>
              <a:gd name="connsiteY5" fmla="*/ 283774 h 573923"/>
              <a:gd name="connsiteX0" fmla="*/ 7298 w 297651"/>
              <a:gd name="connsiteY0" fmla="*/ 283774 h 567554"/>
              <a:gd name="connsiteX1" fmla="*/ 149907 w 297651"/>
              <a:gd name="connsiteY1" fmla="*/ 0 h 567554"/>
              <a:gd name="connsiteX2" fmla="*/ 292516 w 297651"/>
              <a:gd name="connsiteY2" fmla="*/ 283774 h 567554"/>
              <a:gd name="connsiteX3" fmla="*/ 255163 w 297651"/>
              <a:gd name="connsiteY3" fmla="*/ 461269 h 567554"/>
              <a:gd name="connsiteX4" fmla="*/ 149907 w 297651"/>
              <a:gd name="connsiteY4" fmla="*/ 567548 h 567554"/>
              <a:gd name="connsiteX5" fmla="*/ 34191 w 297651"/>
              <a:gd name="connsiteY5" fmla="*/ 465573 h 567554"/>
              <a:gd name="connsiteX6" fmla="*/ 7298 w 297651"/>
              <a:gd name="connsiteY6" fmla="*/ 283774 h 567554"/>
              <a:gd name="connsiteX0" fmla="*/ 1022455 w 1312808"/>
              <a:gd name="connsiteY0" fmla="*/ 283774 h 2034143"/>
              <a:gd name="connsiteX1" fmla="*/ 1165064 w 1312808"/>
              <a:gd name="connsiteY1" fmla="*/ 0 h 2034143"/>
              <a:gd name="connsiteX2" fmla="*/ 1307673 w 1312808"/>
              <a:gd name="connsiteY2" fmla="*/ 283774 h 2034143"/>
              <a:gd name="connsiteX3" fmla="*/ 1270320 w 1312808"/>
              <a:gd name="connsiteY3" fmla="*/ 461269 h 2034143"/>
              <a:gd name="connsiteX4" fmla="*/ 897 w 1312808"/>
              <a:gd name="connsiteY4" fmla="*/ 2034143 h 2034143"/>
              <a:gd name="connsiteX5" fmla="*/ 1049348 w 1312808"/>
              <a:gd name="connsiteY5" fmla="*/ 465573 h 2034143"/>
              <a:gd name="connsiteX6" fmla="*/ 1022455 w 1312808"/>
              <a:gd name="connsiteY6" fmla="*/ 283774 h 2034143"/>
              <a:gd name="connsiteX0" fmla="*/ 1022455 w 1312808"/>
              <a:gd name="connsiteY0" fmla="*/ 283774 h 2034143"/>
              <a:gd name="connsiteX1" fmla="*/ 1165064 w 1312808"/>
              <a:gd name="connsiteY1" fmla="*/ 0 h 2034143"/>
              <a:gd name="connsiteX2" fmla="*/ 1307673 w 1312808"/>
              <a:gd name="connsiteY2" fmla="*/ 283774 h 2034143"/>
              <a:gd name="connsiteX3" fmla="*/ 1270320 w 1312808"/>
              <a:gd name="connsiteY3" fmla="*/ 461269 h 2034143"/>
              <a:gd name="connsiteX4" fmla="*/ 897 w 1312808"/>
              <a:gd name="connsiteY4" fmla="*/ 2034143 h 2034143"/>
              <a:gd name="connsiteX5" fmla="*/ 1049348 w 1312808"/>
              <a:gd name="connsiteY5" fmla="*/ 465573 h 2034143"/>
              <a:gd name="connsiteX6" fmla="*/ 1022455 w 1312808"/>
              <a:gd name="connsiteY6" fmla="*/ 283774 h 2034143"/>
              <a:gd name="connsiteX0" fmla="*/ 1022545 w 1312898"/>
              <a:gd name="connsiteY0" fmla="*/ 283774 h 2034143"/>
              <a:gd name="connsiteX1" fmla="*/ 1165154 w 1312898"/>
              <a:gd name="connsiteY1" fmla="*/ 0 h 2034143"/>
              <a:gd name="connsiteX2" fmla="*/ 1307763 w 1312898"/>
              <a:gd name="connsiteY2" fmla="*/ 283774 h 2034143"/>
              <a:gd name="connsiteX3" fmla="*/ 1270410 w 1312898"/>
              <a:gd name="connsiteY3" fmla="*/ 461269 h 2034143"/>
              <a:gd name="connsiteX4" fmla="*/ 987 w 1312898"/>
              <a:gd name="connsiteY4" fmla="*/ 2034143 h 2034143"/>
              <a:gd name="connsiteX5" fmla="*/ 1049438 w 1312898"/>
              <a:gd name="connsiteY5" fmla="*/ 465573 h 2034143"/>
              <a:gd name="connsiteX6" fmla="*/ 1022545 w 1312898"/>
              <a:gd name="connsiteY6" fmla="*/ 283774 h 2034143"/>
              <a:gd name="connsiteX0" fmla="*/ 1109005 w 1399358"/>
              <a:gd name="connsiteY0" fmla="*/ 283774 h 2131774"/>
              <a:gd name="connsiteX1" fmla="*/ 1251614 w 1399358"/>
              <a:gd name="connsiteY1" fmla="*/ 0 h 2131774"/>
              <a:gd name="connsiteX2" fmla="*/ 1394223 w 1399358"/>
              <a:gd name="connsiteY2" fmla="*/ 283774 h 2131774"/>
              <a:gd name="connsiteX3" fmla="*/ 1356870 w 1399358"/>
              <a:gd name="connsiteY3" fmla="*/ 461269 h 2131774"/>
              <a:gd name="connsiteX4" fmla="*/ 87447 w 1399358"/>
              <a:gd name="connsiteY4" fmla="*/ 2034143 h 2131774"/>
              <a:gd name="connsiteX5" fmla="*/ 223744 w 1399358"/>
              <a:gd name="connsiteY5" fmla="*/ 1801243 h 2131774"/>
              <a:gd name="connsiteX6" fmla="*/ 1135898 w 1399358"/>
              <a:gd name="connsiteY6" fmla="*/ 465573 h 2131774"/>
              <a:gd name="connsiteX7" fmla="*/ 1109005 w 1399358"/>
              <a:gd name="connsiteY7" fmla="*/ 283774 h 2131774"/>
              <a:gd name="connsiteX0" fmla="*/ 1164089 w 1454442"/>
              <a:gd name="connsiteY0" fmla="*/ 283774 h 2132602"/>
              <a:gd name="connsiteX1" fmla="*/ 1306698 w 1454442"/>
              <a:gd name="connsiteY1" fmla="*/ 0 h 2132602"/>
              <a:gd name="connsiteX2" fmla="*/ 1449307 w 1454442"/>
              <a:gd name="connsiteY2" fmla="*/ 283774 h 2132602"/>
              <a:gd name="connsiteX3" fmla="*/ 1411954 w 1454442"/>
              <a:gd name="connsiteY3" fmla="*/ 461269 h 2132602"/>
              <a:gd name="connsiteX4" fmla="*/ 142531 w 1454442"/>
              <a:gd name="connsiteY4" fmla="*/ 2034143 h 2132602"/>
              <a:gd name="connsiteX5" fmla="*/ 147597 w 1454442"/>
              <a:gd name="connsiteY5" fmla="*/ 1804010 h 2132602"/>
              <a:gd name="connsiteX6" fmla="*/ 1190982 w 1454442"/>
              <a:gd name="connsiteY6" fmla="*/ 465573 h 2132602"/>
              <a:gd name="connsiteX7" fmla="*/ 1164089 w 1454442"/>
              <a:gd name="connsiteY7" fmla="*/ 283774 h 2132602"/>
              <a:gd name="connsiteX0" fmla="*/ 1128941 w 1419294"/>
              <a:gd name="connsiteY0" fmla="*/ 283774 h 2140490"/>
              <a:gd name="connsiteX1" fmla="*/ 1271550 w 1419294"/>
              <a:gd name="connsiteY1" fmla="*/ 0 h 2140490"/>
              <a:gd name="connsiteX2" fmla="*/ 1414159 w 1419294"/>
              <a:gd name="connsiteY2" fmla="*/ 283774 h 2140490"/>
              <a:gd name="connsiteX3" fmla="*/ 1376806 w 1419294"/>
              <a:gd name="connsiteY3" fmla="*/ 461269 h 2140490"/>
              <a:gd name="connsiteX4" fmla="*/ 181758 w 1419294"/>
              <a:gd name="connsiteY4" fmla="*/ 2044286 h 2140490"/>
              <a:gd name="connsiteX5" fmla="*/ 112449 w 1419294"/>
              <a:gd name="connsiteY5" fmla="*/ 1804010 h 2140490"/>
              <a:gd name="connsiteX6" fmla="*/ 1155834 w 1419294"/>
              <a:gd name="connsiteY6" fmla="*/ 465573 h 2140490"/>
              <a:gd name="connsiteX7" fmla="*/ 1128941 w 1419294"/>
              <a:gd name="connsiteY7" fmla="*/ 283774 h 2140490"/>
              <a:gd name="connsiteX0" fmla="*/ 1161390 w 1451743"/>
              <a:gd name="connsiteY0" fmla="*/ 283774 h 2193370"/>
              <a:gd name="connsiteX1" fmla="*/ 1303999 w 1451743"/>
              <a:gd name="connsiteY1" fmla="*/ 0 h 2193370"/>
              <a:gd name="connsiteX2" fmla="*/ 1446608 w 1451743"/>
              <a:gd name="connsiteY2" fmla="*/ 283774 h 2193370"/>
              <a:gd name="connsiteX3" fmla="*/ 1409255 w 1451743"/>
              <a:gd name="connsiteY3" fmla="*/ 461269 h 2193370"/>
              <a:gd name="connsiteX4" fmla="*/ 214207 w 1451743"/>
              <a:gd name="connsiteY4" fmla="*/ 2044286 h 2193370"/>
              <a:gd name="connsiteX5" fmla="*/ 97569 w 1451743"/>
              <a:gd name="connsiteY5" fmla="*/ 1949070 h 2193370"/>
              <a:gd name="connsiteX6" fmla="*/ 1188283 w 1451743"/>
              <a:gd name="connsiteY6" fmla="*/ 465573 h 2193370"/>
              <a:gd name="connsiteX7" fmla="*/ 1161390 w 1451743"/>
              <a:gd name="connsiteY7" fmla="*/ 283774 h 2193370"/>
              <a:gd name="connsiteX0" fmla="*/ 1132276 w 1422629"/>
              <a:gd name="connsiteY0" fmla="*/ 283774 h 2169179"/>
              <a:gd name="connsiteX1" fmla="*/ 1274885 w 1422629"/>
              <a:gd name="connsiteY1" fmla="*/ 0 h 2169179"/>
              <a:gd name="connsiteX2" fmla="*/ 1417494 w 1422629"/>
              <a:gd name="connsiteY2" fmla="*/ 283774 h 2169179"/>
              <a:gd name="connsiteX3" fmla="*/ 1380141 w 1422629"/>
              <a:gd name="connsiteY3" fmla="*/ 461269 h 2169179"/>
              <a:gd name="connsiteX4" fmla="*/ 185093 w 1422629"/>
              <a:gd name="connsiteY4" fmla="*/ 2044286 h 2169179"/>
              <a:gd name="connsiteX5" fmla="*/ 68455 w 1422629"/>
              <a:gd name="connsiteY5" fmla="*/ 1949070 h 2169179"/>
              <a:gd name="connsiteX6" fmla="*/ 1159169 w 1422629"/>
              <a:gd name="connsiteY6" fmla="*/ 465573 h 2169179"/>
              <a:gd name="connsiteX7" fmla="*/ 1132276 w 1422629"/>
              <a:gd name="connsiteY7" fmla="*/ 283774 h 2169179"/>
              <a:gd name="connsiteX0" fmla="*/ 1103210 w 1393563"/>
              <a:gd name="connsiteY0" fmla="*/ 283774 h 2097922"/>
              <a:gd name="connsiteX1" fmla="*/ 1245819 w 1393563"/>
              <a:gd name="connsiteY1" fmla="*/ 0 h 2097922"/>
              <a:gd name="connsiteX2" fmla="*/ 1388428 w 1393563"/>
              <a:gd name="connsiteY2" fmla="*/ 283774 h 2097922"/>
              <a:gd name="connsiteX3" fmla="*/ 1351075 w 1393563"/>
              <a:gd name="connsiteY3" fmla="*/ 461269 h 2097922"/>
              <a:gd name="connsiteX4" fmla="*/ 274964 w 1393563"/>
              <a:gd name="connsiteY4" fmla="*/ 1929650 h 2097922"/>
              <a:gd name="connsiteX5" fmla="*/ 39389 w 1393563"/>
              <a:gd name="connsiteY5" fmla="*/ 1949070 h 2097922"/>
              <a:gd name="connsiteX6" fmla="*/ 1130103 w 1393563"/>
              <a:gd name="connsiteY6" fmla="*/ 465573 h 2097922"/>
              <a:gd name="connsiteX7" fmla="*/ 1103210 w 1393563"/>
              <a:gd name="connsiteY7" fmla="*/ 283774 h 2097922"/>
              <a:gd name="connsiteX0" fmla="*/ 1021078 w 1311431"/>
              <a:gd name="connsiteY0" fmla="*/ 283774 h 2058732"/>
              <a:gd name="connsiteX1" fmla="*/ 1163687 w 1311431"/>
              <a:gd name="connsiteY1" fmla="*/ 0 h 2058732"/>
              <a:gd name="connsiteX2" fmla="*/ 1306296 w 1311431"/>
              <a:gd name="connsiteY2" fmla="*/ 283774 h 2058732"/>
              <a:gd name="connsiteX3" fmla="*/ 1268943 w 1311431"/>
              <a:gd name="connsiteY3" fmla="*/ 461269 h 2058732"/>
              <a:gd name="connsiteX4" fmla="*/ 192832 w 1311431"/>
              <a:gd name="connsiteY4" fmla="*/ 1929650 h 2058732"/>
              <a:gd name="connsiteX5" fmla="*/ 58061 w 1311431"/>
              <a:gd name="connsiteY5" fmla="*/ 1866397 h 2058732"/>
              <a:gd name="connsiteX6" fmla="*/ 1047971 w 1311431"/>
              <a:gd name="connsiteY6" fmla="*/ 465573 h 2058732"/>
              <a:gd name="connsiteX7" fmla="*/ 1021078 w 1311431"/>
              <a:gd name="connsiteY7" fmla="*/ 283774 h 2058732"/>
              <a:gd name="connsiteX0" fmla="*/ 998554 w 1321197"/>
              <a:gd name="connsiteY0" fmla="*/ 283774 h 1989199"/>
              <a:gd name="connsiteX1" fmla="*/ 1141163 w 1321197"/>
              <a:gd name="connsiteY1" fmla="*/ 0 h 1989199"/>
              <a:gd name="connsiteX2" fmla="*/ 1283772 w 1321197"/>
              <a:gd name="connsiteY2" fmla="*/ 283774 h 1989199"/>
              <a:gd name="connsiteX3" fmla="*/ 1246419 w 1321197"/>
              <a:gd name="connsiteY3" fmla="*/ 461269 h 1989199"/>
              <a:gd name="connsiteX4" fmla="*/ 504832 w 1321197"/>
              <a:gd name="connsiteY4" fmla="*/ 1455184 h 1989199"/>
              <a:gd name="connsiteX5" fmla="*/ 170308 w 1321197"/>
              <a:gd name="connsiteY5" fmla="*/ 1929650 h 1989199"/>
              <a:gd name="connsiteX6" fmla="*/ 35537 w 1321197"/>
              <a:gd name="connsiteY6" fmla="*/ 1866397 h 1989199"/>
              <a:gd name="connsiteX7" fmla="*/ 1025447 w 1321197"/>
              <a:gd name="connsiteY7" fmla="*/ 465573 h 1989199"/>
              <a:gd name="connsiteX8" fmla="*/ 998554 w 1321197"/>
              <a:gd name="connsiteY8" fmla="*/ 283774 h 1989199"/>
              <a:gd name="connsiteX0" fmla="*/ 1000934 w 1323577"/>
              <a:gd name="connsiteY0" fmla="*/ 283774 h 1984703"/>
              <a:gd name="connsiteX1" fmla="*/ 1143543 w 1323577"/>
              <a:gd name="connsiteY1" fmla="*/ 0 h 1984703"/>
              <a:gd name="connsiteX2" fmla="*/ 1286152 w 1323577"/>
              <a:gd name="connsiteY2" fmla="*/ 283774 h 1984703"/>
              <a:gd name="connsiteX3" fmla="*/ 1248799 w 1323577"/>
              <a:gd name="connsiteY3" fmla="*/ 461269 h 1984703"/>
              <a:gd name="connsiteX4" fmla="*/ 614779 w 1323577"/>
              <a:gd name="connsiteY4" fmla="*/ 1524948 h 1984703"/>
              <a:gd name="connsiteX5" fmla="*/ 172688 w 1323577"/>
              <a:gd name="connsiteY5" fmla="*/ 1929650 h 1984703"/>
              <a:gd name="connsiteX6" fmla="*/ 37917 w 1323577"/>
              <a:gd name="connsiteY6" fmla="*/ 1866397 h 1984703"/>
              <a:gd name="connsiteX7" fmla="*/ 1027827 w 1323577"/>
              <a:gd name="connsiteY7" fmla="*/ 465573 h 1984703"/>
              <a:gd name="connsiteX8" fmla="*/ 1000934 w 1323577"/>
              <a:gd name="connsiteY8" fmla="*/ 283774 h 1984703"/>
              <a:gd name="connsiteX0" fmla="*/ 970570 w 1293213"/>
              <a:gd name="connsiteY0" fmla="*/ 283774 h 1957368"/>
              <a:gd name="connsiteX1" fmla="*/ 1113179 w 1293213"/>
              <a:gd name="connsiteY1" fmla="*/ 0 h 1957368"/>
              <a:gd name="connsiteX2" fmla="*/ 1255788 w 1293213"/>
              <a:gd name="connsiteY2" fmla="*/ 283774 h 1957368"/>
              <a:gd name="connsiteX3" fmla="*/ 1218435 w 1293213"/>
              <a:gd name="connsiteY3" fmla="*/ 461269 h 1957368"/>
              <a:gd name="connsiteX4" fmla="*/ 584415 w 1293213"/>
              <a:gd name="connsiteY4" fmla="*/ 1524948 h 1957368"/>
              <a:gd name="connsiteX5" fmla="*/ 142324 w 1293213"/>
              <a:gd name="connsiteY5" fmla="*/ 1929650 h 1957368"/>
              <a:gd name="connsiteX6" fmla="*/ 7553 w 1293213"/>
              <a:gd name="connsiteY6" fmla="*/ 1866397 h 1957368"/>
              <a:gd name="connsiteX7" fmla="*/ 329942 w 1293213"/>
              <a:gd name="connsiteY7" fmla="*/ 1421379 h 1957368"/>
              <a:gd name="connsiteX8" fmla="*/ 997463 w 1293213"/>
              <a:gd name="connsiteY8" fmla="*/ 465573 h 1957368"/>
              <a:gd name="connsiteX9" fmla="*/ 970570 w 1293213"/>
              <a:gd name="connsiteY9" fmla="*/ 283774 h 1957368"/>
              <a:gd name="connsiteX0" fmla="*/ 970570 w 1293213"/>
              <a:gd name="connsiteY0" fmla="*/ 283774 h 1957368"/>
              <a:gd name="connsiteX1" fmla="*/ 1113179 w 1293213"/>
              <a:gd name="connsiteY1" fmla="*/ 0 h 1957368"/>
              <a:gd name="connsiteX2" fmla="*/ 1255788 w 1293213"/>
              <a:gd name="connsiteY2" fmla="*/ 283774 h 1957368"/>
              <a:gd name="connsiteX3" fmla="*/ 1218435 w 1293213"/>
              <a:gd name="connsiteY3" fmla="*/ 461269 h 1957368"/>
              <a:gd name="connsiteX4" fmla="*/ 584415 w 1293213"/>
              <a:gd name="connsiteY4" fmla="*/ 1524948 h 1957368"/>
              <a:gd name="connsiteX5" fmla="*/ 142324 w 1293213"/>
              <a:gd name="connsiteY5" fmla="*/ 1929650 h 1957368"/>
              <a:gd name="connsiteX6" fmla="*/ 7553 w 1293213"/>
              <a:gd name="connsiteY6" fmla="*/ 1866397 h 1957368"/>
              <a:gd name="connsiteX7" fmla="*/ 408312 w 1293213"/>
              <a:gd name="connsiteY7" fmla="*/ 1452726 h 1957368"/>
              <a:gd name="connsiteX8" fmla="*/ 997463 w 1293213"/>
              <a:gd name="connsiteY8" fmla="*/ 465573 h 1957368"/>
              <a:gd name="connsiteX9" fmla="*/ 970570 w 1293213"/>
              <a:gd name="connsiteY9" fmla="*/ 283774 h 1957368"/>
              <a:gd name="connsiteX0" fmla="*/ 970570 w 1293213"/>
              <a:gd name="connsiteY0" fmla="*/ 283774 h 1957368"/>
              <a:gd name="connsiteX1" fmla="*/ 1113179 w 1293213"/>
              <a:gd name="connsiteY1" fmla="*/ 0 h 1957368"/>
              <a:gd name="connsiteX2" fmla="*/ 1255788 w 1293213"/>
              <a:gd name="connsiteY2" fmla="*/ 283774 h 1957368"/>
              <a:gd name="connsiteX3" fmla="*/ 1218435 w 1293213"/>
              <a:gd name="connsiteY3" fmla="*/ 461269 h 1957368"/>
              <a:gd name="connsiteX4" fmla="*/ 584415 w 1293213"/>
              <a:gd name="connsiteY4" fmla="*/ 1524948 h 1957368"/>
              <a:gd name="connsiteX5" fmla="*/ 142324 w 1293213"/>
              <a:gd name="connsiteY5" fmla="*/ 1929650 h 1957368"/>
              <a:gd name="connsiteX6" fmla="*/ 7553 w 1293213"/>
              <a:gd name="connsiteY6" fmla="*/ 1866397 h 1957368"/>
              <a:gd name="connsiteX7" fmla="*/ 408312 w 1293213"/>
              <a:gd name="connsiteY7" fmla="*/ 1452726 h 1957368"/>
              <a:gd name="connsiteX8" fmla="*/ 997463 w 1293213"/>
              <a:gd name="connsiteY8" fmla="*/ 465573 h 1957368"/>
              <a:gd name="connsiteX9" fmla="*/ 970570 w 1293213"/>
              <a:gd name="connsiteY9" fmla="*/ 283774 h 1957368"/>
              <a:gd name="connsiteX0" fmla="*/ 970570 w 1293213"/>
              <a:gd name="connsiteY0" fmla="*/ 283774 h 1957368"/>
              <a:gd name="connsiteX1" fmla="*/ 1113179 w 1293213"/>
              <a:gd name="connsiteY1" fmla="*/ 0 h 1957368"/>
              <a:gd name="connsiteX2" fmla="*/ 1255788 w 1293213"/>
              <a:gd name="connsiteY2" fmla="*/ 283774 h 1957368"/>
              <a:gd name="connsiteX3" fmla="*/ 1218435 w 1293213"/>
              <a:gd name="connsiteY3" fmla="*/ 461269 h 1957368"/>
              <a:gd name="connsiteX4" fmla="*/ 584415 w 1293213"/>
              <a:gd name="connsiteY4" fmla="*/ 1524948 h 1957368"/>
              <a:gd name="connsiteX5" fmla="*/ 142324 w 1293213"/>
              <a:gd name="connsiteY5" fmla="*/ 1929650 h 1957368"/>
              <a:gd name="connsiteX6" fmla="*/ 7553 w 1293213"/>
              <a:gd name="connsiteY6" fmla="*/ 1866397 h 1957368"/>
              <a:gd name="connsiteX7" fmla="*/ 408312 w 1293213"/>
              <a:gd name="connsiteY7" fmla="*/ 1452726 h 1957368"/>
              <a:gd name="connsiteX8" fmla="*/ 963350 w 1293213"/>
              <a:gd name="connsiteY8" fmla="*/ 564227 h 1957368"/>
              <a:gd name="connsiteX9" fmla="*/ 970570 w 1293213"/>
              <a:gd name="connsiteY9" fmla="*/ 283774 h 1957368"/>
              <a:gd name="connsiteX0" fmla="*/ 970570 w 1261941"/>
              <a:gd name="connsiteY0" fmla="*/ 283774 h 1957368"/>
              <a:gd name="connsiteX1" fmla="*/ 1113179 w 1261941"/>
              <a:gd name="connsiteY1" fmla="*/ 0 h 1957368"/>
              <a:gd name="connsiteX2" fmla="*/ 1255788 w 1261941"/>
              <a:gd name="connsiteY2" fmla="*/ 283774 h 1957368"/>
              <a:gd name="connsiteX3" fmla="*/ 1129924 w 1261941"/>
              <a:gd name="connsiteY3" fmla="*/ 655811 h 1957368"/>
              <a:gd name="connsiteX4" fmla="*/ 584415 w 1261941"/>
              <a:gd name="connsiteY4" fmla="*/ 1524948 h 1957368"/>
              <a:gd name="connsiteX5" fmla="*/ 142324 w 1261941"/>
              <a:gd name="connsiteY5" fmla="*/ 1929650 h 1957368"/>
              <a:gd name="connsiteX6" fmla="*/ 7553 w 1261941"/>
              <a:gd name="connsiteY6" fmla="*/ 1866397 h 1957368"/>
              <a:gd name="connsiteX7" fmla="*/ 408312 w 1261941"/>
              <a:gd name="connsiteY7" fmla="*/ 1452726 h 1957368"/>
              <a:gd name="connsiteX8" fmla="*/ 963350 w 1261941"/>
              <a:gd name="connsiteY8" fmla="*/ 564227 h 1957368"/>
              <a:gd name="connsiteX9" fmla="*/ 970570 w 1261941"/>
              <a:gd name="connsiteY9" fmla="*/ 283774 h 1957368"/>
              <a:gd name="connsiteX0" fmla="*/ 970570 w 1260163"/>
              <a:gd name="connsiteY0" fmla="*/ 283774 h 1957368"/>
              <a:gd name="connsiteX1" fmla="*/ 1113179 w 1260163"/>
              <a:gd name="connsiteY1" fmla="*/ 0 h 1957368"/>
              <a:gd name="connsiteX2" fmla="*/ 1255788 w 1260163"/>
              <a:gd name="connsiteY2" fmla="*/ 283774 h 1957368"/>
              <a:gd name="connsiteX3" fmla="*/ 1129924 w 1260163"/>
              <a:gd name="connsiteY3" fmla="*/ 655811 h 1957368"/>
              <a:gd name="connsiteX4" fmla="*/ 584415 w 1260163"/>
              <a:gd name="connsiteY4" fmla="*/ 1524948 h 1957368"/>
              <a:gd name="connsiteX5" fmla="*/ 142324 w 1260163"/>
              <a:gd name="connsiteY5" fmla="*/ 1929650 h 1957368"/>
              <a:gd name="connsiteX6" fmla="*/ 7553 w 1260163"/>
              <a:gd name="connsiteY6" fmla="*/ 1866397 h 1957368"/>
              <a:gd name="connsiteX7" fmla="*/ 408312 w 1260163"/>
              <a:gd name="connsiteY7" fmla="*/ 1452726 h 1957368"/>
              <a:gd name="connsiteX8" fmla="*/ 963350 w 1260163"/>
              <a:gd name="connsiteY8" fmla="*/ 564227 h 1957368"/>
              <a:gd name="connsiteX9" fmla="*/ 970570 w 1260163"/>
              <a:gd name="connsiteY9" fmla="*/ 283774 h 1957368"/>
              <a:gd name="connsiteX0" fmla="*/ 996693 w 1260163"/>
              <a:gd name="connsiteY0" fmla="*/ 294234 h 1957378"/>
              <a:gd name="connsiteX1" fmla="*/ 1113179 w 1260163"/>
              <a:gd name="connsiteY1" fmla="*/ 10 h 1957378"/>
              <a:gd name="connsiteX2" fmla="*/ 1255788 w 1260163"/>
              <a:gd name="connsiteY2" fmla="*/ 283784 h 1957378"/>
              <a:gd name="connsiteX3" fmla="*/ 1129924 w 1260163"/>
              <a:gd name="connsiteY3" fmla="*/ 655821 h 1957378"/>
              <a:gd name="connsiteX4" fmla="*/ 584415 w 1260163"/>
              <a:gd name="connsiteY4" fmla="*/ 1524958 h 1957378"/>
              <a:gd name="connsiteX5" fmla="*/ 142324 w 1260163"/>
              <a:gd name="connsiteY5" fmla="*/ 1929660 h 1957378"/>
              <a:gd name="connsiteX6" fmla="*/ 7553 w 1260163"/>
              <a:gd name="connsiteY6" fmla="*/ 1866407 h 1957378"/>
              <a:gd name="connsiteX7" fmla="*/ 408312 w 1260163"/>
              <a:gd name="connsiteY7" fmla="*/ 1452736 h 1957378"/>
              <a:gd name="connsiteX8" fmla="*/ 963350 w 1260163"/>
              <a:gd name="connsiteY8" fmla="*/ 564237 h 1957378"/>
              <a:gd name="connsiteX9" fmla="*/ 996693 w 1260163"/>
              <a:gd name="connsiteY9" fmla="*/ 294234 h 1957378"/>
              <a:gd name="connsiteX0" fmla="*/ 996693 w 1261260"/>
              <a:gd name="connsiteY0" fmla="*/ 294234 h 1957378"/>
              <a:gd name="connsiteX1" fmla="*/ 1113179 w 1261260"/>
              <a:gd name="connsiteY1" fmla="*/ 10 h 1957378"/>
              <a:gd name="connsiteX2" fmla="*/ 1255788 w 1261260"/>
              <a:gd name="connsiteY2" fmla="*/ 283784 h 1957378"/>
              <a:gd name="connsiteX3" fmla="*/ 1142524 w 1261260"/>
              <a:gd name="connsiteY3" fmla="*/ 664426 h 1957378"/>
              <a:gd name="connsiteX4" fmla="*/ 584415 w 1261260"/>
              <a:gd name="connsiteY4" fmla="*/ 1524958 h 1957378"/>
              <a:gd name="connsiteX5" fmla="*/ 142324 w 1261260"/>
              <a:gd name="connsiteY5" fmla="*/ 1929660 h 1957378"/>
              <a:gd name="connsiteX6" fmla="*/ 7553 w 1261260"/>
              <a:gd name="connsiteY6" fmla="*/ 1866407 h 1957378"/>
              <a:gd name="connsiteX7" fmla="*/ 408312 w 1261260"/>
              <a:gd name="connsiteY7" fmla="*/ 1452736 h 1957378"/>
              <a:gd name="connsiteX8" fmla="*/ 963350 w 1261260"/>
              <a:gd name="connsiteY8" fmla="*/ 564237 h 1957378"/>
              <a:gd name="connsiteX9" fmla="*/ 996693 w 1261260"/>
              <a:gd name="connsiteY9" fmla="*/ 294234 h 1957378"/>
              <a:gd name="connsiteX0" fmla="*/ 996693 w 1258924"/>
              <a:gd name="connsiteY0" fmla="*/ 294234 h 1957378"/>
              <a:gd name="connsiteX1" fmla="*/ 1113179 w 1258924"/>
              <a:gd name="connsiteY1" fmla="*/ 10 h 1957378"/>
              <a:gd name="connsiteX2" fmla="*/ 1255788 w 1258924"/>
              <a:gd name="connsiteY2" fmla="*/ 283784 h 1957378"/>
              <a:gd name="connsiteX3" fmla="*/ 1142524 w 1258924"/>
              <a:gd name="connsiteY3" fmla="*/ 664426 h 1957378"/>
              <a:gd name="connsiteX4" fmla="*/ 822288 w 1258924"/>
              <a:gd name="connsiteY4" fmla="*/ 1144172 h 1957378"/>
              <a:gd name="connsiteX5" fmla="*/ 584415 w 1258924"/>
              <a:gd name="connsiteY5" fmla="*/ 1524958 h 1957378"/>
              <a:gd name="connsiteX6" fmla="*/ 142324 w 1258924"/>
              <a:gd name="connsiteY6" fmla="*/ 1929660 h 1957378"/>
              <a:gd name="connsiteX7" fmla="*/ 7553 w 1258924"/>
              <a:gd name="connsiteY7" fmla="*/ 1866407 h 1957378"/>
              <a:gd name="connsiteX8" fmla="*/ 408312 w 1258924"/>
              <a:gd name="connsiteY8" fmla="*/ 1452736 h 1957378"/>
              <a:gd name="connsiteX9" fmla="*/ 963350 w 1258924"/>
              <a:gd name="connsiteY9" fmla="*/ 564237 h 1957378"/>
              <a:gd name="connsiteX10" fmla="*/ 996693 w 1258924"/>
              <a:gd name="connsiteY10" fmla="*/ 294234 h 1957378"/>
              <a:gd name="connsiteX0" fmla="*/ 996693 w 1258924"/>
              <a:gd name="connsiteY0" fmla="*/ 294234 h 1957378"/>
              <a:gd name="connsiteX1" fmla="*/ 1113179 w 1258924"/>
              <a:gd name="connsiteY1" fmla="*/ 10 h 1957378"/>
              <a:gd name="connsiteX2" fmla="*/ 1255788 w 1258924"/>
              <a:gd name="connsiteY2" fmla="*/ 283784 h 1957378"/>
              <a:gd name="connsiteX3" fmla="*/ 1142524 w 1258924"/>
              <a:gd name="connsiteY3" fmla="*/ 664426 h 1957378"/>
              <a:gd name="connsiteX4" fmla="*/ 888057 w 1258924"/>
              <a:gd name="connsiteY4" fmla="*/ 1166914 h 1957378"/>
              <a:gd name="connsiteX5" fmla="*/ 584415 w 1258924"/>
              <a:gd name="connsiteY5" fmla="*/ 1524958 h 1957378"/>
              <a:gd name="connsiteX6" fmla="*/ 142324 w 1258924"/>
              <a:gd name="connsiteY6" fmla="*/ 1929660 h 1957378"/>
              <a:gd name="connsiteX7" fmla="*/ 7553 w 1258924"/>
              <a:gd name="connsiteY7" fmla="*/ 1866407 h 1957378"/>
              <a:gd name="connsiteX8" fmla="*/ 408312 w 1258924"/>
              <a:gd name="connsiteY8" fmla="*/ 1452736 h 1957378"/>
              <a:gd name="connsiteX9" fmla="*/ 963350 w 1258924"/>
              <a:gd name="connsiteY9" fmla="*/ 564237 h 1957378"/>
              <a:gd name="connsiteX10" fmla="*/ 996693 w 1258924"/>
              <a:gd name="connsiteY10" fmla="*/ 294234 h 1957378"/>
              <a:gd name="connsiteX0" fmla="*/ 996693 w 1259164"/>
              <a:gd name="connsiteY0" fmla="*/ 294234 h 1957378"/>
              <a:gd name="connsiteX1" fmla="*/ 1113179 w 1259164"/>
              <a:gd name="connsiteY1" fmla="*/ 10 h 1957378"/>
              <a:gd name="connsiteX2" fmla="*/ 1255788 w 1259164"/>
              <a:gd name="connsiteY2" fmla="*/ 283784 h 1957378"/>
              <a:gd name="connsiteX3" fmla="*/ 1148057 w 1259164"/>
              <a:gd name="connsiteY3" fmla="*/ 775373 h 1957378"/>
              <a:gd name="connsiteX4" fmla="*/ 888057 w 1259164"/>
              <a:gd name="connsiteY4" fmla="*/ 1166914 h 1957378"/>
              <a:gd name="connsiteX5" fmla="*/ 584415 w 1259164"/>
              <a:gd name="connsiteY5" fmla="*/ 1524958 h 1957378"/>
              <a:gd name="connsiteX6" fmla="*/ 142324 w 1259164"/>
              <a:gd name="connsiteY6" fmla="*/ 1929660 h 1957378"/>
              <a:gd name="connsiteX7" fmla="*/ 7553 w 1259164"/>
              <a:gd name="connsiteY7" fmla="*/ 1866407 h 1957378"/>
              <a:gd name="connsiteX8" fmla="*/ 408312 w 1259164"/>
              <a:gd name="connsiteY8" fmla="*/ 1452736 h 1957378"/>
              <a:gd name="connsiteX9" fmla="*/ 963350 w 1259164"/>
              <a:gd name="connsiteY9" fmla="*/ 564237 h 1957378"/>
              <a:gd name="connsiteX10" fmla="*/ 996693 w 1259164"/>
              <a:gd name="connsiteY10" fmla="*/ 294234 h 1957378"/>
              <a:gd name="connsiteX0" fmla="*/ 996693 w 1249855"/>
              <a:gd name="connsiteY0" fmla="*/ 295350 h 1958494"/>
              <a:gd name="connsiteX1" fmla="*/ 1113179 w 1249855"/>
              <a:gd name="connsiteY1" fmla="*/ 1126 h 1958494"/>
              <a:gd name="connsiteX2" fmla="*/ 1245954 w 1249855"/>
              <a:gd name="connsiteY2" fmla="*/ 407525 h 1958494"/>
              <a:gd name="connsiteX3" fmla="*/ 1148057 w 1249855"/>
              <a:gd name="connsiteY3" fmla="*/ 776489 h 1958494"/>
              <a:gd name="connsiteX4" fmla="*/ 888057 w 1249855"/>
              <a:gd name="connsiteY4" fmla="*/ 1168030 h 1958494"/>
              <a:gd name="connsiteX5" fmla="*/ 584415 w 1249855"/>
              <a:gd name="connsiteY5" fmla="*/ 1526074 h 1958494"/>
              <a:gd name="connsiteX6" fmla="*/ 142324 w 1249855"/>
              <a:gd name="connsiteY6" fmla="*/ 1930776 h 1958494"/>
              <a:gd name="connsiteX7" fmla="*/ 7553 w 1249855"/>
              <a:gd name="connsiteY7" fmla="*/ 1867523 h 1958494"/>
              <a:gd name="connsiteX8" fmla="*/ 408312 w 1249855"/>
              <a:gd name="connsiteY8" fmla="*/ 1453852 h 1958494"/>
              <a:gd name="connsiteX9" fmla="*/ 963350 w 1249855"/>
              <a:gd name="connsiteY9" fmla="*/ 565353 h 1958494"/>
              <a:gd name="connsiteX10" fmla="*/ 996693 w 1249855"/>
              <a:gd name="connsiteY10" fmla="*/ 295350 h 1958494"/>
              <a:gd name="connsiteX0" fmla="*/ 996693 w 1273636"/>
              <a:gd name="connsiteY0" fmla="*/ 294841 h 1957985"/>
              <a:gd name="connsiteX1" fmla="*/ 1113179 w 1273636"/>
              <a:gd name="connsiteY1" fmla="*/ 617 h 1957985"/>
              <a:gd name="connsiteX2" fmla="*/ 1270846 w 1273636"/>
              <a:gd name="connsiteY2" fmla="*/ 224461 h 1957985"/>
              <a:gd name="connsiteX3" fmla="*/ 1148057 w 1273636"/>
              <a:gd name="connsiteY3" fmla="*/ 775980 h 1957985"/>
              <a:gd name="connsiteX4" fmla="*/ 888057 w 1273636"/>
              <a:gd name="connsiteY4" fmla="*/ 1167521 h 1957985"/>
              <a:gd name="connsiteX5" fmla="*/ 584415 w 1273636"/>
              <a:gd name="connsiteY5" fmla="*/ 1525565 h 1957985"/>
              <a:gd name="connsiteX6" fmla="*/ 142324 w 1273636"/>
              <a:gd name="connsiteY6" fmla="*/ 1930267 h 1957985"/>
              <a:gd name="connsiteX7" fmla="*/ 7553 w 1273636"/>
              <a:gd name="connsiteY7" fmla="*/ 1867014 h 1957985"/>
              <a:gd name="connsiteX8" fmla="*/ 408312 w 1273636"/>
              <a:gd name="connsiteY8" fmla="*/ 1453343 h 1957985"/>
              <a:gd name="connsiteX9" fmla="*/ 963350 w 1273636"/>
              <a:gd name="connsiteY9" fmla="*/ 564844 h 1957985"/>
              <a:gd name="connsiteX10" fmla="*/ 996693 w 1273636"/>
              <a:gd name="connsiteY10" fmla="*/ 294841 h 1957985"/>
              <a:gd name="connsiteX0" fmla="*/ 1041256 w 1273636"/>
              <a:gd name="connsiteY0" fmla="*/ 322082 h 1958489"/>
              <a:gd name="connsiteX1" fmla="*/ 1113179 w 1273636"/>
              <a:gd name="connsiteY1" fmla="*/ 1121 h 1958489"/>
              <a:gd name="connsiteX2" fmla="*/ 1270846 w 1273636"/>
              <a:gd name="connsiteY2" fmla="*/ 224965 h 1958489"/>
              <a:gd name="connsiteX3" fmla="*/ 1148057 w 1273636"/>
              <a:gd name="connsiteY3" fmla="*/ 776484 h 1958489"/>
              <a:gd name="connsiteX4" fmla="*/ 888057 w 1273636"/>
              <a:gd name="connsiteY4" fmla="*/ 1168025 h 1958489"/>
              <a:gd name="connsiteX5" fmla="*/ 584415 w 1273636"/>
              <a:gd name="connsiteY5" fmla="*/ 1526069 h 1958489"/>
              <a:gd name="connsiteX6" fmla="*/ 142324 w 1273636"/>
              <a:gd name="connsiteY6" fmla="*/ 1930771 h 1958489"/>
              <a:gd name="connsiteX7" fmla="*/ 7553 w 1273636"/>
              <a:gd name="connsiteY7" fmla="*/ 1867518 h 1958489"/>
              <a:gd name="connsiteX8" fmla="*/ 408312 w 1273636"/>
              <a:gd name="connsiteY8" fmla="*/ 1453847 h 1958489"/>
              <a:gd name="connsiteX9" fmla="*/ 963350 w 1273636"/>
              <a:gd name="connsiteY9" fmla="*/ 565348 h 1958489"/>
              <a:gd name="connsiteX10" fmla="*/ 1041256 w 1273636"/>
              <a:gd name="connsiteY10" fmla="*/ 322082 h 1958489"/>
              <a:gd name="connsiteX0" fmla="*/ 1041256 w 1278936"/>
              <a:gd name="connsiteY0" fmla="*/ 322146 h 1958553"/>
              <a:gd name="connsiteX1" fmla="*/ 1113179 w 1278936"/>
              <a:gd name="connsiteY1" fmla="*/ 1185 h 1958553"/>
              <a:gd name="connsiteX2" fmla="*/ 1270846 w 1278936"/>
              <a:gd name="connsiteY2" fmla="*/ 225029 h 1958553"/>
              <a:gd name="connsiteX3" fmla="*/ 1244867 w 1278936"/>
              <a:gd name="connsiteY3" fmla="*/ 521154 h 1958553"/>
              <a:gd name="connsiteX4" fmla="*/ 1148057 w 1278936"/>
              <a:gd name="connsiteY4" fmla="*/ 776548 h 1958553"/>
              <a:gd name="connsiteX5" fmla="*/ 888057 w 1278936"/>
              <a:gd name="connsiteY5" fmla="*/ 1168089 h 1958553"/>
              <a:gd name="connsiteX6" fmla="*/ 584415 w 1278936"/>
              <a:gd name="connsiteY6" fmla="*/ 1526133 h 1958553"/>
              <a:gd name="connsiteX7" fmla="*/ 142324 w 1278936"/>
              <a:gd name="connsiteY7" fmla="*/ 1930835 h 1958553"/>
              <a:gd name="connsiteX8" fmla="*/ 7553 w 1278936"/>
              <a:gd name="connsiteY8" fmla="*/ 1867582 h 1958553"/>
              <a:gd name="connsiteX9" fmla="*/ 408312 w 1278936"/>
              <a:gd name="connsiteY9" fmla="*/ 1453911 h 1958553"/>
              <a:gd name="connsiteX10" fmla="*/ 963350 w 1278936"/>
              <a:gd name="connsiteY10" fmla="*/ 565412 h 1958553"/>
              <a:gd name="connsiteX11" fmla="*/ 1041256 w 1278936"/>
              <a:gd name="connsiteY11"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48057 w 1278221"/>
              <a:gd name="connsiteY4" fmla="*/ 776548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963350 w 1278221"/>
              <a:gd name="connsiteY10" fmla="*/ 565412 h 1958553"/>
              <a:gd name="connsiteX11" fmla="*/ 1041256 w 1278221"/>
              <a:gd name="connsiteY11"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48057 w 1278221"/>
              <a:gd name="connsiteY4" fmla="*/ 776548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1002074 w 1278221"/>
              <a:gd name="connsiteY10" fmla="*/ 584467 h 1958553"/>
              <a:gd name="connsiteX11" fmla="*/ 1041256 w 1278221"/>
              <a:gd name="connsiteY11"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1002074 w 1278221"/>
              <a:gd name="connsiteY10" fmla="*/ 584467 h 1958553"/>
              <a:gd name="connsiteX11" fmla="*/ 1041256 w 1278221"/>
              <a:gd name="connsiteY11"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1020514 w 1278221"/>
              <a:gd name="connsiteY10" fmla="*/ 600756 h 1958553"/>
              <a:gd name="connsiteX11" fmla="*/ 1041256 w 1278221"/>
              <a:gd name="connsiteY11"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787251 w 1278221"/>
              <a:gd name="connsiteY10" fmla="*/ 947734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888057 w 1278221"/>
              <a:gd name="connsiteY5" fmla="*/ 1168089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221"/>
              <a:gd name="connsiteY0" fmla="*/ 322146 h 1958553"/>
              <a:gd name="connsiteX1" fmla="*/ 1113179 w 1278221"/>
              <a:gd name="connsiteY1" fmla="*/ 1185 h 1958553"/>
              <a:gd name="connsiteX2" fmla="*/ 1270846 w 1278221"/>
              <a:gd name="connsiteY2" fmla="*/ 225029 h 1958553"/>
              <a:gd name="connsiteX3" fmla="*/ 1240257 w 1278221"/>
              <a:gd name="connsiteY3" fmla="*/ 554962 h 1958553"/>
              <a:gd name="connsiteX4" fmla="*/ 1162501 w 1278221"/>
              <a:gd name="connsiteY4" fmla="*/ 771631 h 1958553"/>
              <a:gd name="connsiteX5" fmla="*/ 935078 w 1278221"/>
              <a:gd name="connsiteY5" fmla="*/ 1126292 h 1958553"/>
              <a:gd name="connsiteX6" fmla="*/ 584415 w 1278221"/>
              <a:gd name="connsiteY6" fmla="*/ 1526133 h 1958553"/>
              <a:gd name="connsiteX7" fmla="*/ 142324 w 1278221"/>
              <a:gd name="connsiteY7" fmla="*/ 1930835 h 1958553"/>
              <a:gd name="connsiteX8" fmla="*/ 7553 w 1278221"/>
              <a:gd name="connsiteY8" fmla="*/ 1867582 h 1958553"/>
              <a:gd name="connsiteX9" fmla="*/ 408312 w 1278221"/>
              <a:gd name="connsiteY9" fmla="*/ 1453911 h 1958553"/>
              <a:gd name="connsiteX10" fmla="*/ 831815 w 1278221"/>
              <a:gd name="connsiteY10" fmla="*/ 974471 h 1958553"/>
              <a:gd name="connsiteX11" fmla="*/ 1020514 w 1278221"/>
              <a:gd name="connsiteY11" fmla="*/ 600756 h 1958553"/>
              <a:gd name="connsiteX12" fmla="*/ 1041256 w 1278221"/>
              <a:gd name="connsiteY12" fmla="*/ 322146 h 1958553"/>
              <a:gd name="connsiteX0" fmla="*/ 1041256 w 1278465"/>
              <a:gd name="connsiteY0" fmla="*/ 322146 h 1958553"/>
              <a:gd name="connsiteX1" fmla="*/ 1113179 w 1278465"/>
              <a:gd name="connsiteY1" fmla="*/ 1185 h 1958553"/>
              <a:gd name="connsiteX2" fmla="*/ 1270846 w 1278465"/>
              <a:gd name="connsiteY2" fmla="*/ 225029 h 1958553"/>
              <a:gd name="connsiteX3" fmla="*/ 1240257 w 1278465"/>
              <a:gd name="connsiteY3" fmla="*/ 554962 h 1958553"/>
              <a:gd name="connsiteX4" fmla="*/ 1162501 w 1278465"/>
              <a:gd name="connsiteY4" fmla="*/ 771631 h 1958553"/>
              <a:gd name="connsiteX5" fmla="*/ 935078 w 1278465"/>
              <a:gd name="connsiteY5" fmla="*/ 1126292 h 1958553"/>
              <a:gd name="connsiteX6" fmla="*/ 584415 w 1278465"/>
              <a:gd name="connsiteY6" fmla="*/ 1526133 h 1958553"/>
              <a:gd name="connsiteX7" fmla="*/ 142324 w 1278465"/>
              <a:gd name="connsiteY7" fmla="*/ 1930835 h 1958553"/>
              <a:gd name="connsiteX8" fmla="*/ 7553 w 1278465"/>
              <a:gd name="connsiteY8" fmla="*/ 1867582 h 1958553"/>
              <a:gd name="connsiteX9" fmla="*/ 408312 w 1278465"/>
              <a:gd name="connsiteY9" fmla="*/ 1453911 h 1958553"/>
              <a:gd name="connsiteX10" fmla="*/ 831815 w 1278465"/>
              <a:gd name="connsiteY10" fmla="*/ 974471 h 1958553"/>
              <a:gd name="connsiteX11" fmla="*/ 1020514 w 1278465"/>
              <a:gd name="connsiteY11" fmla="*/ 600756 h 1958553"/>
              <a:gd name="connsiteX12" fmla="*/ 1041256 w 1278465"/>
              <a:gd name="connsiteY12" fmla="*/ 322146 h 1958553"/>
              <a:gd name="connsiteX0" fmla="*/ 1041256 w 1270846"/>
              <a:gd name="connsiteY0" fmla="*/ 322146 h 1958553"/>
              <a:gd name="connsiteX1" fmla="*/ 1113179 w 1270846"/>
              <a:gd name="connsiteY1" fmla="*/ 1185 h 1958553"/>
              <a:gd name="connsiteX2" fmla="*/ 1270846 w 1270846"/>
              <a:gd name="connsiteY2" fmla="*/ 225029 h 1958553"/>
              <a:gd name="connsiteX3" fmla="*/ 1240257 w 1270846"/>
              <a:gd name="connsiteY3" fmla="*/ 554962 h 1958553"/>
              <a:gd name="connsiteX4" fmla="*/ 1162501 w 1270846"/>
              <a:gd name="connsiteY4" fmla="*/ 771631 h 1958553"/>
              <a:gd name="connsiteX5" fmla="*/ 935078 w 1270846"/>
              <a:gd name="connsiteY5" fmla="*/ 1126292 h 1958553"/>
              <a:gd name="connsiteX6" fmla="*/ 584415 w 1270846"/>
              <a:gd name="connsiteY6" fmla="*/ 1526133 h 1958553"/>
              <a:gd name="connsiteX7" fmla="*/ 142324 w 1270846"/>
              <a:gd name="connsiteY7" fmla="*/ 1930835 h 1958553"/>
              <a:gd name="connsiteX8" fmla="*/ 7553 w 1270846"/>
              <a:gd name="connsiteY8" fmla="*/ 1867582 h 1958553"/>
              <a:gd name="connsiteX9" fmla="*/ 408312 w 1270846"/>
              <a:gd name="connsiteY9" fmla="*/ 1453911 h 1958553"/>
              <a:gd name="connsiteX10" fmla="*/ 831815 w 1270846"/>
              <a:gd name="connsiteY10" fmla="*/ 974471 h 1958553"/>
              <a:gd name="connsiteX11" fmla="*/ 1020514 w 1270846"/>
              <a:gd name="connsiteY11" fmla="*/ 600756 h 1958553"/>
              <a:gd name="connsiteX12" fmla="*/ 1041256 w 1270846"/>
              <a:gd name="connsiteY12" fmla="*/ 322146 h 1958553"/>
              <a:gd name="connsiteX0" fmla="*/ 1041256 w 1270846"/>
              <a:gd name="connsiteY0" fmla="*/ 343870 h 1980277"/>
              <a:gd name="connsiteX1" fmla="*/ 1113179 w 1270846"/>
              <a:gd name="connsiteY1" fmla="*/ 22909 h 1980277"/>
              <a:gd name="connsiteX2" fmla="*/ 1270846 w 1270846"/>
              <a:gd name="connsiteY2" fmla="*/ 246753 h 1980277"/>
              <a:gd name="connsiteX3" fmla="*/ 1240257 w 1270846"/>
              <a:gd name="connsiteY3" fmla="*/ 576686 h 1980277"/>
              <a:gd name="connsiteX4" fmla="*/ 1162501 w 1270846"/>
              <a:gd name="connsiteY4" fmla="*/ 793355 h 1980277"/>
              <a:gd name="connsiteX5" fmla="*/ 935078 w 1270846"/>
              <a:gd name="connsiteY5" fmla="*/ 1148016 h 1980277"/>
              <a:gd name="connsiteX6" fmla="*/ 584415 w 1270846"/>
              <a:gd name="connsiteY6" fmla="*/ 1547857 h 1980277"/>
              <a:gd name="connsiteX7" fmla="*/ 142324 w 1270846"/>
              <a:gd name="connsiteY7" fmla="*/ 1952559 h 1980277"/>
              <a:gd name="connsiteX8" fmla="*/ 7553 w 1270846"/>
              <a:gd name="connsiteY8" fmla="*/ 1889306 h 1980277"/>
              <a:gd name="connsiteX9" fmla="*/ 408312 w 1270846"/>
              <a:gd name="connsiteY9" fmla="*/ 1475635 h 1980277"/>
              <a:gd name="connsiteX10" fmla="*/ 831815 w 1270846"/>
              <a:gd name="connsiteY10" fmla="*/ 996195 h 1980277"/>
              <a:gd name="connsiteX11" fmla="*/ 1020514 w 1270846"/>
              <a:gd name="connsiteY11" fmla="*/ 622480 h 1980277"/>
              <a:gd name="connsiteX12" fmla="*/ 1041256 w 1270846"/>
              <a:gd name="connsiteY12" fmla="*/ 343870 h 1980277"/>
              <a:gd name="connsiteX0" fmla="*/ 1041256 w 1270846"/>
              <a:gd name="connsiteY0" fmla="*/ 332989 h 1969396"/>
              <a:gd name="connsiteX1" fmla="*/ 1113179 w 1270846"/>
              <a:gd name="connsiteY1" fmla="*/ 12028 h 1969396"/>
              <a:gd name="connsiteX2" fmla="*/ 1270846 w 1270846"/>
              <a:gd name="connsiteY2" fmla="*/ 235872 h 1969396"/>
              <a:gd name="connsiteX3" fmla="*/ 1240257 w 1270846"/>
              <a:gd name="connsiteY3" fmla="*/ 565805 h 1969396"/>
              <a:gd name="connsiteX4" fmla="*/ 1162501 w 1270846"/>
              <a:gd name="connsiteY4" fmla="*/ 782474 h 1969396"/>
              <a:gd name="connsiteX5" fmla="*/ 935078 w 1270846"/>
              <a:gd name="connsiteY5" fmla="*/ 1137135 h 1969396"/>
              <a:gd name="connsiteX6" fmla="*/ 584415 w 1270846"/>
              <a:gd name="connsiteY6" fmla="*/ 1536976 h 1969396"/>
              <a:gd name="connsiteX7" fmla="*/ 142324 w 1270846"/>
              <a:gd name="connsiteY7" fmla="*/ 1941678 h 1969396"/>
              <a:gd name="connsiteX8" fmla="*/ 7553 w 1270846"/>
              <a:gd name="connsiteY8" fmla="*/ 1878425 h 1969396"/>
              <a:gd name="connsiteX9" fmla="*/ 408312 w 1270846"/>
              <a:gd name="connsiteY9" fmla="*/ 1464754 h 1969396"/>
              <a:gd name="connsiteX10" fmla="*/ 831815 w 1270846"/>
              <a:gd name="connsiteY10" fmla="*/ 985314 h 1969396"/>
              <a:gd name="connsiteX11" fmla="*/ 1020514 w 1270846"/>
              <a:gd name="connsiteY11" fmla="*/ 611599 h 1969396"/>
              <a:gd name="connsiteX12" fmla="*/ 1041256 w 1270846"/>
              <a:gd name="connsiteY12" fmla="*/ 332989 h 19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0846" h="1969396">
                <a:moveTo>
                  <a:pt x="1041256" y="332989"/>
                </a:moveTo>
                <a:cubicBezTo>
                  <a:pt x="1056700" y="233061"/>
                  <a:pt x="1013448" y="74928"/>
                  <a:pt x="1113179" y="12028"/>
                </a:cubicBezTo>
                <a:cubicBezTo>
                  <a:pt x="1212910" y="-50872"/>
                  <a:pt x="1248898" y="149211"/>
                  <a:pt x="1270846" y="235872"/>
                </a:cubicBezTo>
                <a:cubicBezTo>
                  <a:pt x="1264827" y="325607"/>
                  <a:pt x="1262566" y="460362"/>
                  <a:pt x="1240257" y="565805"/>
                </a:cubicBezTo>
                <a:cubicBezTo>
                  <a:pt x="1219792" y="657725"/>
                  <a:pt x="1208446" y="672808"/>
                  <a:pt x="1162501" y="782474"/>
                </a:cubicBezTo>
                <a:cubicBezTo>
                  <a:pt x="1085824" y="915497"/>
                  <a:pt x="1028096" y="993713"/>
                  <a:pt x="935078" y="1137135"/>
                </a:cubicBezTo>
                <a:cubicBezTo>
                  <a:pt x="821776" y="1277791"/>
                  <a:pt x="697742" y="1406061"/>
                  <a:pt x="584415" y="1536976"/>
                </a:cubicBezTo>
                <a:cubicBezTo>
                  <a:pt x="471088" y="1667891"/>
                  <a:pt x="238468" y="1884770"/>
                  <a:pt x="142324" y="1941678"/>
                </a:cubicBezTo>
                <a:cubicBezTo>
                  <a:pt x="46180" y="1998586"/>
                  <a:pt x="-23717" y="1963137"/>
                  <a:pt x="7553" y="1878425"/>
                </a:cubicBezTo>
                <a:cubicBezTo>
                  <a:pt x="38823" y="1793713"/>
                  <a:pt x="278362" y="1618062"/>
                  <a:pt x="408312" y="1464754"/>
                </a:cubicBezTo>
                <a:cubicBezTo>
                  <a:pt x="538262" y="1311446"/>
                  <a:pt x="729781" y="1127507"/>
                  <a:pt x="831815" y="985314"/>
                </a:cubicBezTo>
                <a:cubicBezTo>
                  <a:pt x="933849" y="843122"/>
                  <a:pt x="971419" y="714942"/>
                  <a:pt x="1020514" y="611599"/>
                </a:cubicBezTo>
                <a:cubicBezTo>
                  <a:pt x="1026249" y="499456"/>
                  <a:pt x="1025812" y="432917"/>
                  <a:pt x="1041256" y="332989"/>
                </a:cubicBezTo>
                <a:close/>
              </a:path>
            </a:pathLst>
          </a:custGeom>
          <a:noFill/>
          <a:ln w="44450">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endParaRPr lang="ja-JP" altLang="en-US" sz="1286"/>
          </a:p>
        </p:txBody>
      </p:sp>
      <p:sp>
        <p:nvSpPr>
          <p:cNvPr id="21" name="フリーフォーム 20"/>
          <p:cNvSpPr/>
          <p:nvPr/>
        </p:nvSpPr>
        <p:spPr>
          <a:xfrm>
            <a:off x="4757494" y="2032864"/>
            <a:ext cx="960931" cy="251073"/>
          </a:xfrm>
          <a:custGeom>
            <a:avLst/>
            <a:gdLst>
              <a:gd name="connsiteX0" fmla="*/ 0 w 1949345"/>
              <a:gd name="connsiteY0" fmla="*/ 361984 h 502094"/>
              <a:gd name="connsiteX1" fmla="*/ 243348 w 1949345"/>
              <a:gd name="connsiteY1" fmla="*/ 384106 h 502094"/>
              <a:gd name="connsiteX2" fmla="*/ 427703 w 1949345"/>
              <a:gd name="connsiteY2" fmla="*/ 347235 h 502094"/>
              <a:gd name="connsiteX3" fmla="*/ 693174 w 1949345"/>
              <a:gd name="connsiteY3" fmla="*/ 406229 h 502094"/>
              <a:gd name="connsiteX4" fmla="*/ 914400 w 1949345"/>
              <a:gd name="connsiteY4" fmla="*/ 420977 h 502094"/>
              <a:gd name="connsiteX5" fmla="*/ 1128251 w 1949345"/>
              <a:gd name="connsiteY5" fmla="*/ 243997 h 502094"/>
              <a:gd name="connsiteX6" fmla="*/ 1312606 w 1949345"/>
              <a:gd name="connsiteY6" fmla="*/ 89139 h 502094"/>
              <a:gd name="connsiteX7" fmla="*/ 1519083 w 1949345"/>
              <a:gd name="connsiteY7" fmla="*/ 648 h 502094"/>
              <a:gd name="connsiteX8" fmla="*/ 1703438 w 1949345"/>
              <a:gd name="connsiteY8" fmla="*/ 59642 h 502094"/>
              <a:gd name="connsiteX9" fmla="*/ 1836174 w 1949345"/>
              <a:gd name="connsiteY9" fmla="*/ 243997 h 502094"/>
              <a:gd name="connsiteX10" fmla="*/ 1939412 w 1949345"/>
              <a:gd name="connsiteY10" fmla="*/ 369358 h 502094"/>
              <a:gd name="connsiteX11" fmla="*/ 1939412 w 1949345"/>
              <a:gd name="connsiteY11" fmla="*/ 502094 h 502094"/>
              <a:gd name="connsiteX0" fmla="*/ 0 w 1949345"/>
              <a:gd name="connsiteY0" fmla="*/ 361984 h 502094"/>
              <a:gd name="connsiteX1" fmla="*/ 243348 w 1949345"/>
              <a:gd name="connsiteY1" fmla="*/ 384106 h 502094"/>
              <a:gd name="connsiteX2" fmla="*/ 427703 w 1949345"/>
              <a:gd name="connsiteY2" fmla="*/ 347235 h 502094"/>
              <a:gd name="connsiteX3" fmla="*/ 693174 w 1949345"/>
              <a:gd name="connsiteY3" fmla="*/ 406229 h 502094"/>
              <a:gd name="connsiteX4" fmla="*/ 921774 w 1949345"/>
              <a:gd name="connsiteY4" fmla="*/ 273493 h 502094"/>
              <a:gd name="connsiteX5" fmla="*/ 1128251 w 1949345"/>
              <a:gd name="connsiteY5" fmla="*/ 243997 h 502094"/>
              <a:gd name="connsiteX6" fmla="*/ 1312606 w 1949345"/>
              <a:gd name="connsiteY6" fmla="*/ 89139 h 502094"/>
              <a:gd name="connsiteX7" fmla="*/ 1519083 w 1949345"/>
              <a:gd name="connsiteY7" fmla="*/ 648 h 502094"/>
              <a:gd name="connsiteX8" fmla="*/ 1703438 w 1949345"/>
              <a:gd name="connsiteY8" fmla="*/ 59642 h 502094"/>
              <a:gd name="connsiteX9" fmla="*/ 1836174 w 1949345"/>
              <a:gd name="connsiteY9" fmla="*/ 243997 h 502094"/>
              <a:gd name="connsiteX10" fmla="*/ 1939412 w 1949345"/>
              <a:gd name="connsiteY10" fmla="*/ 369358 h 502094"/>
              <a:gd name="connsiteX11" fmla="*/ 1939412 w 1949345"/>
              <a:gd name="connsiteY11" fmla="*/ 502094 h 502094"/>
              <a:gd name="connsiteX0" fmla="*/ 0 w 1949345"/>
              <a:gd name="connsiteY0" fmla="*/ 361984 h 502094"/>
              <a:gd name="connsiteX1" fmla="*/ 243348 w 1949345"/>
              <a:gd name="connsiteY1" fmla="*/ 384106 h 502094"/>
              <a:gd name="connsiteX2" fmla="*/ 427703 w 1949345"/>
              <a:gd name="connsiteY2" fmla="*/ 347235 h 502094"/>
              <a:gd name="connsiteX3" fmla="*/ 693174 w 1949345"/>
              <a:gd name="connsiteY3" fmla="*/ 406229 h 502094"/>
              <a:gd name="connsiteX4" fmla="*/ 921774 w 1949345"/>
              <a:gd name="connsiteY4" fmla="*/ 273493 h 502094"/>
              <a:gd name="connsiteX5" fmla="*/ 1135625 w 1949345"/>
              <a:gd name="connsiteY5" fmla="*/ 96513 h 502094"/>
              <a:gd name="connsiteX6" fmla="*/ 1312606 w 1949345"/>
              <a:gd name="connsiteY6" fmla="*/ 89139 h 502094"/>
              <a:gd name="connsiteX7" fmla="*/ 1519083 w 1949345"/>
              <a:gd name="connsiteY7" fmla="*/ 648 h 502094"/>
              <a:gd name="connsiteX8" fmla="*/ 1703438 w 1949345"/>
              <a:gd name="connsiteY8" fmla="*/ 59642 h 502094"/>
              <a:gd name="connsiteX9" fmla="*/ 1836174 w 1949345"/>
              <a:gd name="connsiteY9" fmla="*/ 243997 h 502094"/>
              <a:gd name="connsiteX10" fmla="*/ 1939412 w 1949345"/>
              <a:gd name="connsiteY10" fmla="*/ 369358 h 502094"/>
              <a:gd name="connsiteX11" fmla="*/ 1939412 w 1949345"/>
              <a:gd name="connsiteY11" fmla="*/ 502094 h 502094"/>
              <a:gd name="connsiteX0" fmla="*/ 0 w 1949345"/>
              <a:gd name="connsiteY0" fmla="*/ 363298 h 503408"/>
              <a:gd name="connsiteX1" fmla="*/ 243348 w 1949345"/>
              <a:gd name="connsiteY1" fmla="*/ 385420 h 503408"/>
              <a:gd name="connsiteX2" fmla="*/ 427703 w 1949345"/>
              <a:gd name="connsiteY2" fmla="*/ 348549 h 503408"/>
              <a:gd name="connsiteX3" fmla="*/ 693174 w 1949345"/>
              <a:gd name="connsiteY3" fmla="*/ 407543 h 503408"/>
              <a:gd name="connsiteX4" fmla="*/ 921774 w 1949345"/>
              <a:gd name="connsiteY4" fmla="*/ 274807 h 503408"/>
              <a:gd name="connsiteX5" fmla="*/ 1135625 w 1949345"/>
              <a:gd name="connsiteY5" fmla="*/ 97827 h 503408"/>
              <a:gd name="connsiteX6" fmla="*/ 1312606 w 1949345"/>
              <a:gd name="connsiteY6" fmla="*/ 119950 h 503408"/>
              <a:gd name="connsiteX7" fmla="*/ 1519083 w 1949345"/>
              <a:gd name="connsiteY7" fmla="*/ 1962 h 503408"/>
              <a:gd name="connsiteX8" fmla="*/ 1703438 w 1949345"/>
              <a:gd name="connsiteY8" fmla="*/ 60956 h 503408"/>
              <a:gd name="connsiteX9" fmla="*/ 1836174 w 1949345"/>
              <a:gd name="connsiteY9" fmla="*/ 245311 h 503408"/>
              <a:gd name="connsiteX10" fmla="*/ 1939412 w 1949345"/>
              <a:gd name="connsiteY10" fmla="*/ 370672 h 503408"/>
              <a:gd name="connsiteX11" fmla="*/ 1939412 w 1949345"/>
              <a:gd name="connsiteY11" fmla="*/ 503408 h 503408"/>
              <a:gd name="connsiteX0" fmla="*/ 0 w 1949345"/>
              <a:gd name="connsiteY0" fmla="*/ 364940 h 505050"/>
              <a:gd name="connsiteX1" fmla="*/ 243348 w 1949345"/>
              <a:gd name="connsiteY1" fmla="*/ 387062 h 505050"/>
              <a:gd name="connsiteX2" fmla="*/ 427703 w 1949345"/>
              <a:gd name="connsiteY2" fmla="*/ 350191 h 505050"/>
              <a:gd name="connsiteX3" fmla="*/ 693174 w 1949345"/>
              <a:gd name="connsiteY3" fmla="*/ 409185 h 505050"/>
              <a:gd name="connsiteX4" fmla="*/ 921774 w 1949345"/>
              <a:gd name="connsiteY4" fmla="*/ 276449 h 505050"/>
              <a:gd name="connsiteX5" fmla="*/ 1135625 w 1949345"/>
              <a:gd name="connsiteY5" fmla="*/ 99469 h 505050"/>
              <a:gd name="connsiteX6" fmla="*/ 1312606 w 1949345"/>
              <a:gd name="connsiteY6" fmla="*/ 121592 h 505050"/>
              <a:gd name="connsiteX7" fmla="*/ 1519083 w 1949345"/>
              <a:gd name="connsiteY7" fmla="*/ 3604 h 505050"/>
              <a:gd name="connsiteX8" fmla="*/ 1703438 w 1949345"/>
              <a:gd name="connsiteY8" fmla="*/ 62598 h 505050"/>
              <a:gd name="connsiteX9" fmla="*/ 1939412 w 1949345"/>
              <a:gd name="connsiteY9" fmla="*/ 372314 h 505050"/>
              <a:gd name="connsiteX10" fmla="*/ 1939412 w 1949345"/>
              <a:gd name="connsiteY10" fmla="*/ 505050 h 505050"/>
              <a:gd name="connsiteX0" fmla="*/ 0 w 1949345"/>
              <a:gd name="connsiteY0" fmla="*/ 303500 h 443610"/>
              <a:gd name="connsiteX1" fmla="*/ 243348 w 1949345"/>
              <a:gd name="connsiteY1" fmla="*/ 325622 h 443610"/>
              <a:gd name="connsiteX2" fmla="*/ 427703 w 1949345"/>
              <a:gd name="connsiteY2" fmla="*/ 288751 h 443610"/>
              <a:gd name="connsiteX3" fmla="*/ 693174 w 1949345"/>
              <a:gd name="connsiteY3" fmla="*/ 347745 h 443610"/>
              <a:gd name="connsiteX4" fmla="*/ 921774 w 1949345"/>
              <a:gd name="connsiteY4" fmla="*/ 215009 h 443610"/>
              <a:gd name="connsiteX5" fmla="*/ 1135625 w 1949345"/>
              <a:gd name="connsiteY5" fmla="*/ 38029 h 443610"/>
              <a:gd name="connsiteX6" fmla="*/ 1312606 w 1949345"/>
              <a:gd name="connsiteY6" fmla="*/ 60152 h 443610"/>
              <a:gd name="connsiteX7" fmla="*/ 1437967 w 1949345"/>
              <a:gd name="connsiteY7" fmla="*/ 200261 h 443610"/>
              <a:gd name="connsiteX8" fmla="*/ 1703438 w 1949345"/>
              <a:gd name="connsiteY8" fmla="*/ 1158 h 443610"/>
              <a:gd name="connsiteX9" fmla="*/ 1939412 w 1949345"/>
              <a:gd name="connsiteY9" fmla="*/ 310874 h 443610"/>
              <a:gd name="connsiteX10" fmla="*/ 1939412 w 1949345"/>
              <a:gd name="connsiteY10" fmla="*/ 443610 h 443610"/>
              <a:gd name="connsiteX0" fmla="*/ 0 w 1969826"/>
              <a:gd name="connsiteY0" fmla="*/ 277230 h 417340"/>
              <a:gd name="connsiteX1" fmla="*/ 243348 w 1969826"/>
              <a:gd name="connsiteY1" fmla="*/ 299352 h 417340"/>
              <a:gd name="connsiteX2" fmla="*/ 427703 w 1969826"/>
              <a:gd name="connsiteY2" fmla="*/ 262481 h 417340"/>
              <a:gd name="connsiteX3" fmla="*/ 693174 w 1969826"/>
              <a:gd name="connsiteY3" fmla="*/ 321475 h 417340"/>
              <a:gd name="connsiteX4" fmla="*/ 921774 w 1969826"/>
              <a:gd name="connsiteY4" fmla="*/ 188739 h 417340"/>
              <a:gd name="connsiteX5" fmla="*/ 1135625 w 1969826"/>
              <a:gd name="connsiteY5" fmla="*/ 11759 h 417340"/>
              <a:gd name="connsiteX6" fmla="*/ 1312606 w 1969826"/>
              <a:gd name="connsiteY6" fmla="*/ 33882 h 417340"/>
              <a:gd name="connsiteX7" fmla="*/ 1437967 w 1969826"/>
              <a:gd name="connsiteY7" fmla="*/ 173991 h 417340"/>
              <a:gd name="connsiteX8" fmla="*/ 1555955 w 1969826"/>
              <a:gd name="connsiteY8" fmla="*/ 373095 h 417340"/>
              <a:gd name="connsiteX9" fmla="*/ 1939412 w 1969826"/>
              <a:gd name="connsiteY9" fmla="*/ 284604 h 417340"/>
              <a:gd name="connsiteX10" fmla="*/ 1939412 w 1969826"/>
              <a:gd name="connsiteY10" fmla="*/ 417340 h 417340"/>
              <a:gd name="connsiteX0" fmla="*/ 0 w 1939412"/>
              <a:gd name="connsiteY0" fmla="*/ 277230 h 417340"/>
              <a:gd name="connsiteX1" fmla="*/ 243348 w 1939412"/>
              <a:gd name="connsiteY1" fmla="*/ 299352 h 417340"/>
              <a:gd name="connsiteX2" fmla="*/ 427703 w 1939412"/>
              <a:gd name="connsiteY2" fmla="*/ 262481 h 417340"/>
              <a:gd name="connsiteX3" fmla="*/ 693174 w 1939412"/>
              <a:gd name="connsiteY3" fmla="*/ 321475 h 417340"/>
              <a:gd name="connsiteX4" fmla="*/ 921774 w 1939412"/>
              <a:gd name="connsiteY4" fmla="*/ 188739 h 417340"/>
              <a:gd name="connsiteX5" fmla="*/ 1135625 w 1939412"/>
              <a:gd name="connsiteY5" fmla="*/ 11759 h 417340"/>
              <a:gd name="connsiteX6" fmla="*/ 1312606 w 1939412"/>
              <a:gd name="connsiteY6" fmla="*/ 33882 h 417340"/>
              <a:gd name="connsiteX7" fmla="*/ 1437967 w 1939412"/>
              <a:gd name="connsiteY7" fmla="*/ 173991 h 417340"/>
              <a:gd name="connsiteX8" fmla="*/ 1555955 w 1939412"/>
              <a:gd name="connsiteY8" fmla="*/ 373095 h 417340"/>
              <a:gd name="connsiteX9" fmla="*/ 1939412 w 1939412"/>
              <a:gd name="connsiteY9" fmla="*/ 417340 h 417340"/>
              <a:gd name="connsiteX0" fmla="*/ 0 w 1555955"/>
              <a:gd name="connsiteY0" fmla="*/ 277230 h 373095"/>
              <a:gd name="connsiteX1" fmla="*/ 243348 w 1555955"/>
              <a:gd name="connsiteY1" fmla="*/ 299352 h 373095"/>
              <a:gd name="connsiteX2" fmla="*/ 427703 w 1555955"/>
              <a:gd name="connsiteY2" fmla="*/ 262481 h 373095"/>
              <a:gd name="connsiteX3" fmla="*/ 693174 w 1555955"/>
              <a:gd name="connsiteY3" fmla="*/ 321475 h 373095"/>
              <a:gd name="connsiteX4" fmla="*/ 921774 w 1555955"/>
              <a:gd name="connsiteY4" fmla="*/ 188739 h 373095"/>
              <a:gd name="connsiteX5" fmla="*/ 1135625 w 1555955"/>
              <a:gd name="connsiteY5" fmla="*/ 11759 h 373095"/>
              <a:gd name="connsiteX6" fmla="*/ 1312606 w 1555955"/>
              <a:gd name="connsiteY6" fmla="*/ 33882 h 373095"/>
              <a:gd name="connsiteX7" fmla="*/ 1437967 w 1555955"/>
              <a:gd name="connsiteY7" fmla="*/ 173991 h 373095"/>
              <a:gd name="connsiteX8" fmla="*/ 1555955 w 1555955"/>
              <a:gd name="connsiteY8" fmla="*/ 373095 h 373095"/>
              <a:gd name="connsiteX0" fmla="*/ 0 w 1504336"/>
              <a:gd name="connsiteY0" fmla="*/ 277230 h 350972"/>
              <a:gd name="connsiteX1" fmla="*/ 243348 w 1504336"/>
              <a:gd name="connsiteY1" fmla="*/ 299352 h 350972"/>
              <a:gd name="connsiteX2" fmla="*/ 427703 w 1504336"/>
              <a:gd name="connsiteY2" fmla="*/ 262481 h 350972"/>
              <a:gd name="connsiteX3" fmla="*/ 693174 w 1504336"/>
              <a:gd name="connsiteY3" fmla="*/ 321475 h 350972"/>
              <a:gd name="connsiteX4" fmla="*/ 921774 w 1504336"/>
              <a:gd name="connsiteY4" fmla="*/ 188739 h 350972"/>
              <a:gd name="connsiteX5" fmla="*/ 1135625 w 1504336"/>
              <a:gd name="connsiteY5" fmla="*/ 11759 h 350972"/>
              <a:gd name="connsiteX6" fmla="*/ 1312606 w 1504336"/>
              <a:gd name="connsiteY6" fmla="*/ 33882 h 350972"/>
              <a:gd name="connsiteX7" fmla="*/ 1437967 w 1504336"/>
              <a:gd name="connsiteY7" fmla="*/ 173991 h 350972"/>
              <a:gd name="connsiteX8" fmla="*/ 1504336 w 1504336"/>
              <a:gd name="connsiteY8" fmla="*/ 350972 h 350972"/>
              <a:gd name="connsiteX0" fmla="*/ 0 w 1504336"/>
              <a:gd name="connsiteY0" fmla="*/ 277760 h 351502"/>
              <a:gd name="connsiteX1" fmla="*/ 243348 w 1504336"/>
              <a:gd name="connsiteY1" fmla="*/ 299882 h 351502"/>
              <a:gd name="connsiteX2" fmla="*/ 427703 w 1504336"/>
              <a:gd name="connsiteY2" fmla="*/ 263011 h 351502"/>
              <a:gd name="connsiteX3" fmla="*/ 693174 w 1504336"/>
              <a:gd name="connsiteY3" fmla="*/ 322005 h 351502"/>
              <a:gd name="connsiteX4" fmla="*/ 921774 w 1504336"/>
              <a:gd name="connsiteY4" fmla="*/ 189269 h 351502"/>
              <a:gd name="connsiteX5" fmla="*/ 1135625 w 1504336"/>
              <a:gd name="connsiteY5" fmla="*/ 12289 h 351502"/>
              <a:gd name="connsiteX6" fmla="*/ 1312606 w 1504336"/>
              <a:gd name="connsiteY6" fmla="*/ 34412 h 351502"/>
              <a:gd name="connsiteX7" fmla="*/ 1474838 w 1504336"/>
              <a:gd name="connsiteY7" fmla="*/ 189269 h 351502"/>
              <a:gd name="connsiteX8" fmla="*/ 1504336 w 1504336"/>
              <a:gd name="connsiteY8" fmla="*/ 351502 h 351502"/>
              <a:gd name="connsiteX0" fmla="*/ 0 w 1504336"/>
              <a:gd name="connsiteY0" fmla="*/ 277760 h 351502"/>
              <a:gd name="connsiteX1" fmla="*/ 243348 w 1504336"/>
              <a:gd name="connsiteY1" fmla="*/ 299882 h 351502"/>
              <a:gd name="connsiteX2" fmla="*/ 427703 w 1504336"/>
              <a:gd name="connsiteY2" fmla="*/ 263011 h 351502"/>
              <a:gd name="connsiteX3" fmla="*/ 693174 w 1504336"/>
              <a:gd name="connsiteY3" fmla="*/ 322005 h 351502"/>
              <a:gd name="connsiteX4" fmla="*/ 921774 w 1504336"/>
              <a:gd name="connsiteY4" fmla="*/ 189269 h 351502"/>
              <a:gd name="connsiteX5" fmla="*/ 1135625 w 1504336"/>
              <a:gd name="connsiteY5" fmla="*/ 12289 h 351502"/>
              <a:gd name="connsiteX6" fmla="*/ 1312606 w 1504336"/>
              <a:gd name="connsiteY6" fmla="*/ 34412 h 351502"/>
              <a:gd name="connsiteX7" fmla="*/ 1474838 w 1504336"/>
              <a:gd name="connsiteY7" fmla="*/ 189269 h 351502"/>
              <a:gd name="connsiteX8" fmla="*/ 1504336 w 1504336"/>
              <a:gd name="connsiteY8" fmla="*/ 351502 h 351502"/>
              <a:gd name="connsiteX0" fmla="*/ 0 w 1504336"/>
              <a:gd name="connsiteY0" fmla="*/ 277760 h 351502"/>
              <a:gd name="connsiteX1" fmla="*/ 243348 w 1504336"/>
              <a:gd name="connsiteY1" fmla="*/ 299882 h 351502"/>
              <a:gd name="connsiteX2" fmla="*/ 427703 w 1504336"/>
              <a:gd name="connsiteY2" fmla="*/ 263011 h 351502"/>
              <a:gd name="connsiteX3" fmla="*/ 693174 w 1504336"/>
              <a:gd name="connsiteY3" fmla="*/ 322005 h 351502"/>
              <a:gd name="connsiteX4" fmla="*/ 921774 w 1504336"/>
              <a:gd name="connsiteY4" fmla="*/ 189269 h 351502"/>
              <a:gd name="connsiteX5" fmla="*/ 1135625 w 1504336"/>
              <a:gd name="connsiteY5" fmla="*/ 12289 h 351502"/>
              <a:gd name="connsiteX6" fmla="*/ 1312606 w 1504336"/>
              <a:gd name="connsiteY6" fmla="*/ 34412 h 351502"/>
              <a:gd name="connsiteX7" fmla="*/ 1445341 w 1504336"/>
              <a:gd name="connsiteY7" fmla="*/ 189269 h 351502"/>
              <a:gd name="connsiteX8" fmla="*/ 1504336 w 1504336"/>
              <a:gd name="connsiteY8" fmla="*/ 351502 h 351502"/>
              <a:gd name="connsiteX0" fmla="*/ 0 w 1420665"/>
              <a:gd name="connsiteY0" fmla="*/ 283737 h 351502"/>
              <a:gd name="connsiteX1" fmla="*/ 159677 w 1420665"/>
              <a:gd name="connsiteY1" fmla="*/ 299882 h 351502"/>
              <a:gd name="connsiteX2" fmla="*/ 344032 w 1420665"/>
              <a:gd name="connsiteY2" fmla="*/ 263011 h 351502"/>
              <a:gd name="connsiteX3" fmla="*/ 609503 w 1420665"/>
              <a:gd name="connsiteY3" fmla="*/ 322005 h 351502"/>
              <a:gd name="connsiteX4" fmla="*/ 838103 w 1420665"/>
              <a:gd name="connsiteY4" fmla="*/ 189269 h 351502"/>
              <a:gd name="connsiteX5" fmla="*/ 1051954 w 1420665"/>
              <a:gd name="connsiteY5" fmla="*/ 12289 h 351502"/>
              <a:gd name="connsiteX6" fmla="*/ 1228935 w 1420665"/>
              <a:gd name="connsiteY6" fmla="*/ 34412 h 351502"/>
              <a:gd name="connsiteX7" fmla="*/ 1361670 w 1420665"/>
              <a:gd name="connsiteY7" fmla="*/ 189269 h 351502"/>
              <a:gd name="connsiteX8" fmla="*/ 1420665 w 1420665"/>
              <a:gd name="connsiteY8" fmla="*/ 351502 h 351502"/>
              <a:gd name="connsiteX0" fmla="*/ 0 w 1330230"/>
              <a:gd name="connsiteY0" fmla="*/ 303834 h 351502"/>
              <a:gd name="connsiteX1" fmla="*/ 69242 w 1330230"/>
              <a:gd name="connsiteY1" fmla="*/ 299882 h 351502"/>
              <a:gd name="connsiteX2" fmla="*/ 253597 w 1330230"/>
              <a:gd name="connsiteY2" fmla="*/ 263011 h 351502"/>
              <a:gd name="connsiteX3" fmla="*/ 519068 w 1330230"/>
              <a:gd name="connsiteY3" fmla="*/ 322005 h 351502"/>
              <a:gd name="connsiteX4" fmla="*/ 747668 w 1330230"/>
              <a:gd name="connsiteY4" fmla="*/ 189269 h 351502"/>
              <a:gd name="connsiteX5" fmla="*/ 961519 w 1330230"/>
              <a:gd name="connsiteY5" fmla="*/ 12289 h 351502"/>
              <a:gd name="connsiteX6" fmla="*/ 1138500 w 1330230"/>
              <a:gd name="connsiteY6" fmla="*/ 34412 h 351502"/>
              <a:gd name="connsiteX7" fmla="*/ 1271235 w 1330230"/>
              <a:gd name="connsiteY7" fmla="*/ 189269 h 351502"/>
              <a:gd name="connsiteX8" fmla="*/ 1330230 w 1330230"/>
              <a:gd name="connsiteY8" fmla="*/ 351502 h 351502"/>
              <a:gd name="connsiteX0" fmla="*/ 0 w 1345303"/>
              <a:gd name="connsiteY0" fmla="*/ 303834 h 351502"/>
              <a:gd name="connsiteX1" fmla="*/ 84315 w 1345303"/>
              <a:gd name="connsiteY1" fmla="*/ 299882 h 351502"/>
              <a:gd name="connsiteX2" fmla="*/ 268670 w 1345303"/>
              <a:gd name="connsiteY2" fmla="*/ 263011 h 351502"/>
              <a:gd name="connsiteX3" fmla="*/ 534141 w 1345303"/>
              <a:gd name="connsiteY3" fmla="*/ 322005 h 351502"/>
              <a:gd name="connsiteX4" fmla="*/ 762741 w 1345303"/>
              <a:gd name="connsiteY4" fmla="*/ 189269 h 351502"/>
              <a:gd name="connsiteX5" fmla="*/ 976592 w 1345303"/>
              <a:gd name="connsiteY5" fmla="*/ 12289 h 351502"/>
              <a:gd name="connsiteX6" fmla="*/ 1153573 w 1345303"/>
              <a:gd name="connsiteY6" fmla="*/ 34412 h 351502"/>
              <a:gd name="connsiteX7" fmla="*/ 1286308 w 1345303"/>
              <a:gd name="connsiteY7" fmla="*/ 189269 h 351502"/>
              <a:gd name="connsiteX8" fmla="*/ 1345303 w 1345303"/>
              <a:gd name="connsiteY8" fmla="*/ 351502 h 35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303" h="351502">
                <a:moveTo>
                  <a:pt x="0" y="303834"/>
                </a:moveTo>
                <a:cubicBezTo>
                  <a:pt x="86032" y="316124"/>
                  <a:pt x="39537" y="306686"/>
                  <a:pt x="84315" y="299882"/>
                </a:cubicBezTo>
                <a:cubicBezTo>
                  <a:pt x="129093" y="293078"/>
                  <a:pt x="193699" y="259324"/>
                  <a:pt x="268670" y="263011"/>
                </a:cubicBezTo>
                <a:cubicBezTo>
                  <a:pt x="343641" y="266698"/>
                  <a:pt x="451796" y="334295"/>
                  <a:pt x="534141" y="322005"/>
                </a:cubicBezTo>
                <a:cubicBezTo>
                  <a:pt x="616486" y="309715"/>
                  <a:pt x="688999" y="240888"/>
                  <a:pt x="762741" y="189269"/>
                </a:cubicBezTo>
                <a:cubicBezTo>
                  <a:pt x="836483" y="137650"/>
                  <a:pt x="911453" y="38098"/>
                  <a:pt x="976592" y="12289"/>
                </a:cubicBezTo>
                <a:cubicBezTo>
                  <a:pt x="1041731" y="-13520"/>
                  <a:pt x="1101954" y="4915"/>
                  <a:pt x="1153573" y="34412"/>
                </a:cubicBezTo>
                <a:cubicBezTo>
                  <a:pt x="1205192" y="63909"/>
                  <a:pt x="1254353" y="136421"/>
                  <a:pt x="1286308" y="189269"/>
                </a:cubicBezTo>
                <a:cubicBezTo>
                  <a:pt x="1318263" y="242117"/>
                  <a:pt x="1342845" y="259325"/>
                  <a:pt x="1345303" y="351502"/>
                </a:cubicBezTo>
              </a:path>
            </a:pathLst>
          </a:custGeom>
          <a:noFill/>
          <a:ln w="603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80" name="楕円 79"/>
          <p:cNvSpPr/>
          <p:nvPr/>
        </p:nvSpPr>
        <p:spPr>
          <a:xfrm>
            <a:off x="4906492" y="2177158"/>
            <a:ext cx="62564" cy="886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520"/>
          </a:p>
        </p:txBody>
      </p:sp>
      <p:sp>
        <p:nvSpPr>
          <p:cNvPr id="83" name="楕円 82"/>
          <p:cNvSpPr/>
          <p:nvPr/>
        </p:nvSpPr>
        <p:spPr>
          <a:xfrm>
            <a:off x="5364135" y="2040583"/>
            <a:ext cx="62564" cy="886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2520"/>
          </a:p>
        </p:txBody>
      </p:sp>
      <p:sp>
        <p:nvSpPr>
          <p:cNvPr id="9" name="フリーフォーム 8"/>
          <p:cNvSpPr/>
          <p:nvPr/>
        </p:nvSpPr>
        <p:spPr>
          <a:xfrm>
            <a:off x="5138445" y="3398498"/>
            <a:ext cx="781061" cy="624745"/>
          </a:xfrm>
          <a:custGeom>
            <a:avLst/>
            <a:gdLst>
              <a:gd name="connsiteX0" fmla="*/ 1121134 w 1176793"/>
              <a:gd name="connsiteY0" fmla="*/ 469127 h 1932167"/>
              <a:gd name="connsiteX1" fmla="*/ 1176793 w 1176793"/>
              <a:gd name="connsiteY1" fmla="*/ 890546 h 1932167"/>
              <a:gd name="connsiteX2" fmla="*/ 1144988 w 1176793"/>
              <a:gd name="connsiteY2" fmla="*/ 1176793 h 1932167"/>
              <a:gd name="connsiteX3" fmla="*/ 1017767 w 1176793"/>
              <a:gd name="connsiteY3" fmla="*/ 1677725 h 1932167"/>
              <a:gd name="connsiteX4" fmla="*/ 834887 w 1176793"/>
              <a:gd name="connsiteY4" fmla="*/ 1932167 h 1932167"/>
              <a:gd name="connsiteX5" fmla="*/ 779228 w 1176793"/>
              <a:gd name="connsiteY5" fmla="*/ 1884459 h 1932167"/>
              <a:gd name="connsiteX6" fmla="*/ 485029 w 1176793"/>
              <a:gd name="connsiteY6" fmla="*/ 1828800 h 1932167"/>
              <a:gd name="connsiteX7" fmla="*/ 341906 w 1176793"/>
              <a:gd name="connsiteY7" fmla="*/ 1804946 h 1932167"/>
              <a:gd name="connsiteX8" fmla="*/ 206734 w 1176793"/>
              <a:gd name="connsiteY8" fmla="*/ 1789043 h 1932167"/>
              <a:gd name="connsiteX9" fmla="*/ 39756 w 1176793"/>
              <a:gd name="connsiteY9" fmla="*/ 1852654 h 1932167"/>
              <a:gd name="connsiteX10" fmla="*/ 31805 w 1176793"/>
              <a:gd name="connsiteY10" fmla="*/ 1526650 h 1932167"/>
              <a:gd name="connsiteX11" fmla="*/ 0 w 1176793"/>
              <a:gd name="connsiteY11" fmla="*/ 1399429 h 1932167"/>
              <a:gd name="connsiteX12" fmla="*/ 119269 w 1176793"/>
              <a:gd name="connsiteY12" fmla="*/ 1105231 h 1932167"/>
              <a:gd name="connsiteX13" fmla="*/ 174929 w 1176793"/>
              <a:gd name="connsiteY13" fmla="*/ 866692 h 1932167"/>
              <a:gd name="connsiteX14" fmla="*/ 166977 w 1176793"/>
              <a:gd name="connsiteY14" fmla="*/ 644056 h 1932167"/>
              <a:gd name="connsiteX15" fmla="*/ 326003 w 1176793"/>
              <a:gd name="connsiteY15" fmla="*/ 636104 h 1932167"/>
              <a:gd name="connsiteX16" fmla="*/ 405516 w 1176793"/>
              <a:gd name="connsiteY16" fmla="*/ 516835 h 1932167"/>
              <a:gd name="connsiteX17" fmla="*/ 429370 w 1176793"/>
              <a:gd name="connsiteY17" fmla="*/ 437322 h 1932167"/>
              <a:gd name="connsiteX18" fmla="*/ 596348 w 1176793"/>
              <a:gd name="connsiteY18" fmla="*/ 333955 h 1932167"/>
              <a:gd name="connsiteX19" fmla="*/ 731520 w 1176793"/>
              <a:gd name="connsiteY19" fmla="*/ 182880 h 1932167"/>
              <a:gd name="connsiteX20" fmla="*/ 787179 w 1176793"/>
              <a:gd name="connsiteY20" fmla="*/ 23854 h 1932167"/>
              <a:gd name="connsiteX21" fmla="*/ 842838 w 1176793"/>
              <a:gd name="connsiteY21" fmla="*/ 0 h 1932167"/>
              <a:gd name="connsiteX22" fmla="*/ 930302 w 1176793"/>
              <a:gd name="connsiteY22" fmla="*/ 135172 h 1932167"/>
              <a:gd name="connsiteX23" fmla="*/ 978010 w 1176793"/>
              <a:gd name="connsiteY23" fmla="*/ 381663 h 1932167"/>
              <a:gd name="connsiteX24" fmla="*/ 1121134 w 1176793"/>
              <a:gd name="connsiteY24" fmla="*/ 469127 h 1932167"/>
              <a:gd name="connsiteX0" fmla="*/ 1121134 w 1176793"/>
              <a:gd name="connsiteY0" fmla="*/ 469127 h 1932167"/>
              <a:gd name="connsiteX1" fmla="*/ 1176793 w 1176793"/>
              <a:gd name="connsiteY1" fmla="*/ 890546 h 1932167"/>
              <a:gd name="connsiteX2" fmla="*/ 1144988 w 1176793"/>
              <a:gd name="connsiteY2" fmla="*/ 1176793 h 1932167"/>
              <a:gd name="connsiteX3" fmla="*/ 1017767 w 1176793"/>
              <a:gd name="connsiteY3" fmla="*/ 1677725 h 1932167"/>
              <a:gd name="connsiteX4" fmla="*/ 834887 w 1176793"/>
              <a:gd name="connsiteY4" fmla="*/ 1932167 h 1932167"/>
              <a:gd name="connsiteX5" fmla="*/ 779228 w 1176793"/>
              <a:gd name="connsiteY5" fmla="*/ 1884459 h 1932167"/>
              <a:gd name="connsiteX6" fmla="*/ 485029 w 1176793"/>
              <a:gd name="connsiteY6" fmla="*/ 1828800 h 1932167"/>
              <a:gd name="connsiteX7" fmla="*/ 341906 w 1176793"/>
              <a:gd name="connsiteY7" fmla="*/ 1804946 h 1932167"/>
              <a:gd name="connsiteX8" fmla="*/ 206734 w 1176793"/>
              <a:gd name="connsiteY8" fmla="*/ 1789043 h 1932167"/>
              <a:gd name="connsiteX9" fmla="*/ 39756 w 1176793"/>
              <a:gd name="connsiteY9" fmla="*/ 1852654 h 1932167"/>
              <a:gd name="connsiteX10" fmla="*/ 127221 w 1176793"/>
              <a:gd name="connsiteY10" fmla="*/ 1534602 h 1932167"/>
              <a:gd name="connsiteX11" fmla="*/ 0 w 1176793"/>
              <a:gd name="connsiteY11" fmla="*/ 1399429 h 1932167"/>
              <a:gd name="connsiteX12" fmla="*/ 119269 w 1176793"/>
              <a:gd name="connsiteY12" fmla="*/ 1105231 h 1932167"/>
              <a:gd name="connsiteX13" fmla="*/ 174929 w 1176793"/>
              <a:gd name="connsiteY13" fmla="*/ 866692 h 1932167"/>
              <a:gd name="connsiteX14" fmla="*/ 166977 w 1176793"/>
              <a:gd name="connsiteY14" fmla="*/ 644056 h 1932167"/>
              <a:gd name="connsiteX15" fmla="*/ 326003 w 1176793"/>
              <a:gd name="connsiteY15" fmla="*/ 636104 h 1932167"/>
              <a:gd name="connsiteX16" fmla="*/ 405516 w 1176793"/>
              <a:gd name="connsiteY16" fmla="*/ 516835 h 1932167"/>
              <a:gd name="connsiteX17" fmla="*/ 429370 w 1176793"/>
              <a:gd name="connsiteY17" fmla="*/ 437322 h 1932167"/>
              <a:gd name="connsiteX18" fmla="*/ 596348 w 1176793"/>
              <a:gd name="connsiteY18" fmla="*/ 333955 h 1932167"/>
              <a:gd name="connsiteX19" fmla="*/ 731520 w 1176793"/>
              <a:gd name="connsiteY19" fmla="*/ 182880 h 1932167"/>
              <a:gd name="connsiteX20" fmla="*/ 787179 w 1176793"/>
              <a:gd name="connsiteY20" fmla="*/ 23854 h 1932167"/>
              <a:gd name="connsiteX21" fmla="*/ 842838 w 1176793"/>
              <a:gd name="connsiteY21" fmla="*/ 0 h 1932167"/>
              <a:gd name="connsiteX22" fmla="*/ 930302 w 1176793"/>
              <a:gd name="connsiteY22" fmla="*/ 135172 h 1932167"/>
              <a:gd name="connsiteX23" fmla="*/ 978010 w 1176793"/>
              <a:gd name="connsiteY23" fmla="*/ 381663 h 1932167"/>
              <a:gd name="connsiteX24" fmla="*/ 1121134 w 1176793"/>
              <a:gd name="connsiteY24" fmla="*/ 469127 h 1932167"/>
              <a:gd name="connsiteX0" fmla="*/ 1121134 w 1176793"/>
              <a:gd name="connsiteY0" fmla="*/ 469127 h 1932167"/>
              <a:gd name="connsiteX1" fmla="*/ 1176793 w 1176793"/>
              <a:gd name="connsiteY1" fmla="*/ 890546 h 1932167"/>
              <a:gd name="connsiteX2" fmla="*/ 1144988 w 1176793"/>
              <a:gd name="connsiteY2" fmla="*/ 1176793 h 1932167"/>
              <a:gd name="connsiteX3" fmla="*/ 1017767 w 1176793"/>
              <a:gd name="connsiteY3" fmla="*/ 1677725 h 1932167"/>
              <a:gd name="connsiteX4" fmla="*/ 834887 w 1176793"/>
              <a:gd name="connsiteY4" fmla="*/ 1932167 h 1932167"/>
              <a:gd name="connsiteX5" fmla="*/ 779228 w 1176793"/>
              <a:gd name="connsiteY5" fmla="*/ 1884459 h 1932167"/>
              <a:gd name="connsiteX6" fmla="*/ 485029 w 1176793"/>
              <a:gd name="connsiteY6" fmla="*/ 1828800 h 1932167"/>
              <a:gd name="connsiteX7" fmla="*/ 341906 w 1176793"/>
              <a:gd name="connsiteY7" fmla="*/ 1804946 h 1932167"/>
              <a:gd name="connsiteX8" fmla="*/ 206734 w 1176793"/>
              <a:gd name="connsiteY8" fmla="*/ 1789043 h 1932167"/>
              <a:gd name="connsiteX9" fmla="*/ 39756 w 1176793"/>
              <a:gd name="connsiteY9" fmla="*/ 1852654 h 1932167"/>
              <a:gd name="connsiteX10" fmla="*/ 103367 w 1176793"/>
              <a:gd name="connsiteY10" fmla="*/ 1534602 h 1932167"/>
              <a:gd name="connsiteX11" fmla="*/ 0 w 1176793"/>
              <a:gd name="connsiteY11" fmla="*/ 1399429 h 1932167"/>
              <a:gd name="connsiteX12" fmla="*/ 119269 w 1176793"/>
              <a:gd name="connsiteY12" fmla="*/ 1105231 h 1932167"/>
              <a:gd name="connsiteX13" fmla="*/ 174929 w 1176793"/>
              <a:gd name="connsiteY13" fmla="*/ 866692 h 1932167"/>
              <a:gd name="connsiteX14" fmla="*/ 166977 w 1176793"/>
              <a:gd name="connsiteY14" fmla="*/ 644056 h 1932167"/>
              <a:gd name="connsiteX15" fmla="*/ 326003 w 1176793"/>
              <a:gd name="connsiteY15" fmla="*/ 636104 h 1932167"/>
              <a:gd name="connsiteX16" fmla="*/ 405516 w 1176793"/>
              <a:gd name="connsiteY16" fmla="*/ 516835 h 1932167"/>
              <a:gd name="connsiteX17" fmla="*/ 429370 w 1176793"/>
              <a:gd name="connsiteY17" fmla="*/ 437322 h 1932167"/>
              <a:gd name="connsiteX18" fmla="*/ 596348 w 1176793"/>
              <a:gd name="connsiteY18" fmla="*/ 333955 h 1932167"/>
              <a:gd name="connsiteX19" fmla="*/ 731520 w 1176793"/>
              <a:gd name="connsiteY19" fmla="*/ 182880 h 1932167"/>
              <a:gd name="connsiteX20" fmla="*/ 787179 w 1176793"/>
              <a:gd name="connsiteY20" fmla="*/ 23854 h 1932167"/>
              <a:gd name="connsiteX21" fmla="*/ 842838 w 1176793"/>
              <a:gd name="connsiteY21" fmla="*/ 0 h 1932167"/>
              <a:gd name="connsiteX22" fmla="*/ 930302 w 1176793"/>
              <a:gd name="connsiteY22" fmla="*/ 135172 h 1932167"/>
              <a:gd name="connsiteX23" fmla="*/ 978010 w 1176793"/>
              <a:gd name="connsiteY23" fmla="*/ 381663 h 1932167"/>
              <a:gd name="connsiteX24" fmla="*/ 1121134 w 1176793"/>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87464 w 1144988"/>
              <a:gd name="connsiteY12" fmla="*/ 1105231 h 1932167"/>
              <a:gd name="connsiteX13" fmla="*/ 143124 w 1144988"/>
              <a:gd name="connsiteY13" fmla="*/ 866692 h 1932167"/>
              <a:gd name="connsiteX14" fmla="*/ 135172 w 1144988"/>
              <a:gd name="connsiteY14" fmla="*/ 644056 h 1932167"/>
              <a:gd name="connsiteX15" fmla="*/ 294198 w 1144988"/>
              <a:gd name="connsiteY15" fmla="*/ 636104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55374 w 1144988"/>
              <a:gd name="connsiteY20" fmla="*/ 23854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44056 h 1932167"/>
              <a:gd name="connsiteX15" fmla="*/ 294198 w 1144988"/>
              <a:gd name="connsiteY15" fmla="*/ 636104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55374 w 1144988"/>
              <a:gd name="connsiteY20" fmla="*/ 23854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294198 w 1144988"/>
              <a:gd name="connsiteY15" fmla="*/ 636104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55374 w 1144988"/>
              <a:gd name="connsiteY20" fmla="*/ 23854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286247 w 1144988"/>
              <a:gd name="connsiteY15" fmla="*/ 556591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55374 w 1144988"/>
              <a:gd name="connsiteY20" fmla="*/ 23854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55374 w 1144988"/>
              <a:gd name="connsiteY20" fmla="*/ 23854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699715 w 1144988"/>
              <a:gd name="connsiteY19" fmla="*/ 182880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397565 w 1144988"/>
              <a:gd name="connsiteY17" fmla="*/ 437322 h 1932167"/>
              <a:gd name="connsiteX18" fmla="*/ 564543 w 1144988"/>
              <a:gd name="connsiteY18" fmla="*/ 33395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397565 w 1144988"/>
              <a:gd name="connsiteY17" fmla="*/ 437322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478527 w 1144988"/>
              <a:gd name="connsiteY17" fmla="*/ 437322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35172 w 1144988"/>
              <a:gd name="connsiteY14" fmla="*/ 652007 h 1932167"/>
              <a:gd name="connsiteX15" fmla="*/ 349857 w 1144988"/>
              <a:gd name="connsiteY15" fmla="*/ 596347 h 1932167"/>
              <a:gd name="connsiteX16" fmla="*/ 373711 w 1144988"/>
              <a:gd name="connsiteY16" fmla="*/ 516835 h 1932167"/>
              <a:gd name="connsiteX17" fmla="*/ 535677 w 1144988"/>
              <a:gd name="connsiteY17" fmla="*/ 413509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44697 w 1144988"/>
              <a:gd name="connsiteY14" fmla="*/ 694869 h 1932167"/>
              <a:gd name="connsiteX15" fmla="*/ 349857 w 1144988"/>
              <a:gd name="connsiteY15" fmla="*/ 596347 h 1932167"/>
              <a:gd name="connsiteX16" fmla="*/ 373711 w 1144988"/>
              <a:gd name="connsiteY16" fmla="*/ 516835 h 1932167"/>
              <a:gd name="connsiteX17" fmla="*/ 535677 w 1144988"/>
              <a:gd name="connsiteY17" fmla="*/ 413509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44697 w 1144988"/>
              <a:gd name="connsiteY14" fmla="*/ 694869 h 1932167"/>
              <a:gd name="connsiteX15" fmla="*/ 349857 w 1144988"/>
              <a:gd name="connsiteY15" fmla="*/ 596347 h 1932167"/>
              <a:gd name="connsiteX16" fmla="*/ 397523 w 1144988"/>
              <a:gd name="connsiteY16" fmla="*/ 502548 h 1932167"/>
              <a:gd name="connsiteX17" fmla="*/ 535677 w 1144988"/>
              <a:gd name="connsiteY17" fmla="*/ 413509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44697 w 1144988"/>
              <a:gd name="connsiteY14" fmla="*/ 694869 h 1932167"/>
              <a:gd name="connsiteX15" fmla="*/ 326045 w 1144988"/>
              <a:gd name="connsiteY15" fmla="*/ 620159 h 1932167"/>
              <a:gd name="connsiteX16" fmla="*/ 397523 w 1144988"/>
              <a:gd name="connsiteY16" fmla="*/ 502548 h 1932167"/>
              <a:gd name="connsiteX17" fmla="*/ 535677 w 1144988"/>
              <a:gd name="connsiteY17" fmla="*/ 413509 h 1932167"/>
              <a:gd name="connsiteX18" fmla="*/ 574068 w 1144988"/>
              <a:gd name="connsiteY18" fmla="*/ 35300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9329 w 1144988"/>
              <a:gd name="connsiteY0" fmla="*/ 469127 h 1932167"/>
              <a:gd name="connsiteX1" fmla="*/ 1144988 w 1144988"/>
              <a:gd name="connsiteY1" fmla="*/ 890546 h 1932167"/>
              <a:gd name="connsiteX2" fmla="*/ 1113183 w 1144988"/>
              <a:gd name="connsiteY2" fmla="*/ 1176793 h 1932167"/>
              <a:gd name="connsiteX3" fmla="*/ 985962 w 1144988"/>
              <a:gd name="connsiteY3" fmla="*/ 1677725 h 1932167"/>
              <a:gd name="connsiteX4" fmla="*/ 803082 w 1144988"/>
              <a:gd name="connsiteY4" fmla="*/ 1932167 h 1932167"/>
              <a:gd name="connsiteX5" fmla="*/ 747423 w 1144988"/>
              <a:gd name="connsiteY5" fmla="*/ 1884459 h 1932167"/>
              <a:gd name="connsiteX6" fmla="*/ 453224 w 1144988"/>
              <a:gd name="connsiteY6" fmla="*/ 1828800 h 1932167"/>
              <a:gd name="connsiteX7" fmla="*/ 310101 w 1144988"/>
              <a:gd name="connsiteY7" fmla="*/ 1804946 h 1932167"/>
              <a:gd name="connsiteX8" fmla="*/ 174929 w 1144988"/>
              <a:gd name="connsiteY8" fmla="*/ 1789043 h 1932167"/>
              <a:gd name="connsiteX9" fmla="*/ 7951 w 1144988"/>
              <a:gd name="connsiteY9" fmla="*/ 1852654 h 1932167"/>
              <a:gd name="connsiteX10" fmla="*/ 71562 w 1144988"/>
              <a:gd name="connsiteY10" fmla="*/ 1534602 h 1932167"/>
              <a:gd name="connsiteX11" fmla="*/ 0 w 1144988"/>
              <a:gd name="connsiteY11" fmla="*/ 1470991 h 1932167"/>
              <a:gd name="connsiteX12" fmla="*/ 119269 w 1144988"/>
              <a:gd name="connsiteY12" fmla="*/ 1113183 h 1932167"/>
              <a:gd name="connsiteX13" fmla="*/ 143124 w 1144988"/>
              <a:gd name="connsiteY13" fmla="*/ 866692 h 1932167"/>
              <a:gd name="connsiteX14" fmla="*/ 144697 w 1144988"/>
              <a:gd name="connsiteY14" fmla="*/ 694869 h 1932167"/>
              <a:gd name="connsiteX15" fmla="*/ 326045 w 1144988"/>
              <a:gd name="connsiteY15" fmla="*/ 620159 h 1932167"/>
              <a:gd name="connsiteX16" fmla="*/ 397523 w 1144988"/>
              <a:gd name="connsiteY16" fmla="*/ 502548 h 1932167"/>
              <a:gd name="connsiteX17" fmla="*/ 535677 w 1144988"/>
              <a:gd name="connsiteY17" fmla="*/ 413509 h 1932167"/>
              <a:gd name="connsiteX18" fmla="*/ 621693 w 1144988"/>
              <a:gd name="connsiteY18" fmla="*/ 333955 h 1932167"/>
              <a:gd name="connsiteX19" fmla="*/ 714003 w 1144988"/>
              <a:gd name="connsiteY19" fmla="*/ 230505 h 1932167"/>
              <a:gd name="connsiteX20" fmla="*/ 783949 w 1144988"/>
              <a:gd name="connsiteY20" fmla="*/ 76242 h 1932167"/>
              <a:gd name="connsiteX21" fmla="*/ 811033 w 1144988"/>
              <a:gd name="connsiteY21" fmla="*/ 0 h 1932167"/>
              <a:gd name="connsiteX22" fmla="*/ 898497 w 1144988"/>
              <a:gd name="connsiteY22" fmla="*/ 135172 h 1932167"/>
              <a:gd name="connsiteX23" fmla="*/ 946205 w 1144988"/>
              <a:gd name="connsiteY23" fmla="*/ 381663 h 1932167"/>
              <a:gd name="connsiteX24" fmla="*/ 1089329 w 1144988"/>
              <a:gd name="connsiteY24" fmla="*/ 469127 h 1932167"/>
              <a:gd name="connsiteX0" fmla="*/ 1081378 w 1137037"/>
              <a:gd name="connsiteY0" fmla="*/ 469127 h 1932167"/>
              <a:gd name="connsiteX1" fmla="*/ 1137037 w 1137037"/>
              <a:gd name="connsiteY1" fmla="*/ 890546 h 1932167"/>
              <a:gd name="connsiteX2" fmla="*/ 1105232 w 1137037"/>
              <a:gd name="connsiteY2" fmla="*/ 1176793 h 1932167"/>
              <a:gd name="connsiteX3" fmla="*/ 978011 w 1137037"/>
              <a:gd name="connsiteY3" fmla="*/ 1677725 h 1932167"/>
              <a:gd name="connsiteX4" fmla="*/ 795131 w 1137037"/>
              <a:gd name="connsiteY4" fmla="*/ 1932167 h 1932167"/>
              <a:gd name="connsiteX5" fmla="*/ 739472 w 1137037"/>
              <a:gd name="connsiteY5" fmla="*/ 1884459 h 1932167"/>
              <a:gd name="connsiteX6" fmla="*/ 445273 w 1137037"/>
              <a:gd name="connsiteY6" fmla="*/ 1828800 h 1932167"/>
              <a:gd name="connsiteX7" fmla="*/ 302150 w 1137037"/>
              <a:gd name="connsiteY7" fmla="*/ 1804946 h 1932167"/>
              <a:gd name="connsiteX8" fmla="*/ 166978 w 1137037"/>
              <a:gd name="connsiteY8" fmla="*/ 1789043 h 1932167"/>
              <a:gd name="connsiteX9" fmla="*/ 0 w 1137037"/>
              <a:gd name="connsiteY9" fmla="*/ 1852654 h 1932167"/>
              <a:gd name="connsiteX10" fmla="*/ 63611 w 1137037"/>
              <a:gd name="connsiteY10" fmla="*/ 1534602 h 1932167"/>
              <a:gd name="connsiteX11" fmla="*/ 15861 w 1137037"/>
              <a:gd name="connsiteY11" fmla="*/ 1461466 h 1932167"/>
              <a:gd name="connsiteX12" fmla="*/ 111318 w 1137037"/>
              <a:gd name="connsiteY12" fmla="*/ 1113183 h 1932167"/>
              <a:gd name="connsiteX13" fmla="*/ 135173 w 1137037"/>
              <a:gd name="connsiteY13" fmla="*/ 866692 h 1932167"/>
              <a:gd name="connsiteX14" fmla="*/ 136746 w 1137037"/>
              <a:gd name="connsiteY14" fmla="*/ 694869 h 1932167"/>
              <a:gd name="connsiteX15" fmla="*/ 318094 w 1137037"/>
              <a:gd name="connsiteY15" fmla="*/ 620159 h 1932167"/>
              <a:gd name="connsiteX16" fmla="*/ 389572 w 1137037"/>
              <a:gd name="connsiteY16" fmla="*/ 502548 h 1932167"/>
              <a:gd name="connsiteX17" fmla="*/ 527726 w 1137037"/>
              <a:gd name="connsiteY17" fmla="*/ 413509 h 1932167"/>
              <a:gd name="connsiteX18" fmla="*/ 613742 w 1137037"/>
              <a:gd name="connsiteY18" fmla="*/ 333955 h 1932167"/>
              <a:gd name="connsiteX19" fmla="*/ 706052 w 1137037"/>
              <a:gd name="connsiteY19" fmla="*/ 230505 h 1932167"/>
              <a:gd name="connsiteX20" fmla="*/ 775998 w 1137037"/>
              <a:gd name="connsiteY20" fmla="*/ 76242 h 1932167"/>
              <a:gd name="connsiteX21" fmla="*/ 803082 w 1137037"/>
              <a:gd name="connsiteY21" fmla="*/ 0 h 1932167"/>
              <a:gd name="connsiteX22" fmla="*/ 890546 w 1137037"/>
              <a:gd name="connsiteY22" fmla="*/ 135172 h 1932167"/>
              <a:gd name="connsiteX23" fmla="*/ 938254 w 1137037"/>
              <a:gd name="connsiteY23" fmla="*/ 381663 h 1932167"/>
              <a:gd name="connsiteX24" fmla="*/ 1081378 w 1137037"/>
              <a:gd name="connsiteY24" fmla="*/ 469127 h 1932167"/>
              <a:gd name="connsiteX0" fmla="*/ 1081378 w 1137037"/>
              <a:gd name="connsiteY0" fmla="*/ 469127 h 1932167"/>
              <a:gd name="connsiteX1" fmla="*/ 1137037 w 1137037"/>
              <a:gd name="connsiteY1" fmla="*/ 890546 h 1932167"/>
              <a:gd name="connsiteX2" fmla="*/ 1105232 w 1137037"/>
              <a:gd name="connsiteY2" fmla="*/ 1176793 h 1932167"/>
              <a:gd name="connsiteX3" fmla="*/ 978011 w 1137037"/>
              <a:gd name="connsiteY3" fmla="*/ 1677725 h 1932167"/>
              <a:gd name="connsiteX4" fmla="*/ 795131 w 1137037"/>
              <a:gd name="connsiteY4" fmla="*/ 1932167 h 1932167"/>
              <a:gd name="connsiteX5" fmla="*/ 739472 w 1137037"/>
              <a:gd name="connsiteY5" fmla="*/ 1884459 h 1932167"/>
              <a:gd name="connsiteX6" fmla="*/ 445273 w 1137037"/>
              <a:gd name="connsiteY6" fmla="*/ 1828800 h 1932167"/>
              <a:gd name="connsiteX7" fmla="*/ 302150 w 1137037"/>
              <a:gd name="connsiteY7" fmla="*/ 1804946 h 1932167"/>
              <a:gd name="connsiteX8" fmla="*/ 166978 w 1137037"/>
              <a:gd name="connsiteY8" fmla="*/ 1789043 h 1932167"/>
              <a:gd name="connsiteX9" fmla="*/ 0 w 1137037"/>
              <a:gd name="connsiteY9" fmla="*/ 1852654 h 1932167"/>
              <a:gd name="connsiteX10" fmla="*/ 82661 w 1137037"/>
              <a:gd name="connsiteY10" fmla="*/ 1539364 h 1932167"/>
              <a:gd name="connsiteX11" fmla="*/ 15861 w 1137037"/>
              <a:gd name="connsiteY11" fmla="*/ 1461466 h 1932167"/>
              <a:gd name="connsiteX12" fmla="*/ 111318 w 1137037"/>
              <a:gd name="connsiteY12" fmla="*/ 1113183 h 1932167"/>
              <a:gd name="connsiteX13" fmla="*/ 135173 w 1137037"/>
              <a:gd name="connsiteY13" fmla="*/ 866692 h 1932167"/>
              <a:gd name="connsiteX14" fmla="*/ 136746 w 1137037"/>
              <a:gd name="connsiteY14" fmla="*/ 694869 h 1932167"/>
              <a:gd name="connsiteX15" fmla="*/ 318094 w 1137037"/>
              <a:gd name="connsiteY15" fmla="*/ 620159 h 1932167"/>
              <a:gd name="connsiteX16" fmla="*/ 389572 w 1137037"/>
              <a:gd name="connsiteY16" fmla="*/ 502548 h 1932167"/>
              <a:gd name="connsiteX17" fmla="*/ 527726 w 1137037"/>
              <a:gd name="connsiteY17" fmla="*/ 413509 h 1932167"/>
              <a:gd name="connsiteX18" fmla="*/ 613742 w 1137037"/>
              <a:gd name="connsiteY18" fmla="*/ 333955 h 1932167"/>
              <a:gd name="connsiteX19" fmla="*/ 706052 w 1137037"/>
              <a:gd name="connsiteY19" fmla="*/ 230505 h 1932167"/>
              <a:gd name="connsiteX20" fmla="*/ 775998 w 1137037"/>
              <a:gd name="connsiteY20" fmla="*/ 76242 h 1932167"/>
              <a:gd name="connsiteX21" fmla="*/ 803082 w 1137037"/>
              <a:gd name="connsiteY21" fmla="*/ 0 h 1932167"/>
              <a:gd name="connsiteX22" fmla="*/ 890546 w 1137037"/>
              <a:gd name="connsiteY22" fmla="*/ 135172 h 1932167"/>
              <a:gd name="connsiteX23" fmla="*/ 938254 w 1137037"/>
              <a:gd name="connsiteY23" fmla="*/ 381663 h 1932167"/>
              <a:gd name="connsiteX24" fmla="*/ 1081378 w 1137037"/>
              <a:gd name="connsiteY24" fmla="*/ 469127 h 1932167"/>
              <a:gd name="connsiteX0" fmla="*/ 1081378 w 1137037"/>
              <a:gd name="connsiteY0" fmla="*/ 469127 h 1932167"/>
              <a:gd name="connsiteX1" fmla="*/ 1137037 w 1137037"/>
              <a:gd name="connsiteY1" fmla="*/ 890546 h 1932167"/>
              <a:gd name="connsiteX2" fmla="*/ 1105232 w 1137037"/>
              <a:gd name="connsiteY2" fmla="*/ 1176793 h 1932167"/>
              <a:gd name="connsiteX3" fmla="*/ 978011 w 1137037"/>
              <a:gd name="connsiteY3" fmla="*/ 1677725 h 1932167"/>
              <a:gd name="connsiteX4" fmla="*/ 795131 w 1137037"/>
              <a:gd name="connsiteY4" fmla="*/ 1932167 h 1932167"/>
              <a:gd name="connsiteX5" fmla="*/ 739472 w 1137037"/>
              <a:gd name="connsiteY5" fmla="*/ 1884459 h 1932167"/>
              <a:gd name="connsiteX6" fmla="*/ 445273 w 1137037"/>
              <a:gd name="connsiteY6" fmla="*/ 1800225 h 1932167"/>
              <a:gd name="connsiteX7" fmla="*/ 302150 w 1137037"/>
              <a:gd name="connsiteY7" fmla="*/ 1804946 h 1932167"/>
              <a:gd name="connsiteX8" fmla="*/ 166978 w 1137037"/>
              <a:gd name="connsiteY8" fmla="*/ 1789043 h 1932167"/>
              <a:gd name="connsiteX9" fmla="*/ 0 w 1137037"/>
              <a:gd name="connsiteY9" fmla="*/ 1852654 h 1932167"/>
              <a:gd name="connsiteX10" fmla="*/ 82661 w 1137037"/>
              <a:gd name="connsiteY10" fmla="*/ 1539364 h 1932167"/>
              <a:gd name="connsiteX11" fmla="*/ 15861 w 1137037"/>
              <a:gd name="connsiteY11" fmla="*/ 1461466 h 1932167"/>
              <a:gd name="connsiteX12" fmla="*/ 111318 w 1137037"/>
              <a:gd name="connsiteY12" fmla="*/ 1113183 h 1932167"/>
              <a:gd name="connsiteX13" fmla="*/ 135173 w 1137037"/>
              <a:gd name="connsiteY13" fmla="*/ 866692 h 1932167"/>
              <a:gd name="connsiteX14" fmla="*/ 136746 w 1137037"/>
              <a:gd name="connsiteY14" fmla="*/ 694869 h 1932167"/>
              <a:gd name="connsiteX15" fmla="*/ 318094 w 1137037"/>
              <a:gd name="connsiteY15" fmla="*/ 620159 h 1932167"/>
              <a:gd name="connsiteX16" fmla="*/ 389572 w 1137037"/>
              <a:gd name="connsiteY16" fmla="*/ 502548 h 1932167"/>
              <a:gd name="connsiteX17" fmla="*/ 527726 w 1137037"/>
              <a:gd name="connsiteY17" fmla="*/ 413509 h 1932167"/>
              <a:gd name="connsiteX18" fmla="*/ 613742 w 1137037"/>
              <a:gd name="connsiteY18" fmla="*/ 333955 h 1932167"/>
              <a:gd name="connsiteX19" fmla="*/ 706052 w 1137037"/>
              <a:gd name="connsiteY19" fmla="*/ 230505 h 1932167"/>
              <a:gd name="connsiteX20" fmla="*/ 775998 w 1137037"/>
              <a:gd name="connsiteY20" fmla="*/ 76242 h 1932167"/>
              <a:gd name="connsiteX21" fmla="*/ 803082 w 1137037"/>
              <a:gd name="connsiteY21" fmla="*/ 0 h 1932167"/>
              <a:gd name="connsiteX22" fmla="*/ 890546 w 1137037"/>
              <a:gd name="connsiteY22" fmla="*/ 135172 h 1932167"/>
              <a:gd name="connsiteX23" fmla="*/ 938254 w 1137037"/>
              <a:gd name="connsiteY23" fmla="*/ 381663 h 1932167"/>
              <a:gd name="connsiteX24" fmla="*/ 1081378 w 1137037"/>
              <a:gd name="connsiteY24" fmla="*/ 469127 h 1932167"/>
              <a:gd name="connsiteX0" fmla="*/ 1081378 w 1137037"/>
              <a:gd name="connsiteY0" fmla="*/ 469127 h 1932167"/>
              <a:gd name="connsiteX1" fmla="*/ 1137037 w 1137037"/>
              <a:gd name="connsiteY1" fmla="*/ 890546 h 1932167"/>
              <a:gd name="connsiteX2" fmla="*/ 1105232 w 1137037"/>
              <a:gd name="connsiteY2" fmla="*/ 1176793 h 1932167"/>
              <a:gd name="connsiteX3" fmla="*/ 978011 w 1137037"/>
              <a:gd name="connsiteY3" fmla="*/ 1677725 h 1932167"/>
              <a:gd name="connsiteX4" fmla="*/ 795131 w 1137037"/>
              <a:gd name="connsiteY4" fmla="*/ 1932167 h 1932167"/>
              <a:gd name="connsiteX5" fmla="*/ 739472 w 1137037"/>
              <a:gd name="connsiteY5" fmla="*/ 1884459 h 1932167"/>
              <a:gd name="connsiteX6" fmla="*/ 445273 w 1137037"/>
              <a:gd name="connsiteY6" fmla="*/ 1800225 h 1932167"/>
              <a:gd name="connsiteX7" fmla="*/ 311675 w 1137037"/>
              <a:gd name="connsiteY7" fmla="*/ 1776371 h 1932167"/>
              <a:gd name="connsiteX8" fmla="*/ 166978 w 1137037"/>
              <a:gd name="connsiteY8" fmla="*/ 1789043 h 1932167"/>
              <a:gd name="connsiteX9" fmla="*/ 0 w 1137037"/>
              <a:gd name="connsiteY9" fmla="*/ 1852654 h 1932167"/>
              <a:gd name="connsiteX10" fmla="*/ 82661 w 1137037"/>
              <a:gd name="connsiteY10" fmla="*/ 1539364 h 1932167"/>
              <a:gd name="connsiteX11" fmla="*/ 15861 w 1137037"/>
              <a:gd name="connsiteY11" fmla="*/ 1461466 h 1932167"/>
              <a:gd name="connsiteX12" fmla="*/ 111318 w 1137037"/>
              <a:gd name="connsiteY12" fmla="*/ 1113183 h 1932167"/>
              <a:gd name="connsiteX13" fmla="*/ 135173 w 1137037"/>
              <a:gd name="connsiteY13" fmla="*/ 866692 h 1932167"/>
              <a:gd name="connsiteX14" fmla="*/ 136746 w 1137037"/>
              <a:gd name="connsiteY14" fmla="*/ 694869 h 1932167"/>
              <a:gd name="connsiteX15" fmla="*/ 318094 w 1137037"/>
              <a:gd name="connsiteY15" fmla="*/ 620159 h 1932167"/>
              <a:gd name="connsiteX16" fmla="*/ 389572 w 1137037"/>
              <a:gd name="connsiteY16" fmla="*/ 502548 h 1932167"/>
              <a:gd name="connsiteX17" fmla="*/ 527726 w 1137037"/>
              <a:gd name="connsiteY17" fmla="*/ 413509 h 1932167"/>
              <a:gd name="connsiteX18" fmla="*/ 613742 w 1137037"/>
              <a:gd name="connsiteY18" fmla="*/ 333955 h 1932167"/>
              <a:gd name="connsiteX19" fmla="*/ 706052 w 1137037"/>
              <a:gd name="connsiteY19" fmla="*/ 230505 h 1932167"/>
              <a:gd name="connsiteX20" fmla="*/ 775998 w 1137037"/>
              <a:gd name="connsiteY20" fmla="*/ 76242 h 1932167"/>
              <a:gd name="connsiteX21" fmla="*/ 803082 w 1137037"/>
              <a:gd name="connsiteY21" fmla="*/ 0 h 1932167"/>
              <a:gd name="connsiteX22" fmla="*/ 890546 w 1137037"/>
              <a:gd name="connsiteY22" fmla="*/ 135172 h 1932167"/>
              <a:gd name="connsiteX23" fmla="*/ 938254 w 1137037"/>
              <a:gd name="connsiteY23" fmla="*/ 381663 h 1932167"/>
              <a:gd name="connsiteX24" fmla="*/ 1081378 w 1137037"/>
              <a:gd name="connsiteY24" fmla="*/ 469127 h 1932167"/>
              <a:gd name="connsiteX0" fmla="*/ 1081378 w 1137037"/>
              <a:gd name="connsiteY0" fmla="*/ 469127 h 1932167"/>
              <a:gd name="connsiteX1" fmla="*/ 1137037 w 1137037"/>
              <a:gd name="connsiteY1" fmla="*/ 890546 h 1932167"/>
              <a:gd name="connsiteX2" fmla="*/ 1105232 w 1137037"/>
              <a:gd name="connsiteY2" fmla="*/ 1176793 h 1932167"/>
              <a:gd name="connsiteX3" fmla="*/ 978011 w 1137037"/>
              <a:gd name="connsiteY3" fmla="*/ 1677725 h 1932167"/>
              <a:gd name="connsiteX4" fmla="*/ 795131 w 1137037"/>
              <a:gd name="connsiteY4" fmla="*/ 1932167 h 1932167"/>
              <a:gd name="connsiteX5" fmla="*/ 739472 w 1137037"/>
              <a:gd name="connsiteY5" fmla="*/ 1884459 h 1932167"/>
              <a:gd name="connsiteX6" fmla="*/ 445273 w 1137037"/>
              <a:gd name="connsiteY6" fmla="*/ 1800225 h 1932167"/>
              <a:gd name="connsiteX7" fmla="*/ 311675 w 1137037"/>
              <a:gd name="connsiteY7" fmla="*/ 1776371 h 1932167"/>
              <a:gd name="connsiteX8" fmla="*/ 181266 w 1137037"/>
              <a:gd name="connsiteY8" fmla="*/ 1774755 h 1932167"/>
              <a:gd name="connsiteX9" fmla="*/ 0 w 1137037"/>
              <a:gd name="connsiteY9" fmla="*/ 1852654 h 1932167"/>
              <a:gd name="connsiteX10" fmla="*/ 82661 w 1137037"/>
              <a:gd name="connsiteY10" fmla="*/ 1539364 h 1932167"/>
              <a:gd name="connsiteX11" fmla="*/ 15861 w 1137037"/>
              <a:gd name="connsiteY11" fmla="*/ 1461466 h 1932167"/>
              <a:gd name="connsiteX12" fmla="*/ 111318 w 1137037"/>
              <a:gd name="connsiteY12" fmla="*/ 1113183 h 1932167"/>
              <a:gd name="connsiteX13" fmla="*/ 135173 w 1137037"/>
              <a:gd name="connsiteY13" fmla="*/ 866692 h 1932167"/>
              <a:gd name="connsiteX14" fmla="*/ 136746 w 1137037"/>
              <a:gd name="connsiteY14" fmla="*/ 694869 h 1932167"/>
              <a:gd name="connsiteX15" fmla="*/ 318094 w 1137037"/>
              <a:gd name="connsiteY15" fmla="*/ 620159 h 1932167"/>
              <a:gd name="connsiteX16" fmla="*/ 389572 w 1137037"/>
              <a:gd name="connsiteY16" fmla="*/ 502548 h 1932167"/>
              <a:gd name="connsiteX17" fmla="*/ 527726 w 1137037"/>
              <a:gd name="connsiteY17" fmla="*/ 413509 h 1932167"/>
              <a:gd name="connsiteX18" fmla="*/ 613742 w 1137037"/>
              <a:gd name="connsiteY18" fmla="*/ 333955 h 1932167"/>
              <a:gd name="connsiteX19" fmla="*/ 706052 w 1137037"/>
              <a:gd name="connsiteY19" fmla="*/ 230505 h 1932167"/>
              <a:gd name="connsiteX20" fmla="*/ 775998 w 1137037"/>
              <a:gd name="connsiteY20" fmla="*/ 76242 h 1932167"/>
              <a:gd name="connsiteX21" fmla="*/ 803082 w 1137037"/>
              <a:gd name="connsiteY21" fmla="*/ 0 h 1932167"/>
              <a:gd name="connsiteX22" fmla="*/ 890546 w 1137037"/>
              <a:gd name="connsiteY22" fmla="*/ 135172 h 1932167"/>
              <a:gd name="connsiteX23" fmla="*/ 938254 w 1137037"/>
              <a:gd name="connsiteY23" fmla="*/ 381663 h 1932167"/>
              <a:gd name="connsiteX24" fmla="*/ 1081378 w 1137037"/>
              <a:gd name="connsiteY24" fmla="*/ 469127 h 1932167"/>
              <a:gd name="connsiteX0" fmla="*/ 1067090 w 1122749"/>
              <a:gd name="connsiteY0" fmla="*/ 469127 h 1932167"/>
              <a:gd name="connsiteX1" fmla="*/ 1122749 w 1122749"/>
              <a:gd name="connsiteY1" fmla="*/ 890546 h 1932167"/>
              <a:gd name="connsiteX2" fmla="*/ 1090944 w 1122749"/>
              <a:gd name="connsiteY2" fmla="*/ 1176793 h 1932167"/>
              <a:gd name="connsiteX3" fmla="*/ 963723 w 1122749"/>
              <a:gd name="connsiteY3" fmla="*/ 1677725 h 1932167"/>
              <a:gd name="connsiteX4" fmla="*/ 780843 w 1122749"/>
              <a:gd name="connsiteY4" fmla="*/ 1932167 h 1932167"/>
              <a:gd name="connsiteX5" fmla="*/ 725184 w 1122749"/>
              <a:gd name="connsiteY5" fmla="*/ 1884459 h 1932167"/>
              <a:gd name="connsiteX6" fmla="*/ 430985 w 1122749"/>
              <a:gd name="connsiteY6" fmla="*/ 1800225 h 1932167"/>
              <a:gd name="connsiteX7" fmla="*/ 297387 w 1122749"/>
              <a:gd name="connsiteY7" fmla="*/ 1776371 h 1932167"/>
              <a:gd name="connsiteX8" fmla="*/ 166978 w 1122749"/>
              <a:gd name="connsiteY8" fmla="*/ 1774755 h 1932167"/>
              <a:gd name="connsiteX9" fmla="*/ 0 w 1122749"/>
              <a:gd name="connsiteY9" fmla="*/ 1843129 h 1932167"/>
              <a:gd name="connsiteX10" fmla="*/ 68373 w 1122749"/>
              <a:gd name="connsiteY10" fmla="*/ 1539364 h 1932167"/>
              <a:gd name="connsiteX11" fmla="*/ 1573 w 1122749"/>
              <a:gd name="connsiteY11" fmla="*/ 1461466 h 1932167"/>
              <a:gd name="connsiteX12" fmla="*/ 97030 w 1122749"/>
              <a:gd name="connsiteY12" fmla="*/ 1113183 h 1932167"/>
              <a:gd name="connsiteX13" fmla="*/ 120885 w 1122749"/>
              <a:gd name="connsiteY13" fmla="*/ 866692 h 1932167"/>
              <a:gd name="connsiteX14" fmla="*/ 122458 w 1122749"/>
              <a:gd name="connsiteY14" fmla="*/ 694869 h 1932167"/>
              <a:gd name="connsiteX15" fmla="*/ 303806 w 1122749"/>
              <a:gd name="connsiteY15" fmla="*/ 620159 h 1932167"/>
              <a:gd name="connsiteX16" fmla="*/ 375284 w 1122749"/>
              <a:gd name="connsiteY16" fmla="*/ 502548 h 1932167"/>
              <a:gd name="connsiteX17" fmla="*/ 513438 w 1122749"/>
              <a:gd name="connsiteY17" fmla="*/ 413509 h 1932167"/>
              <a:gd name="connsiteX18" fmla="*/ 599454 w 1122749"/>
              <a:gd name="connsiteY18" fmla="*/ 333955 h 1932167"/>
              <a:gd name="connsiteX19" fmla="*/ 691764 w 1122749"/>
              <a:gd name="connsiteY19" fmla="*/ 230505 h 1932167"/>
              <a:gd name="connsiteX20" fmla="*/ 761710 w 1122749"/>
              <a:gd name="connsiteY20" fmla="*/ 76242 h 1932167"/>
              <a:gd name="connsiteX21" fmla="*/ 788794 w 1122749"/>
              <a:gd name="connsiteY21" fmla="*/ 0 h 1932167"/>
              <a:gd name="connsiteX22" fmla="*/ 876258 w 1122749"/>
              <a:gd name="connsiteY22" fmla="*/ 135172 h 1932167"/>
              <a:gd name="connsiteX23" fmla="*/ 923966 w 1122749"/>
              <a:gd name="connsiteY23" fmla="*/ 381663 h 1932167"/>
              <a:gd name="connsiteX24" fmla="*/ 1067090 w 1122749"/>
              <a:gd name="connsiteY24" fmla="*/ 469127 h 1932167"/>
              <a:gd name="connsiteX0" fmla="*/ 1067090 w 1122749"/>
              <a:gd name="connsiteY0" fmla="*/ 469127 h 1932167"/>
              <a:gd name="connsiteX1" fmla="*/ 1122749 w 1122749"/>
              <a:gd name="connsiteY1" fmla="*/ 890546 h 1932167"/>
              <a:gd name="connsiteX2" fmla="*/ 1090944 w 1122749"/>
              <a:gd name="connsiteY2" fmla="*/ 1176793 h 1932167"/>
              <a:gd name="connsiteX3" fmla="*/ 963723 w 1122749"/>
              <a:gd name="connsiteY3" fmla="*/ 1677725 h 1932167"/>
              <a:gd name="connsiteX4" fmla="*/ 780843 w 1122749"/>
              <a:gd name="connsiteY4" fmla="*/ 1932167 h 1932167"/>
              <a:gd name="connsiteX5" fmla="*/ 710897 w 1122749"/>
              <a:gd name="connsiteY5" fmla="*/ 1884459 h 1932167"/>
              <a:gd name="connsiteX6" fmla="*/ 430985 w 1122749"/>
              <a:gd name="connsiteY6" fmla="*/ 1800225 h 1932167"/>
              <a:gd name="connsiteX7" fmla="*/ 297387 w 1122749"/>
              <a:gd name="connsiteY7" fmla="*/ 1776371 h 1932167"/>
              <a:gd name="connsiteX8" fmla="*/ 166978 w 1122749"/>
              <a:gd name="connsiteY8" fmla="*/ 1774755 h 1932167"/>
              <a:gd name="connsiteX9" fmla="*/ 0 w 1122749"/>
              <a:gd name="connsiteY9" fmla="*/ 1843129 h 1932167"/>
              <a:gd name="connsiteX10" fmla="*/ 68373 w 1122749"/>
              <a:gd name="connsiteY10" fmla="*/ 1539364 h 1932167"/>
              <a:gd name="connsiteX11" fmla="*/ 1573 w 1122749"/>
              <a:gd name="connsiteY11" fmla="*/ 1461466 h 1932167"/>
              <a:gd name="connsiteX12" fmla="*/ 97030 w 1122749"/>
              <a:gd name="connsiteY12" fmla="*/ 1113183 h 1932167"/>
              <a:gd name="connsiteX13" fmla="*/ 120885 w 1122749"/>
              <a:gd name="connsiteY13" fmla="*/ 866692 h 1932167"/>
              <a:gd name="connsiteX14" fmla="*/ 122458 w 1122749"/>
              <a:gd name="connsiteY14" fmla="*/ 694869 h 1932167"/>
              <a:gd name="connsiteX15" fmla="*/ 303806 w 1122749"/>
              <a:gd name="connsiteY15" fmla="*/ 620159 h 1932167"/>
              <a:gd name="connsiteX16" fmla="*/ 375284 w 1122749"/>
              <a:gd name="connsiteY16" fmla="*/ 502548 h 1932167"/>
              <a:gd name="connsiteX17" fmla="*/ 513438 w 1122749"/>
              <a:gd name="connsiteY17" fmla="*/ 413509 h 1932167"/>
              <a:gd name="connsiteX18" fmla="*/ 599454 w 1122749"/>
              <a:gd name="connsiteY18" fmla="*/ 333955 h 1932167"/>
              <a:gd name="connsiteX19" fmla="*/ 691764 w 1122749"/>
              <a:gd name="connsiteY19" fmla="*/ 230505 h 1932167"/>
              <a:gd name="connsiteX20" fmla="*/ 761710 w 1122749"/>
              <a:gd name="connsiteY20" fmla="*/ 76242 h 1932167"/>
              <a:gd name="connsiteX21" fmla="*/ 788794 w 1122749"/>
              <a:gd name="connsiteY21" fmla="*/ 0 h 1932167"/>
              <a:gd name="connsiteX22" fmla="*/ 876258 w 1122749"/>
              <a:gd name="connsiteY22" fmla="*/ 135172 h 1932167"/>
              <a:gd name="connsiteX23" fmla="*/ 923966 w 1122749"/>
              <a:gd name="connsiteY23" fmla="*/ 381663 h 1932167"/>
              <a:gd name="connsiteX24" fmla="*/ 1067090 w 1122749"/>
              <a:gd name="connsiteY24" fmla="*/ 469127 h 1932167"/>
              <a:gd name="connsiteX0" fmla="*/ 1067090 w 1122749"/>
              <a:gd name="connsiteY0" fmla="*/ 469127 h 1932167"/>
              <a:gd name="connsiteX1" fmla="*/ 1122749 w 1122749"/>
              <a:gd name="connsiteY1" fmla="*/ 890546 h 1932167"/>
              <a:gd name="connsiteX2" fmla="*/ 1090944 w 1122749"/>
              <a:gd name="connsiteY2" fmla="*/ 1176793 h 1932167"/>
              <a:gd name="connsiteX3" fmla="*/ 963723 w 1122749"/>
              <a:gd name="connsiteY3" fmla="*/ 1677725 h 1932167"/>
              <a:gd name="connsiteX4" fmla="*/ 780843 w 1122749"/>
              <a:gd name="connsiteY4" fmla="*/ 1932167 h 1932167"/>
              <a:gd name="connsiteX5" fmla="*/ 663272 w 1122749"/>
              <a:gd name="connsiteY5" fmla="*/ 1865409 h 1932167"/>
              <a:gd name="connsiteX6" fmla="*/ 430985 w 1122749"/>
              <a:gd name="connsiteY6" fmla="*/ 1800225 h 1932167"/>
              <a:gd name="connsiteX7" fmla="*/ 297387 w 1122749"/>
              <a:gd name="connsiteY7" fmla="*/ 1776371 h 1932167"/>
              <a:gd name="connsiteX8" fmla="*/ 166978 w 1122749"/>
              <a:gd name="connsiteY8" fmla="*/ 1774755 h 1932167"/>
              <a:gd name="connsiteX9" fmla="*/ 0 w 1122749"/>
              <a:gd name="connsiteY9" fmla="*/ 1843129 h 1932167"/>
              <a:gd name="connsiteX10" fmla="*/ 68373 w 1122749"/>
              <a:gd name="connsiteY10" fmla="*/ 1539364 h 1932167"/>
              <a:gd name="connsiteX11" fmla="*/ 1573 w 1122749"/>
              <a:gd name="connsiteY11" fmla="*/ 1461466 h 1932167"/>
              <a:gd name="connsiteX12" fmla="*/ 97030 w 1122749"/>
              <a:gd name="connsiteY12" fmla="*/ 1113183 h 1932167"/>
              <a:gd name="connsiteX13" fmla="*/ 120885 w 1122749"/>
              <a:gd name="connsiteY13" fmla="*/ 866692 h 1932167"/>
              <a:gd name="connsiteX14" fmla="*/ 122458 w 1122749"/>
              <a:gd name="connsiteY14" fmla="*/ 694869 h 1932167"/>
              <a:gd name="connsiteX15" fmla="*/ 303806 w 1122749"/>
              <a:gd name="connsiteY15" fmla="*/ 620159 h 1932167"/>
              <a:gd name="connsiteX16" fmla="*/ 375284 w 1122749"/>
              <a:gd name="connsiteY16" fmla="*/ 502548 h 1932167"/>
              <a:gd name="connsiteX17" fmla="*/ 513438 w 1122749"/>
              <a:gd name="connsiteY17" fmla="*/ 413509 h 1932167"/>
              <a:gd name="connsiteX18" fmla="*/ 599454 w 1122749"/>
              <a:gd name="connsiteY18" fmla="*/ 333955 h 1932167"/>
              <a:gd name="connsiteX19" fmla="*/ 691764 w 1122749"/>
              <a:gd name="connsiteY19" fmla="*/ 230505 h 1932167"/>
              <a:gd name="connsiteX20" fmla="*/ 761710 w 1122749"/>
              <a:gd name="connsiteY20" fmla="*/ 76242 h 1932167"/>
              <a:gd name="connsiteX21" fmla="*/ 788794 w 1122749"/>
              <a:gd name="connsiteY21" fmla="*/ 0 h 1932167"/>
              <a:gd name="connsiteX22" fmla="*/ 876258 w 1122749"/>
              <a:gd name="connsiteY22" fmla="*/ 135172 h 1932167"/>
              <a:gd name="connsiteX23" fmla="*/ 923966 w 1122749"/>
              <a:gd name="connsiteY23" fmla="*/ 381663 h 1932167"/>
              <a:gd name="connsiteX24" fmla="*/ 1067090 w 1122749"/>
              <a:gd name="connsiteY24" fmla="*/ 469127 h 1932167"/>
              <a:gd name="connsiteX0" fmla="*/ 987192 w 1122749"/>
              <a:gd name="connsiteY0" fmla="*/ 556592 h 1932167"/>
              <a:gd name="connsiteX1" fmla="*/ 1122749 w 1122749"/>
              <a:gd name="connsiteY1" fmla="*/ 890546 h 1932167"/>
              <a:gd name="connsiteX2" fmla="*/ 1090944 w 1122749"/>
              <a:gd name="connsiteY2" fmla="*/ 1176793 h 1932167"/>
              <a:gd name="connsiteX3" fmla="*/ 963723 w 1122749"/>
              <a:gd name="connsiteY3" fmla="*/ 1677725 h 1932167"/>
              <a:gd name="connsiteX4" fmla="*/ 780843 w 1122749"/>
              <a:gd name="connsiteY4" fmla="*/ 1932167 h 1932167"/>
              <a:gd name="connsiteX5" fmla="*/ 663272 w 1122749"/>
              <a:gd name="connsiteY5" fmla="*/ 1865409 h 1932167"/>
              <a:gd name="connsiteX6" fmla="*/ 430985 w 1122749"/>
              <a:gd name="connsiteY6" fmla="*/ 1800225 h 1932167"/>
              <a:gd name="connsiteX7" fmla="*/ 297387 w 1122749"/>
              <a:gd name="connsiteY7" fmla="*/ 1776371 h 1932167"/>
              <a:gd name="connsiteX8" fmla="*/ 166978 w 1122749"/>
              <a:gd name="connsiteY8" fmla="*/ 1774755 h 1932167"/>
              <a:gd name="connsiteX9" fmla="*/ 0 w 1122749"/>
              <a:gd name="connsiteY9" fmla="*/ 1843129 h 1932167"/>
              <a:gd name="connsiteX10" fmla="*/ 68373 w 1122749"/>
              <a:gd name="connsiteY10" fmla="*/ 1539364 h 1932167"/>
              <a:gd name="connsiteX11" fmla="*/ 1573 w 1122749"/>
              <a:gd name="connsiteY11" fmla="*/ 1461466 h 1932167"/>
              <a:gd name="connsiteX12" fmla="*/ 97030 w 1122749"/>
              <a:gd name="connsiteY12" fmla="*/ 1113183 h 1932167"/>
              <a:gd name="connsiteX13" fmla="*/ 120885 w 1122749"/>
              <a:gd name="connsiteY13" fmla="*/ 866692 h 1932167"/>
              <a:gd name="connsiteX14" fmla="*/ 122458 w 1122749"/>
              <a:gd name="connsiteY14" fmla="*/ 694869 h 1932167"/>
              <a:gd name="connsiteX15" fmla="*/ 303806 w 1122749"/>
              <a:gd name="connsiteY15" fmla="*/ 620159 h 1932167"/>
              <a:gd name="connsiteX16" fmla="*/ 375284 w 1122749"/>
              <a:gd name="connsiteY16" fmla="*/ 502548 h 1932167"/>
              <a:gd name="connsiteX17" fmla="*/ 513438 w 1122749"/>
              <a:gd name="connsiteY17" fmla="*/ 413509 h 1932167"/>
              <a:gd name="connsiteX18" fmla="*/ 599454 w 1122749"/>
              <a:gd name="connsiteY18" fmla="*/ 333955 h 1932167"/>
              <a:gd name="connsiteX19" fmla="*/ 691764 w 1122749"/>
              <a:gd name="connsiteY19" fmla="*/ 230505 h 1932167"/>
              <a:gd name="connsiteX20" fmla="*/ 761710 w 1122749"/>
              <a:gd name="connsiteY20" fmla="*/ 76242 h 1932167"/>
              <a:gd name="connsiteX21" fmla="*/ 788794 w 1122749"/>
              <a:gd name="connsiteY21" fmla="*/ 0 h 1932167"/>
              <a:gd name="connsiteX22" fmla="*/ 876258 w 1122749"/>
              <a:gd name="connsiteY22" fmla="*/ 135172 h 1932167"/>
              <a:gd name="connsiteX23" fmla="*/ 923966 w 1122749"/>
              <a:gd name="connsiteY23" fmla="*/ 381663 h 1932167"/>
              <a:gd name="connsiteX24" fmla="*/ 987192 w 1122749"/>
              <a:gd name="connsiteY24" fmla="*/ 556592 h 1932167"/>
              <a:gd name="connsiteX0" fmla="*/ 987192 w 1098780"/>
              <a:gd name="connsiteY0" fmla="*/ 556592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03806 w 1098780"/>
              <a:gd name="connsiteY15" fmla="*/ 620159 h 1932167"/>
              <a:gd name="connsiteX16" fmla="*/ 375284 w 1098780"/>
              <a:gd name="connsiteY16" fmla="*/ 502548 h 1932167"/>
              <a:gd name="connsiteX17" fmla="*/ 513438 w 1098780"/>
              <a:gd name="connsiteY17" fmla="*/ 413509 h 1932167"/>
              <a:gd name="connsiteX18" fmla="*/ 599454 w 1098780"/>
              <a:gd name="connsiteY18" fmla="*/ 333955 h 1932167"/>
              <a:gd name="connsiteX19" fmla="*/ 691764 w 1098780"/>
              <a:gd name="connsiteY19" fmla="*/ 230505 h 1932167"/>
              <a:gd name="connsiteX20" fmla="*/ 761710 w 1098780"/>
              <a:gd name="connsiteY20" fmla="*/ 76242 h 1932167"/>
              <a:gd name="connsiteX21" fmla="*/ 788794 w 1098780"/>
              <a:gd name="connsiteY21" fmla="*/ 0 h 1932167"/>
              <a:gd name="connsiteX22" fmla="*/ 876258 w 1098780"/>
              <a:gd name="connsiteY22" fmla="*/ 135172 h 1932167"/>
              <a:gd name="connsiteX23" fmla="*/ 923966 w 1098780"/>
              <a:gd name="connsiteY23" fmla="*/ 381663 h 1932167"/>
              <a:gd name="connsiteX24" fmla="*/ 987192 w 1098780"/>
              <a:gd name="connsiteY24" fmla="*/ 556592 h 1932167"/>
              <a:gd name="connsiteX0" fmla="*/ 811416 w 1098780"/>
              <a:gd name="connsiteY0" fmla="*/ 1009817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03806 w 1098780"/>
              <a:gd name="connsiteY15" fmla="*/ 620159 h 1932167"/>
              <a:gd name="connsiteX16" fmla="*/ 375284 w 1098780"/>
              <a:gd name="connsiteY16" fmla="*/ 502548 h 1932167"/>
              <a:gd name="connsiteX17" fmla="*/ 513438 w 1098780"/>
              <a:gd name="connsiteY17" fmla="*/ 413509 h 1932167"/>
              <a:gd name="connsiteX18" fmla="*/ 599454 w 1098780"/>
              <a:gd name="connsiteY18" fmla="*/ 333955 h 1932167"/>
              <a:gd name="connsiteX19" fmla="*/ 691764 w 1098780"/>
              <a:gd name="connsiteY19" fmla="*/ 230505 h 1932167"/>
              <a:gd name="connsiteX20" fmla="*/ 761710 w 1098780"/>
              <a:gd name="connsiteY20" fmla="*/ 76242 h 1932167"/>
              <a:gd name="connsiteX21" fmla="*/ 788794 w 1098780"/>
              <a:gd name="connsiteY21" fmla="*/ 0 h 1932167"/>
              <a:gd name="connsiteX22" fmla="*/ 876258 w 1098780"/>
              <a:gd name="connsiteY22" fmla="*/ 135172 h 1932167"/>
              <a:gd name="connsiteX23" fmla="*/ 923966 w 1098780"/>
              <a:gd name="connsiteY23" fmla="*/ 381663 h 1932167"/>
              <a:gd name="connsiteX24" fmla="*/ 811416 w 1098780"/>
              <a:gd name="connsiteY24" fmla="*/ 1009817 h 1932167"/>
              <a:gd name="connsiteX0" fmla="*/ 811416 w 1098780"/>
              <a:gd name="connsiteY0" fmla="*/ 1009817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03806 w 1098780"/>
              <a:gd name="connsiteY15" fmla="*/ 620159 h 1932167"/>
              <a:gd name="connsiteX16" fmla="*/ 375284 w 1098780"/>
              <a:gd name="connsiteY16" fmla="*/ 502548 h 1932167"/>
              <a:gd name="connsiteX17" fmla="*/ 513438 w 1098780"/>
              <a:gd name="connsiteY17" fmla="*/ 413509 h 1932167"/>
              <a:gd name="connsiteX18" fmla="*/ 599454 w 1098780"/>
              <a:gd name="connsiteY18" fmla="*/ 333955 h 1932167"/>
              <a:gd name="connsiteX19" fmla="*/ 691764 w 1098780"/>
              <a:gd name="connsiteY19" fmla="*/ 230505 h 1932167"/>
              <a:gd name="connsiteX20" fmla="*/ 761710 w 1098780"/>
              <a:gd name="connsiteY20" fmla="*/ 76242 h 1932167"/>
              <a:gd name="connsiteX21" fmla="*/ 788794 w 1098780"/>
              <a:gd name="connsiteY21" fmla="*/ 0 h 1932167"/>
              <a:gd name="connsiteX22" fmla="*/ 876258 w 1098780"/>
              <a:gd name="connsiteY22" fmla="*/ 135172 h 1932167"/>
              <a:gd name="connsiteX23" fmla="*/ 564424 w 1098780"/>
              <a:gd name="connsiteY23" fmla="*/ 1041621 h 1932167"/>
              <a:gd name="connsiteX24" fmla="*/ 811416 w 1098780"/>
              <a:gd name="connsiteY24" fmla="*/ 1009817 h 1932167"/>
              <a:gd name="connsiteX0" fmla="*/ 803427 w 1098780"/>
              <a:gd name="connsiteY0" fmla="*/ 1081379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03806 w 1098780"/>
              <a:gd name="connsiteY15" fmla="*/ 620159 h 1932167"/>
              <a:gd name="connsiteX16" fmla="*/ 375284 w 1098780"/>
              <a:gd name="connsiteY16" fmla="*/ 502548 h 1932167"/>
              <a:gd name="connsiteX17" fmla="*/ 513438 w 1098780"/>
              <a:gd name="connsiteY17" fmla="*/ 413509 h 1932167"/>
              <a:gd name="connsiteX18" fmla="*/ 599454 w 1098780"/>
              <a:gd name="connsiteY18" fmla="*/ 333955 h 1932167"/>
              <a:gd name="connsiteX19" fmla="*/ 691764 w 1098780"/>
              <a:gd name="connsiteY19" fmla="*/ 230505 h 1932167"/>
              <a:gd name="connsiteX20" fmla="*/ 761710 w 1098780"/>
              <a:gd name="connsiteY20" fmla="*/ 76242 h 1932167"/>
              <a:gd name="connsiteX21" fmla="*/ 788794 w 1098780"/>
              <a:gd name="connsiteY21" fmla="*/ 0 h 1932167"/>
              <a:gd name="connsiteX22" fmla="*/ 876258 w 1098780"/>
              <a:gd name="connsiteY22" fmla="*/ 135172 h 1932167"/>
              <a:gd name="connsiteX23" fmla="*/ 564424 w 1098780"/>
              <a:gd name="connsiteY23" fmla="*/ 1041621 h 1932167"/>
              <a:gd name="connsiteX24" fmla="*/ 803427 w 1098780"/>
              <a:gd name="connsiteY24" fmla="*/ 1081379 h 1932167"/>
              <a:gd name="connsiteX0" fmla="*/ 803427 w 1098780"/>
              <a:gd name="connsiteY0" fmla="*/ 1081379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03806 w 1098780"/>
              <a:gd name="connsiteY15" fmla="*/ 620159 h 1932167"/>
              <a:gd name="connsiteX16" fmla="*/ 375284 w 1098780"/>
              <a:gd name="connsiteY16" fmla="*/ 502548 h 1932167"/>
              <a:gd name="connsiteX17" fmla="*/ 513438 w 1098780"/>
              <a:gd name="connsiteY17" fmla="*/ 413509 h 1932167"/>
              <a:gd name="connsiteX18" fmla="*/ 599454 w 1098780"/>
              <a:gd name="connsiteY18" fmla="*/ 333955 h 1932167"/>
              <a:gd name="connsiteX19" fmla="*/ 691764 w 1098780"/>
              <a:gd name="connsiteY19" fmla="*/ 230505 h 1932167"/>
              <a:gd name="connsiteX20" fmla="*/ 761710 w 1098780"/>
              <a:gd name="connsiteY20" fmla="*/ 76242 h 1932167"/>
              <a:gd name="connsiteX21" fmla="*/ 788794 w 1098780"/>
              <a:gd name="connsiteY21" fmla="*/ 0 h 1932167"/>
              <a:gd name="connsiteX22" fmla="*/ 876258 w 1098780"/>
              <a:gd name="connsiteY22" fmla="*/ 135172 h 1932167"/>
              <a:gd name="connsiteX23" fmla="*/ 516486 w 1098780"/>
              <a:gd name="connsiteY23" fmla="*/ 1097280 h 1932167"/>
              <a:gd name="connsiteX24" fmla="*/ 803427 w 1098780"/>
              <a:gd name="connsiteY24" fmla="*/ 1081379 h 1932167"/>
              <a:gd name="connsiteX0" fmla="*/ 803427 w 1098780"/>
              <a:gd name="connsiteY0" fmla="*/ 1081379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75284 w 1098780"/>
              <a:gd name="connsiteY15" fmla="*/ 502548 h 1932167"/>
              <a:gd name="connsiteX16" fmla="*/ 513438 w 1098780"/>
              <a:gd name="connsiteY16" fmla="*/ 413509 h 1932167"/>
              <a:gd name="connsiteX17" fmla="*/ 599454 w 1098780"/>
              <a:gd name="connsiteY17" fmla="*/ 333955 h 1932167"/>
              <a:gd name="connsiteX18" fmla="*/ 691764 w 1098780"/>
              <a:gd name="connsiteY18" fmla="*/ 230505 h 1932167"/>
              <a:gd name="connsiteX19" fmla="*/ 761710 w 1098780"/>
              <a:gd name="connsiteY19" fmla="*/ 76242 h 1932167"/>
              <a:gd name="connsiteX20" fmla="*/ 788794 w 1098780"/>
              <a:gd name="connsiteY20" fmla="*/ 0 h 1932167"/>
              <a:gd name="connsiteX21" fmla="*/ 876258 w 1098780"/>
              <a:gd name="connsiteY21" fmla="*/ 135172 h 1932167"/>
              <a:gd name="connsiteX22" fmla="*/ 516486 w 1098780"/>
              <a:gd name="connsiteY22" fmla="*/ 1097280 h 1932167"/>
              <a:gd name="connsiteX23" fmla="*/ 803427 w 1098780"/>
              <a:gd name="connsiteY23" fmla="*/ 1081379 h 1932167"/>
              <a:gd name="connsiteX0" fmla="*/ 803427 w 1098780"/>
              <a:gd name="connsiteY0" fmla="*/ 1081379 h 1932167"/>
              <a:gd name="connsiteX1" fmla="*/ 1098780 w 1098780"/>
              <a:gd name="connsiteY1" fmla="*/ 1057524 h 1932167"/>
              <a:gd name="connsiteX2" fmla="*/ 1090944 w 1098780"/>
              <a:gd name="connsiteY2" fmla="*/ 1176793 h 1932167"/>
              <a:gd name="connsiteX3" fmla="*/ 963723 w 1098780"/>
              <a:gd name="connsiteY3" fmla="*/ 1677725 h 1932167"/>
              <a:gd name="connsiteX4" fmla="*/ 780843 w 1098780"/>
              <a:gd name="connsiteY4" fmla="*/ 1932167 h 1932167"/>
              <a:gd name="connsiteX5" fmla="*/ 663272 w 1098780"/>
              <a:gd name="connsiteY5" fmla="*/ 1865409 h 1932167"/>
              <a:gd name="connsiteX6" fmla="*/ 430985 w 1098780"/>
              <a:gd name="connsiteY6" fmla="*/ 1800225 h 1932167"/>
              <a:gd name="connsiteX7" fmla="*/ 297387 w 1098780"/>
              <a:gd name="connsiteY7" fmla="*/ 1776371 h 1932167"/>
              <a:gd name="connsiteX8" fmla="*/ 166978 w 1098780"/>
              <a:gd name="connsiteY8" fmla="*/ 1774755 h 1932167"/>
              <a:gd name="connsiteX9" fmla="*/ 0 w 1098780"/>
              <a:gd name="connsiteY9" fmla="*/ 1843129 h 1932167"/>
              <a:gd name="connsiteX10" fmla="*/ 68373 w 1098780"/>
              <a:gd name="connsiteY10" fmla="*/ 1539364 h 1932167"/>
              <a:gd name="connsiteX11" fmla="*/ 1573 w 1098780"/>
              <a:gd name="connsiteY11" fmla="*/ 1461466 h 1932167"/>
              <a:gd name="connsiteX12" fmla="*/ 97030 w 1098780"/>
              <a:gd name="connsiteY12" fmla="*/ 1113183 h 1932167"/>
              <a:gd name="connsiteX13" fmla="*/ 120885 w 1098780"/>
              <a:gd name="connsiteY13" fmla="*/ 866692 h 1932167"/>
              <a:gd name="connsiteX14" fmla="*/ 122458 w 1098780"/>
              <a:gd name="connsiteY14" fmla="*/ 694869 h 1932167"/>
              <a:gd name="connsiteX15" fmla="*/ 375284 w 1098780"/>
              <a:gd name="connsiteY15" fmla="*/ 502548 h 1932167"/>
              <a:gd name="connsiteX16" fmla="*/ 513438 w 1098780"/>
              <a:gd name="connsiteY16" fmla="*/ 413509 h 1932167"/>
              <a:gd name="connsiteX17" fmla="*/ 599454 w 1098780"/>
              <a:gd name="connsiteY17" fmla="*/ 333955 h 1932167"/>
              <a:gd name="connsiteX18" fmla="*/ 691764 w 1098780"/>
              <a:gd name="connsiteY18" fmla="*/ 230505 h 1932167"/>
              <a:gd name="connsiteX19" fmla="*/ 761710 w 1098780"/>
              <a:gd name="connsiteY19" fmla="*/ 76242 h 1932167"/>
              <a:gd name="connsiteX20" fmla="*/ 788794 w 1098780"/>
              <a:gd name="connsiteY20" fmla="*/ 0 h 1932167"/>
              <a:gd name="connsiteX21" fmla="*/ 516486 w 1098780"/>
              <a:gd name="connsiteY21" fmla="*/ 1097280 h 1932167"/>
              <a:gd name="connsiteX22" fmla="*/ 803427 w 1098780"/>
              <a:gd name="connsiteY22" fmla="*/ 1081379 h 1932167"/>
              <a:gd name="connsiteX0" fmla="*/ 803427 w 1098780"/>
              <a:gd name="connsiteY0" fmla="*/ 1005137 h 1855925"/>
              <a:gd name="connsiteX1" fmla="*/ 1098780 w 1098780"/>
              <a:gd name="connsiteY1" fmla="*/ 981282 h 1855925"/>
              <a:gd name="connsiteX2" fmla="*/ 1090944 w 1098780"/>
              <a:gd name="connsiteY2" fmla="*/ 1100551 h 1855925"/>
              <a:gd name="connsiteX3" fmla="*/ 963723 w 1098780"/>
              <a:gd name="connsiteY3" fmla="*/ 1601483 h 1855925"/>
              <a:gd name="connsiteX4" fmla="*/ 780843 w 1098780"/>
              <a:gd name="connsiteY4" fmla="*/ 1855925 h 1855925"/>
              <a:gd name="connsiteX5" fmla="*/ 663272 w 1098780"/>
              <a:gd name="connsiteY5" fmla="*/ 1789167 h 1855925"/>
              <a:gd name="connsiteX6" fmla="*/ 430985 w 1098780"/>
              <a:gd name="connsiteY6" fmla="*/ 1723983 h 1855925"/>
              <a:gd name="connsiteX7" fmla="*/ 297387 w 1098780"/>
              <a:gd name="connsiteY7" fmla="*/ 1700129 h 1855925"/>
              <a:gd name="connsiteX8" fmla="*/ 166978 w 1098780"/>
              <a:gd name="connsiteY8" fmla="*/ 1698513 h 1855925"/>
              <a:gd name="connsiteX9" fmla="*/ 0 w 1098780"/>
              <a:gd name="connsiteY9" fmla="*/ 1766887 h 1855925"/>
              <a:gd name="connsiteX10" fmla="*/ 68373 w 1098780"/>
              <a:gd name="connsiteY10" fmla="*/ 1463122 h 1855925"/>
              <a:gd name="connsiteX11" fmla="*/ 1573 w 1098780"/>
              <a:gd name="connsiteY11" fmla="*/ 1385224 h 1855925"/>
              <a:gd name="connsiteX12" fmla="*/ 97030 w 1098780"/>
              <a:gd name="connsiteY12" fmla="*/ 1036941 h 1855925"/>
              <a:gd name="connsiteX13" fmla="*/ 120885 w 1098780"/>
              <a:gd name="connsiteY13" fmla="*/ 790450 h 1855925"/>
              <a:gd name="connsiteX14" fmla="*/ 122458 w 1098780"/>
              <a:gd name="connsiteY14" fmla="*/ 618627 h 1855925"/>
              <a:gd name="connsiteX15" fmla="*/ 375284 w 1098780"/>
              <a:gd name="connsiteY15" fmla="*/ 426306 h 1855925"/>
              <a:gd name="connsiteX16" fmla="*/ 513438 w 1098780"/>
              <a:gd name="connsiteY16" fmla="*/ 337267 h 1855925"/>
              <a:gd name="connsiteX17" fmla="*/ 599454 w 1098780"/>
              <a:gd name="connsiteY17" fmla="*/ 257713 h 1855925"/>
              <a:gd name="connsiteX18" fmla="*/ 691764 w 1098780"/>
              <a:gd name="connsiteY18" fmla="*/ 154263 h 1855925"/>
              <a:gd name="connsiteX19" fmla="*/ 761710 w 1098780"/>
              <a:gd name="connsiteY19" fmla="*/ 0 h 1855925"/>
              <a:gd name="connsiteX20" fmla="*/ 516486 w 1098780"/>
              <a:gd name="connsiteY20" fmla="*/ 1021038 h 1855925"/>
              <a:gd name="connsiteX21" fmla="*/ 803427 w 1098780"/>
              <a:gd name="connsiteY21" fmla="*/ 1005137 h 1855925"/>
              <a:gd name="connsiteX0" fmla="*/ 803427 w 1098780"/>
              <a:gd name="connsiteY0" fmla="*/ 1005137 h 1855925"/>
              <a:gd name="connsiteX1" fmla="*/ 1098780 w 1098780"/>
              <a:gd name="connsiteY1" fmla="*/ 981282 h 1855925"/>
              <a:gd name="connsiteX2" fmla="*/ 1090944 w 1098780"/>
              <a:gd name="connsiteY2" fmla="*/ 1100551 h 1855925"/>
              <a:gd name="connsiteX3" fmla="*/ 963723 w 1098780"/>
              <a:gd name="connsiteY3" fmla="*/ 1601483 h 1855925"/>
              <a:gd name="connsiteX4" fmla="*/ 780843 w 1098780"/>
              <a:gd name="connsiteY4" fmla="*/ 1855925 h 1855925"/>
              <a:gd name="connsiteX5" fmla="*/ 663272 w 1098780"/>
              <a:gd name="connsiteY5" fmla="*/ 1789167 h 1855925"/>
              <a:gd name="connsiteX6" fmla="*/ 430985 w 1098780"/>
              <a:gd name="connsiteY6" fmla="*/ 1723983 h 1855925"/>
              <a:gd name="connsiteX7" fmla="*/ 297387 w 1098780"/>
              <a:gd name="connsiteY7" fmla="*/ 1700129 h 1855925"/>
              <a:gd name="connsiteX8" fmla="*/ 166978 w 1098780"/>
              <a:gd name="connsiteY8" fmla="*/ 1698513 h 1855925"/>
              <a:gd name="connsiteX9" fmla="*/ 0 w 1098780"/>
              <a:gd name="connsiteY9" fmla="*/ 1766887 h 1855925"/>
              <a:gd name="connsiteX10" fmla="*/ 68373 w 1098780"/>
              <a:gd name="connsiteY10" fmla="*/ 1463122 h 1855925"/>
              <a:gd name="connsiteX11" fmla="*/ 1573 w 1098780"/>
              <a:gd name="connsiteY11" fmla="*/ 1385224 h 1855925"/>
              <a:gd name="connsiteX12" fmla="*/ 97030 w 1098780"/>
              <a:gd name="connsiteY12" fmla="*/ 1036941 h 1855925"/>
              <a:gd name="connsiteX13" fmla="*/ 120885 w 1098780"/>
              <a:gd name="connsiteY13" fmla="*/ 790450 h 1855925"/>
              <a:gd name="connsiteX14" fmla="*/ 122458 w 1098780"/>
              <a:gd name="connsiteY14" fmla="*/ 618627 h 1855925"/>
              <a:gd name="connsiteX15" fmla="*/ 375284 w 1098780"/>
              <a:gd name="connsiteY15" fmla="*/ 426306 h 1855925"/>
              <a:gd name="connsiteX16" fmla="*/ 513438 w 1098780"/>
              <a:gd name="connsiteY16" fmla="*/ 337267 h 1855925"/>
              <a:gd name="connsiteX17" fmla="*/ 599454 w 1098780"/>
              <a:gd name="connsiteY17" fmla="*/ 257713 h 1855925"/>
              <a:gd name="connsiteX18" fmla="*/ 761710 w 1098780"/>
              <a:gd name="connsiteY18" fmla="*/ 0 h 1855925"/>
              <a:gd name="connsiteX19" fmla="*/ 516486 w 1098780"/>
              <a:gd name="connsiteY19" fmla="*/ 1021038 h 1855925"/>
              <a:gd name="connsiteX20" fmla="*/ 803427 w 1098780"/>
              <a:gd name="connsiteY20" fmla="*/ 1005137 h 1855925"/>
              <a:gd name="connsiteX0" fmla="*/ 803427 w 1098780"/>
              <a:gd name="connsiteY0" fmla="*/ 1005137 h 1855925"/>
              <a:gd name="connsiteX1" fmla="*/ 1098780 w 1098780"/>
              <a:gd name="connsiteY1" fmla="*/ 981282 h 1855925"/>
              <a:gd name="connsiteX2" fmla="*/ 1090944 w 1098780"/>
              <a:gd name="connsiteY2" fmla="*/ 1100551 h 1855925"/>
              <a:gd name="connsiteX3" fmla="*/ 963723 w 1098780"/>
              <a:gd name="connsiteY3" fmla="*/ 1601483 h 1855925"/>
              <a:gd name="connsiteX4" fmla="*/ 780843 w 1098780"/>
              <a:gd name="connsiteY4" fmla="*/ 1855925 h 1855925"/>
              <a:gd name="connsiteX5" fmla="*/ 663272 w 1098780"/>
              <a:gd name="connsiteY5" fmla="*/ 1789167 h 1855925"/>
              <a:gd name="connsiteX6" fmla="*/ 430985 w 1098780"/>
              <a:gd name="connsiteY6" fmla="*/ 1723983 h 1855925"/>
              <a:gd name="connsiteX7" fmla="*/ 297387 w 1098780"/>
              <a:gd name="connsiteY7" fmla="*/ 1700129 h 1855925"/>
              <a:gd name="connsiteX8" fmla="*/ 166978 w 1098780"/>
              <a:gd name="connsiteY8" fmla="*/ 1698513 h 1855925"/>
              <a:gd name="connsiteX9" fmla="*/ 0 w 1098780"/>
              <a:gd name="connsiteY9" fmla="*/ 1766887 h 1855925"/>
              <a:gd name="connsiteX10" fmla="*/ 68373 w 1098780"/>
              <a:gd name="connsiteY10" fmla="*/ 1463122 h 1855925"/>
              <a:gd name="connsiteX11" fmla="*/ 1573 w 1098780"/>
              <a:gd name="connsiteY11" fmla="*/ 1385224 h 1855925"/>
              <a:gd name="connsiteX12" fmla="*/ 97030 w 1098780"/>
              <a:gd name="connsiteY12" fmla="*/ 1036941 h 1855925"/>
              <a:gd name="connsiteX13" fmla="*/ 122458 w 1098780"/>
              <a:gd name="connsiteY13" fmla="*/ 618627 h 1855925"/>
              <a:gd name="connsiteX14" fmla="*/ 375284 w 1098780"/>
              <a:gd name="connsiteY14" fmla="*/ 426306 h 1855925"/>
              <a:gd name="connsiteX15" fmla="*/ 513438 w 1098780"/>
              <a:gd name="connsiteY15" fmla="*/ 337267 h 1855925"/>
              <a:gd name="connsiteX16" fmla="*/ 599454 w 1098780"/>
              <a:gd name="connsiteY16" fmla="*/ 257713 h 1855925"/>
              <a:gd name="connsiteX17" fmla="*/ 761710 w 1098780"/>
              <a:gd name="connsiteY17" fmla="*/ 0 h 1855925"/>
              <a:gd name="connsiteX18" fmla="*/ 516486 w 1098780"/>
              <a:gd name="connsiteY18" fmla="*/ 1021038 h 1855925"/>
              <a:gd name="connsiteX19" fmla="*/ 803427 w 1098780"/>
              <a:gd name="connsiteY19" fmla="*/ 1005137 h 1855925"/>
              <a:gd name="connsiteX0" fmla="*/ 803427 w 1098780"/>
              <a:gd name="connsiteY0" fmla="*/ 747424 h 1598212"/>
              <a:gd name="connsiteX1" fmla="*/ 1098780 w 1098780"/>
              <a:gd name="connsiteY1" fmla="*/ 723569 h 1598212"/>
              <a:gd name="connsiteX2" fmla="*/ 1090944 w 1098780"/>
              <a:gd name="connsiteY2" fmla="*/ 842838 h 1598212"/>
              <a:gd name="connsiteX3" fmla="*/ 963723 w 1098780"/>
              <a:gd name="connsiteY3" fmla="*/ 1343770 h 1598212"/>
              <a:gd name="connsiteX4" fmla="*/ 780843 w 1098780"/>
              <a:gd name="connsiteY4" fmla="*/ 1598212 h 1598212"/>
              <a:gd name="connsiteX5" fmla="*/ 663272 w 1098780"/>
              <a:gd name="connsiteY5" fmla="*/ 1531454 h 1598212"/>
              <a:gd name="connsiteX6" fmla="*/ 430985 w 1098780"/>
              <a:gd name="connsiteY6" fmla="*/ 1466270 h 1598212"/>
              <a:gd name="connsiteX7" fmla="*/ 297387 w 1098780"/>
              <a:gd name="connsiteY7" fmla="*/ 1442416 h 1598212"/>
              <a:gd name="connsiteX8" fmla="*/ 166978 w 1098780"/>
              <a:gd name="connsiteY8" fmla="*/ 1440800 h 1598212"/>
              <a:gd name="connsiteX9" fmla="*/ 0 w 1098780"/>
              <a:gd name="connsiteY9" fmla="*/ 1509174 h 1598212"/>
              <a:gd name="connsiteX10" fmla="*/ 68373 w 1098780"/>
              <a:gd name="connsiteY10" fmla="*/ 1205409 h 1598212"/>
              <a:gd name="connsiteX11" fmla="*/ 1573 w 1098780"/>
              <a:gd name="connsiteY11" fmla="*/ 1127511 h 1598212"/>
              <a:gd name="connsiteX12" fmla="*/ 97030 w 1098780"/>
              <a:gd name="connsiteY12" fmla="*/ 779228 h 1598212"/>
              <a:gd name="connsiteX13" fmla="*/ 122458 w 1098780"/>
              <a:gd name="connsiteY13" fmla="*/ 360914 h 1598212"/>
              <a:gd name="connsiteX14" fmla="*/ 375284 w 1098780"/>
              <a:gd name="connsiteY14" fmla="*/ 168593 h 1598212"/>
              <a:gd name="connsiteX15" fmla="*/ 513438 w 1098780"/>
              <a:gd name="connsiteY15" fmla="*/ 79554 h 1598212"/>
              <a:gd name="connsiteX16" fmla="*/ 599454 w 1098780"/>
              <a:gd name="connsiteY16" fmla="*/ 0 h 1598212"/>
              <a:gd name="connsiteX17" fmla="*/ 516486 w 1098780"/>
              <a:gd name="connsiteY17" fmla="*/ 763325 h 1598212"/>
              <a:gd name="connsiteX18" fmla="*/ 803427 w 1098780"/>
              <a:gd name="connsiteY18" fmla="*/ 747424 h 1598212"/>
              <a:gd name="connsiteX0" fmla="*/ 803427 w 1098780"/>
              <a:gd name="connsiteY0" fmla="*/ 747424 h 1598212"/>
              <a:gd name="connsiteX1" fmla="*/ 1098780 w 1098780"/>
              <a:gd name="connsiteY1" fmla="*/ 723569 h 1598212"/>
              <a:gd name="connsiteX2" fmla="*/ 1090944 w 1098780"/>
              <a:gd name="connsiteY2" fmla="*/ 842838 h 1598212"/>
              <a:gd name="connsiteX3" fmla="*/ 963723 w 1098780"/>
              <a:gd name="connsiteY3" fmla="*/ 1343770 h 1598212"/>
              <a:gd name="connsiteX4" fmla="*/ 780843 w 1098780"/>
              <a:gd name="connsiteY4" fmla="*/ 1598212 h 1598212"/>
              <a:gd name="connsiteX5" fmla="*/ 663272 w 1098780"/>
              <a:gd name="connsiteY5" fmla="*/ 1531454 h 1598212"/>
              <a:gd name="connsiteX6" fmla="*/ 430985 w 1098780"/>
              <a:gd name="connsiteY6" fmla="*/ 1466270 h 1598212"/>
              <a:gd name="connsiteX7" fmla="*/ 297387 w 1098780"/>
              <a:gd name="connsiteY7" fmla="*/ 1442416 h 1598212"/>
              <a:gd name="connsiteX8" fmla="*/ 166978 w 1098780"/>
              <a:gd name="connsiteY8" fmla="*/ 1440800 h 1598212"/>
              <a:gd name="connsiteX9" fmla="*/ 0 w 1098780"/>
              <a:gd name="connsiteY9" fmla="*/ 1509174 h 1598212"/>
              <a:gd name="connsiteX10" fmla="*/ 68373 w 1098780"/>
              <a:gd name="connsiteY10" fmla="*/ 1205409 h 1598212"/>
              <a:gd name="connsiteX11" fmla="*/ 1573 w 1098780"/>
              <a:gd name="connsiteY11" fmla="*/ 1127511 h 1598212"/>
              <a:gd name="connsiteX12" fmla="*/ 97030 w 1098780"/>
              <a:gd name="connsiteY12" fmla="*/ 779228 h 1598212"/>
              <a:gd name="connsiteX13" fmla="*/ 122458 w 1098780"/>
              <a:gd name="connsiteY13" fmla="*/ 360914 h 1598212"/>
              <a:gd name="connsiteX14" fmla="*/ 513438 w 1098780"/>
              <a:gd name="connsiteY14" fmla="*/ 79554 h 1598212"/>
              <a:gd name="connsiteX15" fmla="*/ 599454 w 1098780"/>
              <a:gd name="connsiteY15" fmla="*/ 0 h 1598212"/>
              <a:gd name="connsiteX16" fmla="*/ 516486 w 1098780"/>
              <a:gd name="connsiteY16" fmla="*/ 763325 h 1598212"/>
              <a:gd name="connsiteX17" fmla="*/ 803427 w 1098780"/>
              <a:gd name="connsiteY17" fmla="*/ 747424 h 1598212"/>
              <a:gd name="connsiteX0" fmla="*/ 803427 w 1098780"/>
              <a:gd name="connsiteY0" fmla="*/ 747424 h 1598212"/>
              <a:gd name="connsiteX1" fmla="*/ 1098780 w 1098780"/>
              <a:gd name="connsiteY1" fmla="*/ 723569 h 1598212"/>
              <a:gd name="connsiteX2" fmla="*/ 1090944 w 1098780"/>
              <a:gd name="connsiteY2" fmla="*/ 842838 h 1598212"/>
              <a:gd name="connsiteX3" fmla="*/ 963723 w 1098780"/>
              <a:gd name="connsiteY3" fmla="*/ 1343770 h 1598212"/>
              <a:gd name="connsiteX4" fmla="*/ 780843 w 1098780"/>
              <a:gd name="connsiteY4" fmla="*/ 1598212 h 1598212"/>
              <a:gd name="connsiteX5" fmla="*/ 663272 w 1098780"/>
              <a:gd name="connsiteY5" fmla="*/ 1531454 h 1598212"/>
              <a:gd name="connsiteX6" fmla="*/ 430985 w 1098780"/>
              <a:gd name="connsiteY6" fmla="*/ 1466270 h 1598212"/>
              <a:gd name="connsiteX7" fmla="*/ 297387 w 1098780"/>
              <a:gd name="connsiteY7" fmla="*/ 1442416 h 1598212"/>
              <a:gd name="connsiteX8" fmla="*/ 166978 w 1098780"/>
              <a:gd name="connsiteY8" fmla="*/ 1440800 h 1598212"/>
              <a:gd name="connsiteX9" fmla="*/ 0 w 1098780"/>
              <a:gd name="connsiteY9" fmla="*/ 1509174 h 1598212"/>
              <a:gd name="connsiteX10" fmla="*/ 68373 w 1098780"/>
              <a:gd name="connsiteY10" fmla="*/ 1205409 h 1598212"/>
              <a:gd name="connsiteX11" fmla="*/ 1573 w 1098780"/>
              <a:gd name="connsiteY11" fmla="*/ 1127511 h 1598212"/>
              <a:gd name="connsiteX12" fmla="*/ 97030 w 1098780"/>
              <a:gd name="connsiteY12" fmla="*/ 779228 h 1598212"/>
              <a:gd name="connsiteX13" fmla="*/ 122458 w 1098780"/>
              <a:gd name="connsiteY13" fmla="*/ 360914 h 1598212"/>
              <a:gd name="connsiteX14" fmla="*/ 599454 w 1098780"/>
              <a:gd name="connsiteY14" fmla="*/ 0 h 1598212"/>
              <a:gd name="connsiteX15" fmla="*/ 516486 w 1098780"/>
              <a:gd name="connsiteY15" fmla="*/ 763325 h 1598212"/>
              <a:gd name="connsiteX16" fmla="*/ 803427 w 1098780"/>
              <a:gd name="connsiteY16" fmla="*/ 747424 h 1598212"/>
              <a:gd name="connsiteX0" fmla="*/ 803427 w 1098780"/>
              <a:gd name="connsiteY0" fmla="*/ 386510 h 1237298"/>
              <a:gd name="connsiteX1" fmla="*/ 1098780 w 1098780"/>
              <a:gd name="connsiteY1" fmla="*/ 362655 h 1237298"/>
              <a:gd name="connsiteX2" fmla="*/ 1090944 w 1098780"/>
              <a:gd name="connsiteY2" fmla="*/ 481924 h 1237298"/>
              <a:gd name="connsiteX3" fmla="*/ 963723 w 1098780"/>
              <a:gd name="connsiteY3" fmla="*/ 982856 h 1237298"/>
              <a:gd name="connsiteX4" fmla="*/ 780843 w 1098780"/>
              <a:gd name="connsiteY4" fmla="*/ 1237298 h 1237298"/>
              <a:gd name="connsiteX5" fmla="*/ 663272 w 1098780"/>
              <a:gd name="connsiteY5" fmla="*/ 1170540 h 1237298"/>
              <a:gd name="connsiteX6" fmla="*/ 430985 w 1098780"/>
              <a:gd name="connsiteY6" fmla="*/ 1105356 h 1237298"/>
              <a:gd name="connsiteX7" fmla="*/ 297387 w 1098780"/>
              <a:gd name="connsiteY7" fmla="*/ 1081502 h 1237298"/>
              <a:gd name="connsiteX8" fmla="*/ 166978 w 1098780"/>
              <a:gd name="connsiteY8" fmla="*/ 1079886 h 1237298"/>
              <a:gd name="connsiteX9" fmla="*/ 0 w 1098780"/>
              <a:gd name="connsiteY9" fmla="*/ 1148260 h 1237298"/>
              <a:gd name="connsiteX10" fmla="*/ 68373 w 1098780"/>
              <a:gd name="connsiteY10" fmla="*/ 844495 h 1237298"/>
              <a:gd name="connsiteX11" fmla="*/ 1573 w 1098780"/>
              <a:gd name="connsiteY11" fmla="*/ 766597 h 1237298"/>
              <a:gd name="connsiteX12" fmla="*/ 97030 w 1098780"/>
              <a:gd name="connsiteY12" fmla="*/ 418314 h 1237298"/>
              <a:gd name="connsiteX13" fmla="*/ 122458 w 1098780"/>
              <a:gd name="connsiteY13" fmla="*/ 0 h 1237298"/>
              <a:gd name="connsiteX14" fmla="*/ 516486 w 1098780"/>
              <a:gd name="connsiteY14" fmla="*/ 402411 h 1237298"/>
              <a:gd name="connsiteX15" fmla="*/ 803427 w 1098780"/>
              <a:gd name="connsiteY15" fmla="*/ 386510 h 1237298"/>
              <a:gd name="connsiteX0" fmla="*/ 803427 w 1098780"/>
              <a:gd name="connsiteY0" fmla="*/ 23855 h 874643"/>
              <a:gd name="connsiteX1" fmla="*/ 1098780 w 1098780"/>
              <a:gd name="connsiteY1" fmla="*/ 0 h 874643"/>
              <a:gd name="connsiteX2" fmla="*/ 1090944 w 1098780"/>
              <a:gd name="connsiteY2" fmla="*/ 119269 h 874643"/>
              <a:gd name="connsiteX3" fmla="*/ 963723 w 1098780"/>
              <a:gd name="connsiteY3" fmla="*/ 620201 h 874643"/>
              <a:gd name="connsiteX4" fmla="*/ 780843 w 1098780"/>
              <a:gd name="connsiteY4" fmla="*/ 874643 h 874643"/>
              <a:gd name="connsiteX5" fmla="*/ 663272 w 1098780"/>
              <a:gd name="connsiteY5" fmla="*/ 807885 h 874643"/>
              <a:gd name="connsiteX6" fmla="*/ 430985 w 1098780"/>
              <a:gd name="connsiteY6" fmla="*/ 742701 h 874643"/>
              <a:gd name="connsiteX7" fmla="*/ 297387 w 1098780"/>
              <a:gd name="connsiteY7" fmla="*/ 718847 h 874643"/>
              <a:gd name="connsiteX8" fmla="*/ 166978 w 1098780"/>
              <a:gd name="connsiteY8" fmla="*/ 717231 h 874643"/>
              <a:gd name="connsiteX9" fmla="*/ 0 w 1098780"/>
              <a:gd name="connsiteY9" fmla="*/ 785605 h 874643"/>
              <a:gd name="connsiteX10" fmla="*/ 68373 w 1098780"/>
              <a:gd name="connsiteY10" fmla="*/ 481840 h 874643"/>
              <a:gd name="connsiteX11" fmla="*/ 1573 w 1098780"/>
              <a:gd name="connsiteY11" fmla="*/ 403942 h 874643"/>
              <a:gd name="connsiteX12" fmla="*/ 97030 w 1098780"/>
              <a:gd name="connsiteY12" fmla="*/ 55659 h 874643"/>
              <a:gd name="connsiteX13" fmla="*/ 298233 w 1098780"/>
              <a:gd name="connsiteY13" fmla="*/ 42861 h 874643"/>
              <a:gd name="connsiteX14" fmla="*/ 516486 w 1098780"/>
              <a:gd name="connsiteY14" fmla="*/ 39756 h 874643"/>
              <a:gd name="connsiteX15" fmla="*/ 803427 w 1098780"/>
              <a:gd name="connsiteY15" fmla="*/ 23855 h 87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780" h="874643">
                <a:moveTo>
                  <a:pt x="803427" y="23855"/>
                </a:moveTo>
                <a:lnTo>
                  <a:pt x="1098780" y="0"/>
                </a:lnTo>
                <a:lnTo>
                  <a:pt x="1090944" y="119269"/>
                </a:lnTo>
                <a:lnTo>
                  <a:pt x="963723" y="620201"/>
                </a:lnTo>
                <a:lnTo>
                  <a:pt x="780843" y="874643"/>
                </a:lnTo>
                <a:lnTo>
                  <a:pt x="663272" y="807885"/>
                </a:lnTo>
                <a:lnTo>
                  <a:pt x="430985" y="742701"/>
                </a:lnTo>
                <a:lnTo>
                  <a:pt x="297387" y="718847"/>
                </a:lnTo>
                <a:lnTo>
                  <a:pt x="166978" y="717231"/>
                </a:lnTo>
                <a:lnTo>
                  <a:pt x="0" y="785605"/>
                </a:lnTo>
                <a:lnTo>
                  <a:pt x="68373" y="481840"/>
                </a:lnTo>
                <a:lnTo>
                  <a:pt x="1573" y="403942"/>
                </a:lnTo>
                <a:lnTo>
                  <a:pt x="97030" y="55659"/>
                </a:lnTo>
                <a:lnTo>
                  <a:pt x="298233" y="42861"/>
                </a:lnTo>
                <a:lnTo>
                  <a:pt x="516486" y="39756"/>
                </a:lnTo>
                <a:lnTo>
                  <a:pt x="803427" y="23855"/>
                </a:lnTo>
                <a:close/>
              </a:path>
            </a:pathLst>
          </a:custGeom>
          <a:solidFill>
            <a:schemeClr val="accent1">
              <a:alpha val="45000"/>
            </a:schemeClr>
          </a:solidFill>
          <a:ln w="317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148" name="テキスト ボックス 147"/>
          <p:cNvSpPr txBox="1"/>
          <p:nvPr/>
        </p:nvSpPr>
        <p:spPr>
          <a:xfrm>
            <a:off x="4304551" y="4674367"/>
            <a:ext cx="560399"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岸和田港塔原線</a:t>
            </a:r>
          </a:p>
        </p:txBody>
      </p:sp>
      <p:sp>
        <p:nvSpPr>
          <p:cNvPr id="149" name="テキスト ボックス 148"/>
          <p:cNvSpPr txBox="1"/>
          <p:nvPr/>
        </p:nvSpPr>
        <p:spPr>
          <a:xfrm>
            <a:off x="4995155" y="4060317"/>
            <a:ext cx="346884" cy="153888"/>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（都）堺港</a:t>
            </a:r>
            <a:endParaRPr lang="en-US" altLang="ja-JP" sz="500" dirty="0"/>
          </a:p>
          <a:p>
            <a:pPr algn="ctr"/>
            <a:r>
              <a:rPr lang="ja-JP" altLang="en-US" sz="500" dirty="0"/>
              <a:t>大堀線</a:t>
            </a:r>
          </a:p>
        </p:txBody>
      </p:sp>
      <p:sp>
        <p:nvSpPr>
          <p:cNvPr id="152" name="テキスト ボックス 151"/>
          <p:cNvSpPr txBox="1"/>
          <p:nvPr/>
        </p:nvSpPr>
        <p:spPr>
          <a:xfrm>
            <a:off x="5201721" y="1941696"/>
            <a:ext cx="516144"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新名神高速道路</a:t>
            </a:r>
            <a:endParaRPr lang="en-US" altLang="ja-JP" sz="500" dirty="0"/>
          </a:p>
        </p:txBody>
      </p:sp>
      <p:sp>
        <p:nvSpPr>
          <p:cNvPr id="153" name="テキスト ボックス 152"/>
          <p:cNvSpPr txBox="1"/>
          <p:nvPr/>
        </p:nvSpPr>
        <p:spPr>
          <a:xfrm>
            <a:off x="4968472" y="3824625"/>
            <a:ext cx="346884"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大和川線</a:t>
            </a:r>
            <a:endParaRPr lang="en-US" altLang="ja-JP" sz="500" dirty="0"/>
          </a:p>
        </p:txBody>
      </p:sp>
      <p:sp>
        <p:nvSpPr>
          <p:cNvPr id="154" name="テキスト ボックス 153"/>
          <p:cNvSpPr txBox="1"/>
          <p:nvPr/>
        </p:nvSpPr>
        <p:spPr>
          <a:xfrm>
            <a:off x="5455120" y="3458075"/>
            <a:ext cx="405514" cy="153888"/>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b="1" dirty="0"/>
              <a:t>寝屋川</a:t>
            </a:r>
            <a:endParaRPr lang="en-US" altLang="ja-JP" sz="500" b="1" dirty="0"/>
          </a:p>
          <a:p>
            <a:pPr algn="ctr"/>
            <a:r>
              <a:rPr lang="ja-JP" altLang="en-US" sz="500" b="1" dirty="0"/>
              <a:t>南部流域</a:t>
            </a:r>
            <a:endParaRPr lang="en-US" altLang="ja-JP" sz="500" b="1" dirty="0"/>
          </a:p>
        </p:txBody>
      </p:sp>
      <p:sp>
        <p:nvSpPr>
          <p:cNvPr id="155" name="テキスト ボックス 154"/>
          <p:cNvSpPr txBox="1"/>
          <p:nvPr/>
        </p:nvSpPr>
        <p:spPr>
          <a:xfrm>
            <a:off x="5342000" y="3202432"/>
            <a:ext cx="463927"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おおさか東線</a:t>
            </a:r>
            <a:endParaRPr lang="en-US" altLang="ja-JP" sz="500" dirty="0"/>
          </a:p>
        </p:txBody>
      </p:sp>
      <p:sp>
        <p:nvSpPr>
          <p:cNvPr id="156" name="テキスト ボックス 155"/>
          <p:cNvSpPr txBox="1"/>
          <p:nvPr/>
        </p:nvSpPr>
        <p:spPr>
          <a:xfrm>
            <a:off x="4835559" y="1997572"/>
            <a:ext cx="317697"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箕面森町</a:t>
            </a:r>
            <a:endParaRPr lang="en-US" altLang="ja-JP" sz="500" dirty="0"/>
          </a:p>
        </p:txBody>
      </p:sp>
      <p:sp>
        <p:nvSpPr>
          <p:cNvPr id="158" name="テキスト ボックス 157"/>
          <p:cNvSpPr txBox="1"/>
          <p:nvPr/>
        </p:nvSpPr>
        <p:spPr>
          <a:xfrm>
            <a:off x="3675656" y="5126124"/>
            <a:ext cx="571939"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泉佐野丘陵緑地</a:t>
            </a:r>
          </a:p>
        </p:txBody>
      </p:sp>
      <p:sp>
        <p:nvSpPr>
          <p:cNvPr id="159" name="テキスト ボックス 158"/>
          <p:cNvSpPr txBox="1"/>
          <p:nvPr/>
        </p:nvSpPr>
        <p:spPr>
          <a:xfrm>
            <a:off x="4262799" y="3533549"/>
            <a:ext cx="472479"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三大水門など</a:t>
            </a:r>
          </a:p>
        </p:txBody>
      </p:sp>
      <p:sp>
        <p:nvSpPr>
          <p:cNvPr id="192" name="テキスト ボックス 191"/>
          <p:cNvSpPr txBox="1"/>
          <p:nvPr/>
        </p:nvSpPr>
        <p:spPr>
          <a:xfrm>
            <a:off x="4952918" y="5122048"/>
            <a:ext cx="570749"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国道</a:t>
            </a:r>
            <a:r>
              <a:rPr lang="en-US" altLang="ja-JP" sz="500" dirty="0"/>
              <a:t>480</a:t>
            </a:r>
            <a:r>
              <a:rPr lang="ja-JP" altLang="en-US" sz="500" dirty="0"/>
              <a:t>号バイパス</a:t>
            </a:r>
          </a:p>
        </p:txBody>
      </p:sp>
      <p:cxnSp>
        <p:nvCxnSpPr>
          <p:cNvPr id="102" name="直線矢印コネクタ 101"/>
          <p:cNvCxnSpPr/>
          <p:nvPr/>
        </p:nvCxnSpPr>
        <p:spPr>
          <a:xfrm flipH="1" flipV="1">
            <a:off x="4622061" y="4804162"/>
            <a:ext cx="2000105" cy="1479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6" name="直線矢印コネクタ 255"/>
          <p:cNvCxnSpPr>
            <a:endCxn id="13" idx="3"/>
          </p:cNvCxnSpPr>
          <p:nvPr/>
        </p:nvCxnSpPr>
        <p:spPr>
          <a:xfrm flipV="1">
            <a:off x="3578435" y="5324798"/>
            <a:ext cx="633226" cy="571503"/>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直線矢印コネクタ 143"/>
          <p:cNvCxnSpPr/>
          <p:nvPr/>
        </p:nvCxnSpPr>
        <p:spPr>
          <a:xfrm flipH="1" flipV="1">
            <a:off x="5308605" y="4029805"/>
            <a:ext cx="1295544" cy="9158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1" name="直線矢印コネクタ 150"/>
          <p:cNvCxnSpPr>
            <a:stCxn id="141" idx="1"/>
            <a:endCxn id="42" idx="1"/>
          </p:cNvCxnSpPr>
          <p:nvPr/>
        </p:nvCxnSpPr>
        <p:spPr>
          <a:xfrm flipH="1" flipV="1">
            <a:off x="4946780" y="5215738"/>
            <a:ext cx="1693388" cy="5913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a:stCxn id="214" idx="1"/>
          </p:cNvCxnSpPr>
          <p:nvPr/>
        </p:nvCxnSpPr>
        <p:spPr>
          <a:xfrm flipH="1">
            <a:off x="5767286" y="3472491"/>
            <a:ext cx="1135354" cy="18393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endCxn id="425" idx="0"/>
          </p:cNvCxnSpPr>
          <p:nvPr/>
        </p:nvCxnSpPr>
        <p:spPr>
          <a:xfrm>
            <a:off x="5717864" y="1213012"/>
            <a:ext cx="4794" cy="10084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フリーフォーム 16"/>
          <p:cNvSpPr/>
          <p:nvPr/>
        </p:nvSpPr>
        <p:spPr>
          <a:xfrm>
            <a:off x="5080698" y="2983926"/>
            <a:ext cx="391306" cy="740263"/>
          </a:xfrm>
          <a:custGeom>
            <a:avLst/>
            <a:gdLst>
              <a:gd name="connsiteX0" fmla="*/ 0 w 228996"/>
              <a:gd name="connsiteY0" fmla="*/ 47625 h 466725"/>
              <a:gd name="connsiteX1" fmla="*/ 47625 w 228996"/>
              <a:gd name="connsiteY1" fmla="*/ 19050 h 466725"/>
              <a:gd name="connsiteX2" fmla="*/ 104775 w 228996"/>
              <a:gd name="connsiteY2" fmla="*/ 0 h 466725"/>
              <a:gd name="connsiteX3" fmla="*/ 142875 w 228996"/>
              <a:gd name="connsiteY3" fmla="*/ 9525 h 466725"/>
              <a:gd name="connsiteX4" fmla="*/ 180975 w 228996"/>
              <a:gd name="connsiteY4" fmla="*/ 66675 h 466725"/>
              <a:gd name="connsiteX5" fmla="*/ 200025 w 228996"/>
              <a:gd name="connsiteY5" fmla="*/ 95250 h 466725"/>
              <a:gd name="connsiteX6" fmla="*/ 219075 w 228996"/>
              <a:gd name="connsiteY6" fmla="*/ 152400 h 466725"/>
              <a:gd name="connsiteX7" fmla="*/ 228600 w 228996"/>
              <a:gd name="connsiteY7" fmla="*/ 466725 h 466725"/>
              <a:gd name="connsiteX0" fmla="*/ 0 w 276225"/>
              <a:gd name="connsiteY0" fmla="*/ 47625 h 447675"/>
              <a:gd name="connsiteX1" fmla="*/ 47625 w 276225"/>
              <a:gd name="connsiteY1" fmla="*/ 19050 h 447675"/>
              <a:gd name="connsiteX2" fmla="*/ 104775 w 276225"/>
              <a:gd name="connsiteY2" fmla="*/ 0 h 447675"/>
              <a:gd name="connsiteX3" fmla="*/ 142875 w 276225"/>
              <a:gd name="connsiteY3" fmla="*/ 9525 h 447675"/>
              <a:gd name="connsiteX4" fmla="*/ 180975 w 276225"/>
              <a:gd name="connsiteY4" fmla="*/ 66675 h 447675"/>
              <a:gd name="connsiteX5" fmla="*/ 200025 w 276225"/>
              <a:gd name="connsiteY5" fmla="*/ 95250 h 447675"/>
              <a:gd name="connsiteX6" fmla="*/ 219075 w 276225"/>
              <a:gd name="connsiteY6" fmla="*/ 152400 h 447675"/>
              <a:gd name="connsiteX7" fmla="*/ 276225 w 276225"/>
              <a:gd name="connsiteY7" fmla="*/ 447675 h 447675"/>
              <a:gd name="connsiteX0" fmla="*/ 0 w 281869"/>
              <a:gd name="connsiteY0" fmla="*/ 47625 h 447675"/>
              <a:gd name="connsiteX1" fmla="*/ 47625 w 281869"/>
              <a:gd name="connsiteY1" fmla="*/ 19050 h 447675"/>
              <a:gd name="connsiteX2" fmla="*/ 104775 w 281869"/>
              <a:gd name="connsiteY2" fmla="*/ 0 h 447675"/>
              <a:gd name="connsiteX3" fmla="*/ 142875 w 281869"/>
              <a:gd name="connsiteY3" fmla="*/ 9525 h 447675"/>
              <a:gd name="connsiteX4" fmla="*/ 180975 w 281869"/>
              <a:gd name="connsiteY4" fmla="*/ 66675 h 447675"/>
              <a:gd name="connsiteX5" fmla="*/ 200025 w 281869"/>
              <a:gd name="connsiteY5" fmla="*/ 95250 h 447675"/>
              <a:gd name="connsiteX6" fmla="*/ 276225 w 281869"/>
              <a:gd name="connsiteY6" fmla="*/ 200025 h 447675"/>
              <a:gd name="connsiteX7" fmla="*/ 276225 w 281869"/>
              <a:gd name="connsiteY7" fmla="*/ 447675 h 447675"/>
              <a:gd name="connsiteX0" fmla="*/ 0 w 279753"/>
              <a:gd name="connsiteY0" fmla="*/ 47625 h 447675"/>
              <a:gd name="connsiteX1" fmla="*/ 47625 w 279753"/>
              <a:gd name="connsiteY1" fmla="*/ 19050 h 447675"/>
              <a:gd name="connsiteX2" fmla="*/ 104775 w 279753"/>
              <a:gd name="connsiteY2" fmla="*/ 0 h 447675"/>
              <a:gd name="connsiteX3" fmla="*/ 142875 w 279753"/>
              <a:gd name="connsiteY3" fmla="*/ 9525 h 447675"/>
              <a:gd name="connsiteX4" fmla="*/ 180975 w 279753"/>
              <a:gd name="connsiteY4" fmla="*/ 66675 h 447675"/>
              <a:gd name="connsiteX5" fmla="*/ 228600 w 279753"/>
              <a:gd name="connsiteY5" fmla="*/ 95250 h 447675"/>
              <a:gd name="connsiteX6" fmla="*/ 276225 w 279753"/>
              <a:gd name="connsiteY6" fmla="*/ 200025 h 447675"/>
              <a:gd name="connsiteX7" fmla="*/ 276225 w 279753"/>
              <a:gd name="connsiteY7" fmla="*/ 447675 h 447675"/>
              <a:gd name="connsiteX0" fmla="*/ 0 w 283280"/>
              <a:gd name="connsiteY0" fmla="*/ 47625 h 447675"/>
              <a:gd name="connsiteX1" fmla="*/ 47625 w 283280"/>
              <a:gd name="connsiteY1" fmla="*/ 19050 h 447675"/>
              <a:gd name="connsiteX2" fmla="*/ 104775 w 283280"/>
              <a:gd name="connsiteY2" fmla="*/ 0 h 447675"/>
              <a:gd name="connsiteX3" fmla="*/ 142875 w 283280"/>
              <a:gd name="connsiteY3" fmla="*/ 9525 h 447675"/>
              <a:gd name="connsiteX4" fmla="*/ 180975 w 283280"/>
              <a:gd name="connsiteY4" fmla="*/ 66675 h 447675"/>
              <a:gd name="connsiteX5" fmla="*/ 276225 w 283280"/>
              <a:gd name="connsiteY5" fmla="*/ 200025 h 447675"/>
              <a:gd name="connsiteX6" fmla="*/ 276225 w 283280"/>
              <a:gd name="connsiteY6" fmla="*/ 447675 h 447675"/>
              <a:gd name="connsiteX0" fmla="*/ 0 w 279752"/>
              <a:gd name="connsiteY0" fmla="*/ 47625 h 447675"/>
              <a:gd name="connsiteX1" fmla="*/ 47625 w 279752"/>
              <a:gd name="connsiteY1" fmla="*/ 19050 h 447675"/>
              <a:gd name="connsiteX2" fmla="*/ 104775 w 279752"/>
              <a:gd name="connsiteY2" fmla="*/ 0 h 447675"/>
              <a:gd name="connsiteX3" fmla="*/ 142875 w 279752"/>
              <a:gd name="connsiteY3" fmla="*/ 9525 h 447675"/>
              <a:gd name="connsiteX4" fmla="*/ 228600 w 279752"/>
              <a:gd name="connsiteY4" fmla="*/ 66675 h 447675"/>
              <a:gd name="connsiteX5" fmla="*/ 276225 w 279752"/>
              <a:gd name="connsiteY5" fmla="*/ 200025 h 447675"/>
              <a:gd name="connsiteX6" fmla="*/ 276225 w 279752"/>
              <a:gd name="connsiteY6" fmla="*/ 447675 h 447675"/>
              <a:gd name="connsiteX0" fmla="*/ 0 w 279752"/>
              <a:gd name="connsiteY0" fmla="*/ 48376 h 448426"/>
              <a:gd name="connsiteX1" fmla="*/ 47625 w 279752"/>
              <a:gd name="connsiteY1" fmla="*/ 19801 h 448426"/>
              <a:gd name="connsiteX2" fmla="*/ 104775 w 279752"/>
              <a:gd name="connsiteY2" fmla="*/ 751 h 448426"/>
              <a:gd name="connsiteX3" fmla="*/ 142875 w 279752"/>
              <a:gd name="connsiteY3" fmla="*/ 10276 h 448426"/>
              <a:gd name="connsiteX4" fmla="*/ 228600 w 279752"/>
              <a:gd name="connsiteY4" fmla="*/ 67426 h 448426"/>
              <a:gd name="connsiteX5" fmla="*/ 276225 w 279752"/>
              <a:gd name="connsiteY5" fmla="*/ 200776 h 448426"/>
              <a:gd name="connsiteX6" fmla="*/ 276225 w 279752"/>
              <a:gd name="connsiteY6" fmla="*/ 448426 h 448426"/>
              <a:gd name="connsiteX0" fmla="*/ 0 w 279752"/>
              <a:gd name="connsiteY0" fmla="*/ 49547 h 449597"/>
              <a:gd name="connsiteX1" fmla="*/ 47625 w 279752"/>
              <a:gd name="connsiteY1" fmla="*/ 20972 h 449597"/>
              <a:gd name="connsiteX2" fmla="*/ 104775 w 279752"/>
              <a:gd name="connsiteY2" fmla="*/ 1922 h 449597"/>
              <a:gd name="connsiteX3" fmla="*/ 228600 w 279752"/>
              <a:gd name="connsiteY3" fmla="*/ 68597 h 449597"/>
              <a:gd name="connsiteX4" fmla="*/ 276225 w 279752"/>
              <a:gd name="connsiteY4" fmla="*/ 201947 h 449597"/>
              <a:gd name="connsiteX5" fmla="*/ 276225 w 279752"/>
              <a:gd name="connsiteY5" fmla="*/ 449597 h 449597"/>
              <a:gd name="connsiteX0" fmla="*/ 0 w 279752"/>
              <a:gd name="connsiteY0" fmla="*/ 49522 h 449572"/>
              <a:gd name="connsiteX1" fmla="*/ 47625 w 279752"/>
              <a:gd name="connsiteY1" fmla="*/ 20947 h 449572"/>
              <a:gd name="connsiteX2" fmla="*/ 142875 w 279752"/>
              <a:gd name="connsiteY2" fmla="*/ 1897 h 449572"/>
              <a:gd name="connsiteX3" fmla="*/ 228600 w 279752"/>
              <a:gd name="connsiteY3" fmla="*/ 68572 h 449572"/>
              <a:gd name="connsiteX4" fmla="*/ 276225 w 279752"/>
              <a:gd name="connsiteY4" fmla="*/ 201922 h 449572"/>
              <a:gd name="connsiteX5" fmla="*/ 276225 w 279752"/>
              <a:gd name="connsiteY5" fmla="*/ 449572 h 449572"/>
              <a:gd name="connsiteX0" fmla="*/ 0 w 279752"/>
              <a:gd name="connsiteY0" fmla="*/ 47819 h 447869"/>
              <a:gd name="connsiteX1" fmla="*/ 19050 w 279752"/>
              <a:gd name="connsiteY1" fmla="*/ 85919 h 447869"/>
              <a:gd name="connsiteX2" fmla="*/ 142875 w 279752"/>
              <a:gd name="connsiteY2" fmla="*/ 194 h 447869"/>
              <a:gd name="connsiteX3" fmla="*/ 228600 w 279752"/>
              <a:gd name="connsiteY3" fmla="*/ 66869 h 447869"/>
              <a:gd name="connsiteX4" fmla="*/ 276225 w 279752"/>
              <a:gd name="connsiteY4" fmla="*/ 200219 h 447869"/>
              <a:gd name="connsiteX5" fmla="*/ 276225 w 279752"/>
              <a:gd name="connsiteY5" fmla="*/ 447869 h 447869"/>
              <a:gd name="connsiteX0" fmla="*/ 24810 w 304562"/>
              <a:gd name="connsiteY0" fmla="*/ 52728 h 452778"/>
              <a:gd name="connsiteX1" fmla="*/ 5760 w 304562"/>
              <a:gd name="connsiteY1" fmla="*/ 205128 h 452778"/>
              <a:gd name="connsiteX2" fmla="*/ 167685 w 304562"/>
              <a:gd name="connsiteY2" fmla="*/ 5103 h 452778"/>
              <a:gd name="connsiteX3" fmla="*/ 253410 w 304562"/>
              <a:gd name="connsiteY3" fmla="*/ 71778 h 452778"/>
              <a:gd name="connsiteX4" fmla="*/ 301035 w 304562"/>
              <a:gd name="connsiteY4" fmla="*/ 205128 h 452778"/>
              <a:gd name="connsiteX5" fmla="*/ 301035 w 304562"/>
              <a:gd name="connsiteY5" fmla="*/ 452778 h 452778"/>
              <a:gd name="connsiteX0" fmla="*/ 0 w 298802"/>
              <a:gd name="connsiteY0" fmla="*/ 205128 h 452778"/>
              <a:gd name="connsiteX1" fmla="*/ 161925 w 298802"/>
              <a:gd name="connsiteY1" fmla="*/ 5103 h 452778"/>
              <a:gd name="connsiteX2" fmla="*/ 247650 w 298802"/>
              <a:gd name="connsiteY2" fmla="*/ 71778 h 452778"/>
              <a:gd name="connsiteX3" fmla="*/ 295275 w 298802"/>
              <a:gd name="connsiteY3" fmla="*/ 205128 h 452778"/>
              <a:gd name="connsiteX4" fmla="*/ 295275 w 298802"/>
              <a:gd name="connsiteY4" fmla="*/ 452778 h 452778"/>
              <a:gd name="connsiteX0" fmla="*/ 0 w 336902"/>
              <a:gd name="connsiteY0" fmla="*/ 155005 h 450280"/>
              <a:gd name="connsiteX1" fmla="*/ 200025 w 336902"/>
              <a:gd name="connsiteY1" fmla="*/ 2605 h 450280"/>
              <a:gd name="connsiteX2" fmla="*/ 285750 w 336902"/>
              <a:gd name="connsiteY2" fmla="*/ 69280 h 450280"/>
              <a:gd name="connsiteX3" fmla="*/ 333375 w 336902"/>
              <a:gd name="connsiteY3" fmla="*/ 202630 h 450280"/>
              <a:gd name="connsiteX4" fmla="*/ 333375 w 336902"/>
              <a:gd name="connsiteY4" fmla="*/ 450280 h 450280"/>
              <a:gd name="connsiteX0" fmla="*/ 0 w 529154"/>
              <a:gd name="connsiteY0" fmla="*/ 155005 h 458496"/>
              <a:gd name="connsiteX1" fmla="*/ 200025 w 529154"/>
              <a:gd name="connsiteY1" fmla="*/ 2605 h 458496"/>
              <a:gd name="connsiteX2" fmla="*/ 285750 w 529154"/>
              <a:gd name="connsiteY2" fmla="*/ 69280 h 458496"/>
              <a:gd name="connsiteX3" fmla="*/ 333375 w 529154"/>
              <a:gd name="connsiteY3" fmla="*/ 202630 h 458496"/>
              <a:gd name="connsiteX4" fmla="*/ 529154 w 529154"/>
              <a:gd name="connsiteY4" fmla="*/ 458496 h 458496"/>
              <a:gd name="connsiteX0" fmla="*/ 0 w 529154"/>
              <a:gd name="connsiteY0" fmla="*/ 155005 h 458496"/>
              <a:gd name="connsiteX1" fmla="*/ 200025 w 529154"/>
              <a:gd name="connsiteY1" fmla="*/ 2605 h 458496"/>
              <a:gd name="connsiteX2" fmla="*/ 285750 w 529154"/>
              <a:gd name="connsiteY2" fmla="*/ 69280 h 458496"/>
              <a:gd name="connsiteX3" fmla="*/ 333375 w 529154"/>
              <a:gd name="connsiteY3" fmla="*/ 202630 h 458496"/>
              <a:gd name="connsiteX4" fmla="*/ 529154 w 529154"/>
              <a:gd name="connsiteY4" fmla="*/ 458496 h 458496"/>
              <a:gd name="connsiteX0" fmla="*/ 0 w 529154"/>
              <a:gd name="connsiteY0" fmla="*/ 117803 h 421294"/>
              <a:gd name="connsiteX1" fmla="*/ 170027 w 529154"/>
              <a:gd name="connsiteY1" fmla="*/ 5685 h 421294"/>
              <a:gd name="connsiteX2" fmla="*/ 285750 w 529154"/>
              <a:gd name="connsiteY2" fmla="*/ 32078 h 421294"/>
              <a:gd name="connsiteX3" fmla="*/ 333375 w 529154"/>
              <a:gd name="connsiteY3" fmla="*/ 165428 h 421294"/>
              <a:gd name="connsiteX4" fmla="*/ 529154 w 529154"/>
              <a:gd name="connsiteY4" fmla="*/ 421294 h 421294"/>
              <a:gd name="connsiteX0" fmla="*/ 0 w 529154"/>
              <a:gd name="connsiteY0" fmla="*/ 112119 h 415610"/>
              <a:gd name="connsiteX1" fmla="*/ 170027 w 529154"/>
              <a:gd name="connsiteY1" fmla="*/ 1 h 415610"/>
              <a:gd name="connsiteX2" fmla="*/ 275750 w 529154"/>
              <a:gd name="connsiteY2" fmla="*/ 111993 h 415610"/>
              <a:gd name="connsiteX3" fmla="*/ 333375 w 529154"/>
              <a:gd name="connsiteY3" fmla="*/ 159744 h 415610"/>
              <a:gd name="connsiteX4" fmla="*/ 529154 w 529154"/>
              <a:gd name="connsiteY4" fmla="*/ 415610 h 415610"/>
              <a:gd name="connsiteX0" fmla="*/ 0 w 529154"/>
              <a:gd name="connsiteY0" fmla="*/ 112119 h 415610"/>
              <a:gd name="connsiteX1" fmla="*/ 170027 w 529154"/>
              <a:gd name="connsiteY1" fmla="*/ 1 h 415610"/>
              <a:gd name="connsiteX2" fmla="*/ 275750 w 529154"/>
              <a:gd name="connsiteY2" fmla="*/ 111993 h 415610"/>
              <a:gd name="connsiteX3" fmla="*/ 353374 w 529154"/>
              <a:gd name="connsiteY3" fmla="*/ 184920 h 415610"/>
              <a:gd name="connsiteX4" fmla="*/ 529154 w 529154"/>
              <a:gd name="connsiteY4" fmla="*/ 415610 h 415610"/>
              <a:gd name="connsiteX0" fmla="*/ 0 w 629149"/>
              <a:gd name="connsiteY0" fmla="*/ 112119 h 707656"/>
              <a:gd name="connsiteX1" fmla="*/ 170027 w 629149"/>
              <a:gd name="connsiteY1" fmla="*/ 1 h 707656"/>
              <a:gd name="connsiteX2" fmla="*/ 275750 w 629149"/>
              <a:gd name="connsiteY2" fmla="*/ 111993 h 707656"/>
              <a:gd name="connsiteX3" fmla="*/ 353374 w 629149"/>
              <a:gd name="connsiteY3" fmla="*/ 184920 h 707656"/>
              <a:gd name="connsiteX4" fmla="*/ 629149 w 629149"/>
              <a:gd name="connsiteY4" fmla="*/ 707656 h 707656"/>
              <a:gd name="connsiteX0" fmla="*/ 0 w 629149"/>
              <a:gd name="connsiteY0" fmla="*/ 112119 h 707656"/>
              <a:gd name="connsiteX1" fmla="*/ 170027 w 629149"/>
              <a:gd name="connsiteY1" fmla="*/ 1 h 707656"/>
              <a:gd name="connsiteX2" fmla="*/ 275750 w 629149"/>
              <a:gd name="connsiteY2" fmla="*/ 111993 h 707656"/>
              <a:gd name="connsiteX3" fmla="*/ 353374 w 629149"/>
              <a:gd name="connsiteY3" fmla="*/ 184920 h 707656"/>
              <a:gd name="connsiteX4" fmla="*/ 375810 w 629149"/>
              <a:gd name="connsiteY4" fmla="*/ 397664 h 707656"/>
              <a:gd name="connsiteX5" fmla="*/ 629149 w 629149"/>
              <a:gd name="connsiteY5" fmla="*/ 707656 h 707656"/>
              <a:gd name="connsiteX0" fmla="*/ 0 w 742860"/>
              <a:gd name="connsiteY0" fmla="*/ 112119 h 707656"/>
              <a:gd name="connsiteX1" fmla="*/ 170027 w 742860"/>
              <a:gd name="connsiteY1" fmla="*/ 1 h 707656"/>
              <a:gd name="connsiteX2" fmla="*/ 275750 w 742860"/>
              <a:gd name="connsiteY2" fmla="*/ 111993 h 707656"/>
              <a:gd name="connsiteX3" fmla="*/ 353374 w 742860"/>
              <a:gd name="connsiteY3" fmla="*/ 184920 h 707656"/>
              <a:gd name="connsiteX4" fmla="*/ 735791 w 742860"/>
              <a:gd name="connsiteY4" fmla="*/ 367452 h 707656"/>
              <a:gd name="connsiteX5" fmla="*/ 629149 w 742860"/>
              <a:gd name="connsiteY5" fmla="*/ 707656 h 707656"/>
              <a:gd name="connsiteX0" fmla="*/ 0 w 742859"/>
              <a:gd name="connsiteY0" fmla="*/ 112119 h 707656"/>
              <a:gd name="connsiteX1" fmla="*/ 170027 w 742859"/>
              <a:gd name="connsiteY1" fmla="*/ 1 h 707656"/>
              <a:gd name="connsiteX2" fmla="*/ 275750 w 742859"/>
              <a:gd name="connsiteY2" fmla="*/ 111993 h 707656"/>
              <a:gd name="connsiteX3" fmla="*/ 353374 w 742859"/>
              <a:gd name="connsiteY3" fmla="*/ 184920 h 707656"/>
              <a:gd name="connsiteX4" fmla="*/ 535802 w 742859"/>
              <a:gd name="connsiteY4" fmla="*/ 266747 h 707656"/>
              <a:gd name="connsiteX5" fmla="*/ 735791 w 742859"/>
              <a:gd name="connsiteY5" fmla="*/ 367452 h 707656"/>
              <a:gd name="connsiteX6" fmla="*/ 629149 w 742859"/>
              <a:gd name="connsiteY6" fmla="*/ 707656 h 707656"/>
              <a:gd name="connsiteX0" fmla="*/ 0 w 742859"/>
              <a:gd name="connsiteY0" fmla="*/ 112119 h 707656"/>
              <a:gd name="connsiteX1" fmla="*/ 170027 w 742859"/>
              <a:gd name="connsiteY1" fmla="*/ 1 h 707656"/>
              <a:gd name="connsiteX2" fmla="*/ 275750 w 742859"/>
              <a:gd name="connsiteY2" fmla="*/ 111993 h 707656"/>
              <a:gd name="connsiteX3" fmla="*/ 353374 w 742859"/>
              <a:gd name="connsiteY3" fmla="*/ 184920 h 707656"/>
              <a:gd name="connsiteX4" fmla="*/ 395809 w 742859"/>
              <a:gd name="connsiteY4" fmla="*/ 296958 h 707656"/>
              <a:gd name="connsiteX5" fmla="*/ 735791 w 742859"/>
              <a:gd name="connsiteY5" fmla="*/ 367452 h 707656"/>
              <a:gd name="connsiteX6" fmla="*/ 629149 w 742859"/>
              <a:gd name="connsiteY6" fmla="*/ 707656 h 707656"/>
              <a:gd name="connsiteX0" fmla="*/ 0 w 742859"/>
              <a:gd name="connsiteY0" fmla="*/ 112119 h 707656"/>
              <a:gd name="connsiteX1" fmla="*/ 170027 w 742859"/>
              <a:gd name="connsiteY1" fmla="*/ 1 h 707656"/>
              <a:gd name="connsiteX2" fmla="*/ 275750 w 742859"/>
              <a:gd name="connsiteY2" fmla="*/ 111993 h 707656"/>
              <a:gd name="connsiteX3" fmla="*/ 353374 w 742859"/>
              <a:gd name="connsiteY3" fmla="*/ 184920 h 707656"/>
              <a:gd name="connsiteX4" fmla="*/ 395809 w 742859"/>
              <a:gd name="connsiteY4" fmla="*/ 296958 h 707656"/>
              <a:gd name="connsiteX5" fmla="*/ 735791 w 742859"/>
              <a:gd name="connsiteY5" fmla="*/ 392628 h 707656"/>
              <a:gd name="connsiteX6" fmla="*/ 629149 w 742859"/>
              <a:gd name="connsiteY6" fmla="*/ 707656 h 7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859" h="707656">
                <a:moveTo>
                  <a:pt x="0" y="112119"/>
                </a:moveTo>
                <a:cubicBezTo>
                  <a:pt x="23813" y="104182"/>
                  <a:pt x="124069" y="22"/>
                  <a:pt x="170027" y="1"/>
                </a:cubicBezTo>
                <a:cubicBezTo>
                  <a:pt x="215985" y="-20"/>
                  <a:pt x="245192" y="81173"/>
                  <a:pt x="275750" y="111993"/>
                </a:cubicBezTo>
                <a:cubicBezTo>
                  <a:pt x="306308" y="142813"/>
                  <a:pt x="310032" y="159128"/>
                  <a:pt x="353374" y="184920"/>
                </a:cubicBezTo>
                <a:cubicBezTo>
                  <a:pt x="396716" y="210712"/>
                  <a:pt x="332073" y="266536"/>
                  <a:pt x="395809" y="296958"/>
                </a:cubicBezTo>
                <a:cubicBezTo>
                  <a:pt x="459545" y="327380"/>
                  <a:pt x="720233" y="319143"/>
                  <a:pt x="735791" y="392628"/>
                </a:cubicBezTo>
                <a:cubicBezTo>
                  <a:pt x="781753" y="479751"/>
                  <a:pt x="586926" y="655991"/>
                  <a:pt x="629149" y="707656"/>
                </a:cubicBezTo>
              </a:path>
            </a:pathLst>
          </a:custGeom>
          <a:ln w="50800">
            <a:solidFill>
              <a:schemeClr val="accent6"/>
            </a:solidFill>
            <a:prstDash val="solid"/>
          </a:ln>
        </p:spPr>
        <p:style>
          <a:lnRef idx="2">
            <a:schemeClr val="dk1"/>
          </a:lnRef>
          <a:fillRef idx="0">
            <a:schemeClr val="dk1"/>
          </a:fillRef>
          <a:effectRef idx="1">
            <a:schemeClr val="dk1"/>
          </a:effectRef>
          <a:fontRef idx="minor">
            <a:schemeClr val="tx1"/>
          </a:fontRef>
        </p:style>
        <p:txBody>
          <a:bodyPr rtlCol="0" anchor="ctr"/>
          <a:lstStyle/>
          <a:p>
            <a:pPr algn="ctr"/>
            <a:endParaRPr lang="ja-JP" altLang="en-US" sz="2520"/>
          </a:p>
        </p:txBody>
      </p:sp>
      <p:sp>
        <p:nvSpPr>
          <p:cNvPr id="4" name="フリーフォーム 3"/>
          <p:cNvSpPr/>
          <p:nvPr/>
        </p:nvSpPr>
        <p:spPr>
          <a:xfrm>
            <a:off x="4920084" y="3890897"/>
            <a:ext cx="409433" cy="127728"/>
          </a:xfrm>
          <a:custGeom>
            <a:avLst/>
            <a:gdLst>
              <a:gd name="connsiteX0" fmla="*/ 0 w 573206"/>
              <a:gd name="connsiteY0" fmla="*/ 0 h 178819"/>
              <a:gd name="connsiteX1" fmla="*/ 177421 w 573206"/>
              <a:gd name="connsiteY1" fmla="*/ 75063 h 178819"/>
              <a:gd name="connsiteX2" fmla="*/ 293427 w 573206"/>
              <a:gd name="connsiteY2" fmla="*/ 177421 h 178819"/>
              <a:gd name="connsiteX3" fmla="*/ 382138 w 573206"/>
              <a:gd name="connsiteY3" fmla="*/ 129654 h 178819"/>
              <a:gd name="connsiteX4" fmla="*/ 573206 w 573206"/>
              <a:gd name="connsiteY4" fmla="*/ 61415 h 17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206" h="178819">
                <a:moveTo>
                  <a:pt x="0" y="0"/>
                </a:moveTo>
                <a:cubicBezTo>
                  <a:pt x="64258" y="22746"/>
                  <a:pt x="128517" y="45493"/>
                  <a:pt x="177421" y="75063"/>
                </a:cubicBezTo>
                <a:cubicBezTo>
                  <a:pt x="226325" y="104633"/>
                  <a:pt x="259308" y="168323"/>
                  <a:pt x="293427" y="177421"/>
                </a:cubicBezTo>
                <a:cubicBezTo>
                  <a:pt x="327547" y="186520"/>
                  <a:pt x="335508" y="148988"/>
                  <a:pt x="382138" y="129654"/>
                </a:cubicBezTo>
                <a:cubicBezTo>
                  <a:pt x="428768" y="110320"/>
                  <a:pt x="500987" y="85867"/>
                  <a:pt x="573206" y="61415"/>
                </a:cubicBezTo>
              </a:path>
            </a:pathLst>
          </a:custGeom>
          <a:noFill/>
          <a:ln w="539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grpSp>
        <p:nvGrpSpPr>
          <p:cNvPr id="22" name="グループ化 21"/>
          <p:cNvGrpSpPr/>
          <p:nvPr/>
        </p:nvGrpSpPr>
        <p:grpSpPr>
          <a:xfrm>
            <a:off x="3177338" y="325386"/>
            <a:ext cx="3680661" cy="958371"/>
            <a:chOff x="4382179" y="633464"/>
            <a:chExt cx="4543529" cy="1298360"/>
          </a:xfrm>
        </p:grpSpPr>
        <p:grpSp>
          <p:nvGrpSpPr>
            <p:cNvPr id="18" name="グループ化 17"/>
            <p:cNvGrpSpPr/>
            <p:nvPr/>
          </p:nvGrpSpPr>
          <p:grpSpPr>
            <a:xfrm>
              <a:off x="4382179" y="633464"/>
              <a:ext cx="4543529" cy="1243791"/>
              <a:chOff x="4382179" y="633464"/>
              <a:chExt cx="4543529" cy="1243791"/>
            </a:xfrm>
          </p:grpSpPr>
          <p:sp>
            <p:nvSpPr>
              <p:cNvPr id="81" name="正方形/長方形 80"/>
              <p:cNvSpPr/>
              <p:nvPr/>
            </p:nvSpPr>
            <p:spPr>
              <a:xfrm>
                <a:off x="4382179" y="638391"/>
                <a:ext cx="4543529" cy="1238864"/>
              </a:xfrm>
              <a:prstGeom prst="rect">
                <a:avLst/>
              </a:prstGeom>
              <a:solidFill>
                <a:schemeClr val="bg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85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929"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新名神高速道路のＩＣアクセス道路の整備効果</a:t>
                </a:r>
                <a:endParaRPr lang="en-US" altLang="ja-JP" sz="929" b="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正方形/長方形 123"/>
              <p:cNvSpPr/>
              <p:nvPr/>
            </p:nvSpPr>
            <p:spPr>
              <a:xfrm>
                <a:off x="4395015" y="633464"/>
                <a:ext cx="1780915" cy="216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a:t>
                </a:r>
              </a:p>
            </p:txBody>
          </p:sp>
          <p:grpSp>
            <p:nvGrpSpPr>
              <p:cNvPr id="421" name="グループ化 420"/>
              <p:cNvGrpSpPr/>
              <p:nvPr/>
            </p:nvGrpSpPr>
            <p:grpSpPr>
              <a:xfrm>
                <a:off x="7585367" y="1054102"/>
                <a:ext cx="1290788" cy="785871"/>
                <a:chOff x="10368900" y="2358486"/>
                <a:chExt cx="2555277" cy="1100419"/>
              </a:xfrm>
            </p:grpSpPr>
            <p:pic>
              <p:nvPicPr>
                <p:cNvPr id="422" name="Picture 2"/>
                <p:cNvPicPr>
                  <a:picLocks noChangeAspect="1" noChangeArrowheads="1"/>
                </p:cNvPicPr>
                <p:nvPr/>
              </p:nvPicPr>
              <p:blipFill rotWithShape="1">
                <a:blip r:embed="rId14" cstate="print">
                  <a:lum bright="-10000" contrast="40000"/>
                  <a:extLst>
                    <a:ext uri="{28A0092B-C50C-407E-A947-70E740481C1C}">
                      <a14:useLocalDpi xmlns:a14="http://schemas.microsoft.com/office/drawing/2010/main"/>
                    </a:ext>
                  </a:extLst>
                </a:blip>
                <a:srcRect l="4363" t="8100" r="4359"/>
                <a:stretch/>
              </p:blipFill>
              <p:spPr bwMode="auto">
                <a:xfrm>
                  <a:off x="10556863" y="2358486"/>
                  <a:ext cx="2276630" cy="10660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23" name="テキスト ボックス 422"/>
                <p:cNvSpPr txBox="1"/>
                <p:nvPr/>
              </p:nvSpPr>
              <p:spPr bwMode="auto">
                <a:xfrm>
                  <a:off x="10368900" y="3312341"/>
                  <a:ext cx="2555277" cy="146564"/>
                </a:xfrm>
                <a:prstGeom prst="rect">
                  <a:avLst/>
                </a:prstGeom>
                <a:solidFill>
                  <a:srgbClr val="FFFFFF">
                    <a:alpha val="70000"/>
                  </a:srgbClr>
                </a:solidFill>
                <a:ln w="9525">
                  <a:solidFill>
                    <a:schemeClr val="accent1"/>
                  </a:solidFill>
                  <a:miter lim="800000"/>
                  <a:headEnd/>
                  <a:tailEnd/>
                </a:ln>
                <a:effectLst/>
              </p:spPr>
              <p:txBody>
                <a:bodyPr wrap="square" lIns="25714" tIns="25714" rIns="25714" bIns="0" rtlCol="0" anchor="ctr">
                  <a:spAutoFit/>
                </a:bodyPr>
                <a:lstStyle/>
                <a:p>
                  <a:pPr algn="ctr">
                    <a:lnSpc>
                      <a:spcPts val="449"/>
                    </a:lnSpc>
                    <a:spcBef>
                      <a:spcPct val="50000"/>
                    </a:spcBef>
                  </a:pPr>
                  <a:r>
                    <a:rPr lang="ja-JP" altLang="en-US" sz="500" b="1" dirty="0">
                      <a:ea typeface="VL Pゴシック" pitchFamily="50" charset="-128"/>
                    </a:rPr>
                    <a:t>高槻</a:t>
                  </a:r>
                  <a:r>
                    <a:rPr lang="en-US" altLang="ja-JP" sz="500" b="1" dirty="0">
                      <a:ea typeface="VL Pゴシック" pitchFamily="50" charset="-128"/>
                    </a:rPr>
                    <a:t>IC</a:t>
                  </a:r>
                  <a:r>
                    <a:rPr lang="ja-JP" altLang="en-US" sz="500" b="1" dirty="0">
                      <a:ea typeface="VL Pゴシック" pitchFamily="50" charset="-128"/>
                    </a:rPr>
                    <a:t>周辺まちづくり（事業中）</a:t>
                  </a:r>
                </a:p>
              </p:txBody>
            </p:sp>
          </p:grpSp>
          <p:pic>
            <p:nvPicPr>
              <p:cNvPr id="36" name="図 3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449629" y="1044740"/>
                <a:ext cx="1081124" cy="801191"/>
              </a:xfrm>
              <a:prstGeom prst="rect">
                <a:avLst/>
              </a:prstGeom>
            </p:spPr>
          </p:pic>
          <p:sp>
            <p:nvSpPr>
              <p:cNvPr id="95" name="テキスト ボックス 94"/>
              <p:cNvSpPr txBox="1"/>
              <p:nvPr/>
            </p:nvSpPr>
            <p:spPr bwMode="auto">
              <a:xfrm>
                <a:off x="6477590" y="1735387"/>
                <a:ext cx="1027873" cy="104670"/>
              </a:xfrm>
              <a:prstGeom prst="rect">
                <a:avLst/>
              </a:prstGeom>
              <a:solidFill>
                <a:srgbClr val="FFFFFF">
                  <a:alpha val="70000"/>
                </a:srgbClr>
              </a:solidFill>
              <a:ln w="9525">
                <a:solidFill>
                  <a:schemeClr val="accent1"/>
                </a:solidFill>
                <a:miter lim="800000"/>
                <a:headEnd/>
                <a:tailEnd/>
              </a:ln>
              <a:effectLst/>
            </p:spPr>
            <p:txBody>
              <a:bodyPr wrap="square" lIns="25714" tIns="25714" rIns="25714" bIns="0" rtlCol="0" anchor="ctr">
                <a:spAutoFit/>
              </a:bodyPr>
              <a:lstStyle/>
              <a:p>
                <a:pPr algn="ctr">
                  <a:lnSpc>
                    <a:spcPts val="429"/>
                  </a:lnSpc>
                  <a:spcBef>
                    <a:spcPts val="429"/>
                  </a:spcBef>
                </a:pPr>
                <a:r>
                  <a:rPr lang="ja-JP" altLang="en-US" sz="500" b="1" dirty="0">
                    <a:ea typeface="VL Pゴシック" pitchFamily="50" charset="-128"/>
                  </a:rPr>
                  <a:t>高槻</a:t>
                </a:r>
                <a:r>
                  <a:rPr lang="en-US" altLang="ja-JP" sz="500" b="1" dirty="0">
                    <a:ea typeface="VL Pゴシック" pitchFamily="50" charset="-128"/>
                  </a:rPr>
                  <a:t>IC</a:t>
                </a:r>
                <a:r>
                  <a:rPr lang="ja-JP" altLang="en-US" sz="500" b="1" dirty="0">
                    <a:ea typeface="VL Pゴシック" pitchFamily="50" charset="-128"/>
                  </a:rPr>
                  <a:t>アクセス</a:t>
                </a:r>
              </a:p>
            </p:txBody>
          </p:sp>
        </p:grpSp>
        <p:sp>
          <p:nvSpPr>
            <p:cNvPr id="166" name="Text Box 6837"/>
            <p:cNvSpPr txBox="1">
              <a:spLocks noChangeArrowheads="1"/>
            </p:cNvSpPr>
            <p:nvPr/>
          </p:nvSpPr>
          <p:spPr bwMode="auto">
            <a:xfrm>
              <a:off x="4428048" y="1100741"/>
              <a:ext cx="2045984" cy="83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pPr defTabSz="653090" fontAlgn="base">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新名神高速道路の開通にあわせて、各</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IC</a:t>
              </a:r>
              <a:r>
                <a:rPr lang="ja-JP" altLang="en-US" sz="714" dirty="0" err="1">
                  <a:latin typeface="Meiryo UI" panose="020B0604030504040204" pitchFamily="50" charset="-128"/>
                  <a:ea typeface="Meiryo UI" panose="020B0604030504040204" pitchFamily="50" charset="-128"/>
                  <a:cs typeface="Meiryo UI" panose="020B0604030504040204" pitchFamily="50" charset="-128"/>
                </a:rPr>
                <a:t>への</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アクセス道路を整備し、また</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IC</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周辺道路網にあわせてまちづくりが行われ、企業が立地</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2" name="フリーフォーム 41"/>
          <p:cNvSpPr/>
          <p:nvPr/>
        </p:nvSpPr>
        <p:spPr>
          <a:xfrm>
            <a:off x="4890796" y="5066448"/>
            <a:ext cx="106104" cy="646923"/>
          </a:xfrm>
          <a:custGeom>
            <a:avLst/>
            <a:gdLst>
              <a:gd name="connsiteX0" fmla="*/ 95795 w 148545"/>
              <a:gd name="connsiteY0" fmla="*/ 0 h 905692"/>
              <a:gd name="connsiteX1" fmla="*/ 78377 w 148545"/>
              <a:gd name="connsiteY1" fmla="*/ 209006 h 905692"/>
              <a:gd name="connsiteX2" fmla="*/ 69669 w 148545"/>
              <a:gd name="connsiteY2" fmla="*/ 470263 h 905692"/>
              <a:gd name="connsiteX3" fmla="*/ 148046 w 148545"/>
              <a:gd name="connsiteY3" fmla="*/ 714103 h 905692"/>
              <a:gd name="connsiteX4" fmla="*/ 26126 w 148545"/>
              <a:gd name="connsiteY4" fmla="*/ 809897 h 905692"/>
              <a:gd name="connsiteX5" fmla="*/ 0 w 148545"/>
              <a:gd name="connsiteY5" fmla="*/ 905692 h 90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545" h="905692">
                <a:moveTo>
                  <a:pt x="95795" y="0"/>
                </a:moveTo>
                <a:cubicBezTo>
                  <a:pt x="89263" y="65314"/>
                  <a:pt x="82731" y="130629"/>
                  <a:pt x="78377" y="209006"/>
                </a:cubicBezTo>
                <a:cubicBezTo>
                  <a:pt x="74023" y="287383"/>
                  <a:pt x="58058" y="386080"/>
                  <a:pt x="69669" y="470263"/>
                </a:cubicBezTo>
                <a:cubicBezTo>
                  <a:pt x="81280" y="554446"/>
                  <a:pt x="155303" y="657497"/>
                  <a:pt x="148046" y="714103"/>
                </a:cubicBezTo>
                <a:cubicBezTo>
                  <a:pt x="140789" y="770709"/>
                  <a:pt x="50800" y="777966"/>
                  <a:pt x="26126" y="809897"/>
                </a:cubicBezTo>
                <a:cubicBezTo>
                  <a:pt x="1452" y="841828"/>
                  <a:pt x="726" y="873760"/>
                  <a:pt x="0" y="905692"/>
                </a:cubicBezTo>
              </a:path>
            </a:pathLst>
          </a:custGeom>
          <a:noFill/>
          <a:ln w="50800" cmpd="sng">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solidFill>
                <a:srgbClr val="FF0000"/>
              </a:solidFill>
            </a:endParaRPr>
          </a:p>
        </p:txBody>
      </p:sp>
      <p:grpSp>
        <p:nvGrpSpPr>
          <p:cNvPr id="45" name="グループ化 44"/>
          <p:cNvGrpSpPr/>
          <p:nvPr/>
        </p:nvGrpSpPr>
        <p:grpSpPr>
          <a:xfrm>
            <a:off x="6537507" y="5724482"/>
            <a:ext cx="3263680" cy="1021864"/>
            <a:chOff x="6223742" y="5721549"/>
            <a:chExt cx="3263680" cy="1021864"/>
          </a:xfrm>
        </p:grpSpPr>
        <p:grpSp>
          <p:nvGrpSpPr>
            <p:cNvPr id="139" name="グループ化 138"/>
            <p:cNvGrpSpPr/>
            <p:nvPr/>
          </p:nvGrpSpPr>
          <p:grpSpPr>
            <a:xfrm>
              <a:off x="6313361" y="5721549"/>
              <a:ext cx="3174061" cy="1021864"/>
              <a:chOff x="-1910230" y="5682726"/>
              <a:chExt cx="3900489" cy="1330823"/>
            </a:xfrm>
          </p:grpSpPr>
          <p:sp>
            <p:nvSpPr>
              <p:cNvPr id="140" name="正方形/長方形 139"/>
              <p:cNvSpPr/>
              <p:nvPr/>
            </p:nvSpPr>
            <p:spPr>
              <a:xfrm>
                <a:off x="-1910230" y="5682726"/>
                <a:ext cx="3900489" cy="13308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府県間道路ネットワークの強化</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正方形/長方形 140"/>
              <p:cNvSpPr/>
              <p:nvPr/>
            </p:nvSpPr>
            <p:spPr>
              <a:xfrm>
                <a:off x="-1894203" y="5689794"/>
                <a:ext cx="1579968" cy="2009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a:t>
                </a:r>
              </a:p>
            </p:txBody>
          </p:sp>
        </p:grpSp>
        <p:sp>
          <p:nvSpPr>
            <p:cNvPr id="163" name="テキスト ボックス 162"/>
            <p:cNvSpPr txBox="1"/>
            <p:nvPr/>
          </p:nvSpPr>
          <p:spPr bwMode="auto">
            <a:xfrm>
              <a:off x="6223742" y="6068237"/>
              <a:ext cx="1964098" cy="452816"/>
            </a:xfrm>
            <a:prstGeom prst="rect">
              <a:avLst/>
            </a:prstGeom>
            <a:noFill/>
            <a:ln w="9525">
              <a:noFill/>
              <a:miter lim="800000"/>
              <a:headEnd/>
              <a:tailEnd/>
            </a:ln>
            <a:effectLst/>
          </p:spPr>
          <p:txBody>
            <a:bodyPr wrap="square" lIns="0" tIns="0" rIns="0" bIns="0" rtlCol="0">
              <a:spAutoFit/>
            </a:bodyPr>
            <a:lstStyle/>
            <a:p>
              <a:pPr marL="135411" indent="-135411"/>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国道</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480</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号のバイパス整備により、</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ja-JP" altLang="en-US" sz="714" dirty="0">
                  <a:latin typeface="Meiryo UI" panose="020B0604030504040204" pitchFamily="50" charset="-128"/>
                  <a:ea typeface="Meiryo UI" panose="020B0604030504040204" pitchFamily="50" charset="-128"/>
                  <a:cs typeface="Meiryo UI" panose="020B0604030504040204" pitchFamily="50" charset="-128"/>
                </a:rPr>
                <a:t>　　 和歌山県との府県間ネットワークが強化され、</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ja-JP" altLang="en-US" sz="714" dirty="0">
                  <a:latin typeface="Meiryo UI" panose="020B0604030504040204" pitchFamily="50" charset="-128"/>
                  <a:ea typeface="Meiryo UI" panose="020B0604030504040204" pitchFamily="50" charset="-128"/>
                  <a:cs typeface="Meiryo UI" panose="020B0604030504040204" pitchFamily="50" charset="-128"/>
                </a:rPr>
                <a:t>　　 周辺地域との交流の拡大や災害に強い道路として</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marL="135411" indent="-135411"/>
              <a:r>
                <a:rPr lang="en-US" altLang="ja-JP" sz="714" dirty="0">
                  <a:latin typeface="Meiryo UI" panose="020B0604030504040204" pitchFamily="50" charset="-128"/>
                  <a:ea typeface="Meiryo UI" panose="020B0604030504040204" pitchFamily="50" charset="-128"/>
                  <a:cs typeface="Meiryo UI" panose="020B0604030504040204" pitchFamily="50" charset="-128"/>
                </a:rPr>
                <a:t>   </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  の安定的な通行確保といった効果を発揮</a:t>
              </a:r>
            </a:p>
          </p:txBody>
        </p:sp>
        <p:pic>
          <p:nvPicPr>
            <p:cNvPr id="44" name="図 4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236626" y="5944459"/>
              <a:ext cx="1173474" cy="660079"/>
            </a:xfrm>
            <a:prstGeom prst="rect">
              <a:avLst/>
            </a:prstGeom>
          </p:spPr>
        </p:pic>
        <p:sp>
          <p:nvSpPr>
            <p:cNvPr id="185" name="テキスト ボックス 184"/>
            <p:cNvSpPr txBox="1"/>
            <p:nvPr/>
          </p:nvSpPr>
          <p:spPr>
            <a:xfrm>
              <a:off x="8236626" y="5861237"/>
              <a:ext cx="1173474"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国道</a:t>
              </a:r>
              <a:r>
                <a:rPr lang="en-US" altLang="ja-JP" sz="571" dirty="0"/>
                <a:t>480</a:t>
              </a:r>
              <a:r>
                <a:rPr lang="ja-JP" altLang="en-US" sz="571" dirty="0"/>
                <a:t>号父鬼バイパス、鍋谷峠道路</a:t>
              </a:r>
            </a:p>
          </p:txBody>
        </p:sp>
      </p:grpSp>
      <p:cxnSp>
        <p:nvCxnSpPr>
          <p:cNvPr id="257" name="直線矢印コネクタ 256"/>
          <p:cNvCxnSpPr>
            <a:endCxn id="17" idx="3"/>
          </p:cNvCxnSpPr>
          <p:nvPr/>
        </p:nvCxnSpPr>
        <p:spPr>
          <a:xfrm flipH="1">
            <a:off x="5266840" y="2120166"/>
            <a:ext cx="1609474" cy="10572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7" name="直線矢印コネクタ 426"/>
          <p:cNvCxnSpPr>
            <a:endCxn id="6" idx="2"/>
          </p:cNvCxnSpPr>
          <p:nvPr/>
        </p:nvCxnSpPr>
        <p:spPr>
          <a:xfrm>
            <a:off x="3055235" y="1274376"/>
            <a:ext cx="1819190" cy="8654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890287" y="5749663"/>
            <a:ext cx="1518552" cy="139775"/>
          </a:xfrm>
          <a:prstGeom prst="rect">
            <a:avLst/>
          </a:prstGeom>
          <a:solidFill>
            <a:schemeClr val="bg1">
              <a:alpha val="40000"/>
            </a:schemeClr>
          </a:solidFill>
        </p:spPr>
        <p:txBody>
          <a:bodyPr wrap="square" lIns="25714" tIns="25714" rIns="25714" bIns="25714" rtlCol="0" anchor="ctr" anchorCtr="0">
            <a:spAutoFit/>
          </a:bodyPr>
          <a:lstStyle/>
          <a:p>
            <a:r>
              <a:rPr lang="ja-JP" altLang="en-US" sz="571" b="1" dirty="0">
                <a:latin typeface="HGｺﾞｼｯｸM" panose="020B0609000000000000" pitchFamily="49" charset="-128"/>
                <a:ea typeface="HGｺﾞｼｯｸM" panose="020B0609000000000000" pitchFamily="49" charset="-128"/>
              </a:rPr>
              <a:t>「国土地理院の地理院地図に追記して掲載」</a:t>
            </a:r>
          </a:p>
        </p:txBody>
      </p:sp>
      <p:pic>
        <p:nvPicPr>
          <p:cNvPr id="20" name="図 1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955218" y="4951478"/>
            <a:ext cx="898154" cy="672551"/>
          </a:xfrm>
          <a:prstGeom prst="rect">
            <a:avLst/>
          </a:prstGeom>
        </p:spPr>
      </p:pic>
      <p:sp>
        <p:nvSpPr>
          <p:cNvPr id="186" name="楕円 185"/>
          <p:cNvSpPr/>
          <p:nvPr/>
        </p:nvSpPr>
        <p:spPr>
          <a:xfrm rot="18675367">
            <a:off x="4568592" y="4445743"/>
            <a:ext cx="166534" cy="6680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sz="1286"/>
          </a:p>
        </p:txBody>
      </p:sp>
      <p:cxnSp>
        <p:nvCxnSpPr>
          <p:cNvPr id="187" name="直線矢印コネクタ 186"/>
          <p:cNvCxnSpPr>
            <a:endCxn id="186" idx="4"/>
          </p:cNvCxnSpPr>
          <p:nvPr/>
        </p:nvCxnSpPr>
        <p:spPr>
          <a:xfrm flipH="1" flipV="1">
            <a:off x="4676968" y="4501169"/>
            <a:ext cx="1954147" cy="45802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8" name="テキスト ボックス 187"/>
          <p:cNvSpPr txBox="1"/>
          <p:nvPr/>
        </p:nvSpPr>
        <p:spPr>
          <a:xfrm>
            <a:off x="7946269" y="4882910"/>
            <a:ext cx="902219" cy="175689"/>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a:t>南海本線（泉大津市）</a:t>
            </a:r>
            <a:endParaRPr lang="en-US" altLang="ja-JP" sz="571"/>
          </a:p>
          <a:p>
            <a:pPr algn="ctr"/>
            <a:r>
              <a:rPr lang="ja-JP" altLang="en-US" sz="571"/>
              <a:t>連続立体交差事業</a:t>
            </a:r>
            <a:endParaRPr lang="ja-JP" altLang="en-US" sz="571" dirty="0"/>
          </a:p>
        </p:txBody>
      </p:sp>
      <p:sp>
        <p:nvSpPr>
          <p:cNvPr id="146" name="テキスト ボックス 145"/>
          <p:cNvSpPr txBox="1"/>
          <p:nvPr/>
        </p:nvSpPr>
        <p:spPr>
          <a:xfrm>
            <a:off x="4729959" y="4400551"/>
            <a:ext cx="625453" cy="76944"/>
          </a:xfrm>
          <a:prstGeom prst="rect">
            <a:avLst/>
          </a:prstGeom>
          <a:solidFill>
            <a:schemeClr val="bg1">
              <a:alpha val="65000"/>
            </a:schemeClr>
          </a:solidFill>
          <a:ln w="3175">
            <a:noFill/>
          </a:ln>
        </p:spPr>
        <p:txBody>
          <a:bodyPr wrap="square" lIns="0" tIns="0" rIns="0" bIns="0" rtlCol="0" anchor="ctr">
            <a:spAutoFit/>
          </a:bodyPr>
          <a:lstStyle/>
          <a:p>
            <a:pPr algn="ctr"/>
            <a:r>
              <a:rPr lang="ja-JP" altLang="en-US" sz="500" dirty="0"/>
              <a:t>南海本線（泉大津市）</a:t>
            </a:r>
          </a:p>
        </p:txBody>
      </p:sp>
      <p:sp>
        <p:nvSpPr>
          <p:cNvPr id="113" name="正方形/長方形 112"/>
          <p:cNvSpPr/>
          <p:nvPr/>
        </p:nvSpPr>
        <p:spPr>
          <a:xfrm>
            <a:off x="77521" y="4784859"/>
            <a:ext cx="2949791" cy="19578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t" anchorCtr="0"/>
          <a:lstStyle/>
          <a:p>
            <a:endParaRPr lang="en-US" altLang="ja-JP" sz="214"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14"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大和川線整備による移動時間短縮、圏域拡大</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6" name="テキスト ボックス 175"/>
          <p:cNvSpPr txBox="1"/>
          <p:nvPr/>
        </p:nvSpPr>
        <p:spPr>
          <a:xfrm>
            <a:off x="70684" y="5146980"/>
            <a:ext cx="2919632" cy="422039"/>
          </a:xfrm>
          <a:prstGeom prst="rect">
            <a:avLst/>
          </a:prstGeom>
          <a:noFill/>
        </p:spPr>
        <p:txBody>
          <a:bodyPr wrap="square" rtlCol="0">
            <a:spAutoFit/>
          </a:bodyPr>
          <a:lstStyle/>
          <a:p>
            <a:r>
              <a:rPr lang="ja-JP" altLang="en-US" sz="714" dirty="0">
                <a:latin typeface="Meiryo UI" panose="020B0604030504040204" pitchFamily="50" charset="-128"/>
                <a:ea typeface="Meiryo UI" panose="020B0604030504040204" pitchFamily="50" charset="-128"/>
              </a:rPr>
              <a:t>　大和川線の整備により、</a:t>
            </a:r>
            <a:r>
              <a:rPr lang="en-US" altLang="ja-JP" sz="714" dirty="0">
                <a:latin typeface="Meiryo UI" panose="020B0604030504040204" pitchFamily="50" charset="-128"/>
                <a:ea typeface="Meiryo UI" panose="020B0604030504040204" pitchFamily="50" charset="-128"/>
              </a:rPr>
              <a:t>『</a:t>
            </a:r>
            <a:r>
              <a:rPr lang="ja-JP" altLang="en-US" sz="714" dirty="0">
                <a:latin typeface="Meiryo UI" panose="020B0604030504040204" pitchFamily="50" charset="-128"/>
                <a:ea typeface="Meiryo UI" panose="020B0604030504040204" pitchFamily="50" charset="-128"/>
              </a:rPr>
              <a:t>基幹的</a:t>
            </a:r>
            <a:r>
              <a:rPr lang="ja-JP" altLang="en-US" sz="714" dirty="0" smtClean="0">
                <a:latin typeface="Meiryo UI" panose="020B0604030504040204" pitchFamily="50" charset="-128"/>
                <a:ea typeface="Meiryo UI" panose="020B0604030504040204" pitchFamily="50" charset="-128"/>
              </a:rPr>
              <a:t>広域防災</a:t>
            </a:r>
            <a:r>
              <a:rPr lang="ja-JP" altLang="en-US" sz="714" dirty="0">
                <a:latin typeface="Meiryo UI" panose="020B0604030504040204" pitchFamily="50" charset="-128"/>
                <a:ea typeface="Meiryo UI" panose="020B0604030504040204" pitchFamily="50" charset="-128"/>
              </a:rPr>
              <a:t>拠点（堺浜）</a:t>
            </a:r>
            <a:r>
              <a:rPr lang="en-US" altLang="ja-JP" sz="714" dirty="0">
                <a:latin typeface="Meiryo UI" panose="020B0604030504040204" pitchFamily="50" charset="-128"/>
                <a:ea typeface="Meiryo UI" panose="020B0604030504040204" pitchFamily="50" charset="-128"/>
              </a:rPr>
              <a:t>』</a:t>
            </a:r>
            <a:r>
              <a:rPr lang="ja-JP" altLang="en-US" sz="714" dirty="0" smtClean="0">
                <a:latin typeface="Meiryo UI" panose="020B0604030504040204" pitchFamily="50" charset="-128"/>
                <a:ea typeface="Meiryo UI" panose="020B0604030504040204" pitchFamily="50" charset="-128"/>
              </a:rPr>
              <a:t>から近畿</a:t>
            </a:r>
            <a:r>
              <a:rPr lang="ja-JP" altLang="en-US" sz="714" dirty="0">
                <a:latin typeface="Meiryo UI" panose="020B0604030504040204" pitchFamily="50" charset="-128"/>
                <a:ea typeface="Meiryo UI" panose="020B0604030504040204" pitchFamily="50" charset="-128"/>
              </a:rPr>
              <a:t>道や西名阪との結節点である</a:t>
            </a:r>
            <a:r>
              <a:rPr lang="en-US" altLang="ja-JP" sz="714" dirty="0">
                <a:latin typeface="Meiryo UI" panose="020B0604030504040204" pitchFamily="50" charset="-128"/>
                <a:ea typeface="Meiryo UI" panose="020B0604030504040204" pitchFamily="50" charset="-128"/>
              </a:rPr>
              <a:t>『</a:t>
            </a:r>
            <a:r>
              <a:rPr lang="ja-JP" altLang="en-US" sz="714" dirty="0">
                <a:latin typeface="Meiryo UI" panose="020B0604030504040204" pitchFamily="50" charset="-128"/>
                <a:ea typeface="Meiryo UI" panose="020B0604030504040204" pitchFamily="50" charset="-128"/>
              </a:rPr>
              <a:t>松原</a:t>
            </a:r>
            <a:r>
              <a:rPr lang="en-US" altLang="ja-JP" sz="714" dirty="0">
                <a:latin typeface="Meiryo UI" panose="020B0604030504040204" pitchFamily="50" charset="-128"/>
                <a:ea typeface="Meiryo UI" panose="020B0604030504040204" pitchFamily="50" charset="-128"/>
              </a:rPr>
              <a:t>JCT』</a:t>
            </a:r>
            <a:r>
              <a:rPr lang="ja-JP" altLang="en-US" sz="714" dirty="0" err="1">
                <a:latin typeface="Meiryo UI" panose="020B0604030504040204" pitchFamily="50" charset="-128"/>
                <a:ea typeface="Meiryo UI" panose="020B0604030504040204" pitchFamily="50" charset="-128"/>
              </a:rPr>
              <a:t>までの</a:t>
            </a:r>
            <a:r>
              <a:rPr lang="ja-JP" altLang="en-US" sz="714" dirty="0">
                <a:latin typeface="Meiryo UI" panose="020B0604030504040204" pitchFamily="50" charset="-128"/>
                <a:ea typeface="Meiryo UI" panose="020B0604030504040204" pitchFamily="50" charset="-128"/>
              </a:rPr>
              <a:t>アクセスについて、</a:t>
            </a:r>
            <a:r>
              <a:rPr lang="en-US" altLang="ja-JP" sz="714" dirty="0">
                <a:latin typeface="Meiryo UI" panose="020B0604030504040204" pitchFamily="50" charset="-128"/>
                <a:ea typeface="Meiryo UI" panose="020B0604030504040204" pitchFamily="50" charset="-128"/>
              </a:rPr>
              <a:t>13</a:t>
            </a:r>
            <a:r>
              <a:rPr lang="ja-JP" altLang="en-US" sz="714" dirty="0">
                <a:latin typeface="Meiryo UI" panose="020B0604030504040204" pitchFamily="50" charset="-128"/>
                <a:ea typeface="Meiryo UI" panose="020B0604030504040204" pitchFamily="50" charset="-128"/>
              </a:rPr>
              <a:t>分間の時間短縮が図られ</a:t>
            </a:r>
            <a:r>
              <a:rPr lang="ja-JP" altLang="en-US" sz="714" dirty="0" smtClean="0">
                <a:latin typeface="Meiryo UI" panose="020B0604030504040204" pitchFamily="50" charset="-128"/>
                <a:ea typeface="Meiryo UI" panose="020B0604030504040204" pitchFamily="50" charset="-128"/>
              </a:rPr>
              <a:t>、圏域</a:t>
            </a:r>
            <a:r>
              <a:rPr lang="ja-JP" altLang="en-US" sz="714" dirty="0">
                <a:latin typeface="Meiryo UI" panose="020B0604030504040204" pitchFamily="50" charset="-128"/>
                <a:ea typeface="Meiryo UI" panose="020B0604030504040204" pitchFamily="50" charset="-128"/>
              </a:rPr>
              <a:t>拡大に寄与することが期待</a:t>
            </a:r>
          </a:p>
        </p:txBody>
      </p:sp>
      <p:sp>
        <p:nvSpPr>
          <p:cNvPr id="142" name="正方形/長方形 141"/>
          <p:cNvSpPr/>
          <p:nvPr/>
        </p:nvSpPr>
        <p:spPr>
          <a:xfrm>
            <a:off x="93340" y="4795048"/>
            <a:ext cx="12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a:t>
            </a:r>
          </a:p>
        </p:txBody>
      </p:sp>
      <p:sp>
        <p:nvSpPr>
          <p:cNvPr id="162" name="テキスト ボックス 5"/>
          <p:cNvSpPr txBox="1">
            <a:spLocks noChangeArrowheads="1"/>
          </p:cNvSpPr>
          <p:nvPr/>
        </p:nvSpPr>
        <p:spPr bwMode="auto">
          <a:xfrm>
            <a:off x="1941034" y="6522896"/>
            <a:ext cx="827598" cy="142896"/>
          </a:xfrm>
          <a:prstGeom prst="rect">
            <a:avLst/>
          </a:prstGeom>
          <a:noFill/>
          <a:ln>
            <a:noFill/>
          </a:ln>
          <a:extLst/>
        </p:spPr>
        <p:txBody>
          <a:bodyPr rot="0" vert="horz" wrap="square" lIns="65314" tIns="32657" rIns="65314" bIns="32657" anchor="t" anchorCtr="0" upright="1">
            <a:spAutoFit/>
          </a:bodyPr>
          <a:lstStyle/>
          <a:p>
            <a:pPr algn="ctr"/>
            <a:r>
              <a:rPr lang="ja-JP" altLang="en-US" sz="5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5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シールドトンネル部</a:t>
            </a:r>
          </a:p>
        </p:txBody>
      </p:sp>
      <p:sp>
        <p:nvSpPr>
          <p:cNvPr id="164" name="テキスト ボックス 5"/>
          <p:cNvSpPr txBox="1">
            <a:spLocks noChangeArrowheads="1"/>
          </p:cNvSpPr>
          <p:nvPr/>
        </p:nvSpPr>
        <p:spPr bwMode="auto">
          <a:xfrm>
            <a:off x="1927828" y="5791448"/>
            <a:ext cx="827598" cy="142896"/>
          </a:xfrm>
          <a:prstGeom prst="rect">
            <a:avLst/>
          </a:prstGeom>
          <a:noFill/>
          <a:ln>
            <a:noFill/>
          </a:ln>
          <a:extLst/>
        </p:spPr>
        <p:txBody>
          <a:bodyPr rot="0" vert="horz" wrap="square" lIns="65314" tIns="32657" rIns="65314" bIns="32657" anchor="t" anchorCtr="0" upright="1">
            <a:spAutoFit/>
          </a:bodyPr>
          <a:lstStyle/>
          <a:p>
            <a:pPr algn="ctr"/>
            <a:r>
              <a:rPr lang="ja-JP" altLang="en-US" sz="5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500"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開削トンネル部</a:t>
            </a:r>
          </a:p>
        </p:txBody>
      </p:sp>
      <p:pic>
        <p:nvPicPr>
          <p:cNvPr id="32" name="図 3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33491" y="5656506"/>
            <a:ext cx="1572655" cy="961220"/>
          </a:xfrm>
          <a:prstGeom prst="rect">
            <a:avLst/>
          </a:prstGeom>
        </p:spPr>
      </p:pic>
      <p:grpSp>
        <p:nvGrpSpPr>
          <p:cNvPr id="8" name="グループ化 7"/>
          <p:cNvGrpSpPr/>
          <p:nvPr/>
        </p:nvGrpSpPr>
        <p:grpSpPr>
          <a:xfrm>
            <a:off x="68053" y="1298482"/>
            <a:ext cx="2975867" cy="3458752"/>
            <a:chOff x="403264" y="1297603"/>
            <a:chExt cx="2975867" cy="3458752"/>
          </a:xfrm>
        </p:grpSpPr>
        <p:sp>
          <p:nvSpPr>
            <p:cNvPr id="230" name="正方形/長方形 229"/>
            <p:cNvSpPr/>
            <p:nvPr/>
          </p:nvSpPr>
          <p:spPr>
            <a:xfrm>
              <a:off x="403583" y="1300245"/>
              <a:ext cx="2970802" cy="3456110"/>
            </a:xfrm>
            <a:prstGeom prst="rect">
              <a:avLst/>
            </a:prstGeom>
            <a:solidFill>
              <a:schemeClr val="bg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85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地震の耐震等効果</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正方形/長方形 124"/>
            <p:cNvSpPr/>
            <p:nvPr/>
          </p:nvSpPr>
          <p:spPr>
            <a:xfrm>
              <a:off x="406340" y="1297603"/>
              <a:ext cx="12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安全と安心の確保</a:t>
              </a:r>
            </a:p>
          </p:txBody>
        </p:sp>
        <p:pic>
          <p:nvPicPr>
            <p:cNvPr id="431" name="図 430"/>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373135" y="1398435"/>
              <a:ext cx="957352" cy="699157"/>
            </a:xfrm>
            <a:prstGeom prst="rect">
              <a:avLst/>
            </a:prstGeom>
            <a:noFill/>
            <a:ln>
              <a:noFill/>
            </a:ln>
          </p:spPr>
        </p:pic>
        <p:sp>
          <p:nvSpPr>
            <p:cNvPr id="433" name="テキスト ボックス 432"/>
            <p:cNvSpPr txBox="1"/>
            <p:nvPr/>
          </p:nvSpPr>
          <p:spPr>
            <a:xfrm>
              <a:off x="2371309" y="1347209"/>
              <a:ext cx="965224"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下水道施設耐震化</a:t>
              </a:r>
            </a:p>
          </p:txBody>
        </p:sp>
        <p:sp>
          <p:nvSpPr>
            <p:cNvPr id="434" name="角丸四角形吹き出し 433"/>
            <p:cNvSpPr/>
            <p:nvPr/>
          </p:nvSpPr>
          <p:spPr>
            <a:xfrm>
              <a:off x="2687565" y="1775543"/>
              <a:ext cx="407078" cy="240746"/>
            </a:xfrm>
            <a:prstGeom prst="wedgeRoundRectCallout">
              <a:avLst>
                <a:gd name="adj1" fmla="val 55623"/>
                <a:gd name="adj2" fmla="val -102959"/>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500" dirty="0">
                  <a:solidFill>
                    <a:schemeClr val="tx1"/>
                  </a:solidFill>
                </a:rPr>
                <a:t>補強材により耐震化</a:t>
              </a:r>
            </a:p>
          </p:txBody>
        </p:sp>
        <p:pic>
          <p:nvPicPr>
            <p:cNvPr id="2" name="図 1"/>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10000" contrast="40000"/>
                      </a14:imgEffect>
                    </a14:imgLayer>
                  </a14:imgProps>
                </a:ext>
                <a:ext uri="{28A0092B-C50C-407E-A947-70E740481C1C}">
                  <a14:useLocalDpi xmlns:a14="http://schemas.microsoft.com/office/drawing/2010/main"/>
                </a:ext>
              </a:extLst>
            </a:blip>
            <a:stretch>
              <a:fillRect/>
            </a:stretch>
          </p:blipFill>
          <p:spPr>
            <a:xfrm>
              <a:off x="2370416" y="3105050"/>
              <a:ext cx="1008715" cy="736109"/>
            </a:xfrm>
            <a:prstGeom prst="rect">
              <a:avLst/>
            </a:prstGeom>
          </p:spPr>
        </p:pic>
        <p:sp>
          <p:nvSpPr>
            <p:cNvPr id="14" name="テキスト ボックス 13"/>
            <p:cNvSpPr txBox="1"/>
            <p:nvPr/>
          </p:nvSpPr>
          <p:spPr>
            <a:xfrm>
              <a:off x="2382576" y="2963993"/>
              <a:ext cx="947911" cy="175689"/>
            </a:xfrm>
            <a:prstGeom prst="rect">
              <a:avLst/>
            </a:prstGeom>
            <a:ln w="9525"/>
          </p:spPr>
          <p:style>
            <a:lnRef idx="2">
              <a:schemeClr val="dk1"/>
            </a:lnRef>
            <a:fillRef idx="1">
              <a:schemeClr val="lt1"/>
            </a:fillRef>
            <a:effectRef idx="0">
              <a:schemeClr val="dk1"/>
            </a:effectRef>
            <a:fontRef idx="minor">
              <a:schemeClr val="dk1"/>
            </a:fontRef>
          </p:style>
          <p:txBody>
            <a:bodyPr wrap="square" lIns="25714" tIns="0" rIns="25714" bIns="0" rtlCol="0">
              <a:spAutoFit/>
            </a:bodyPr>
            <a:lstStyle/>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台風第</a:t>
              </a:r>
              <a:r>
                <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21</a:t>
              </a: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号到来時の</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安治川水門</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65" name="グループ化 164"/>
            <p:cNvGrpSpPr/>
            <p:nvPr/>
          </p:nvGrpSpPr>
          <p:grpSpPr>
            <a:xfrm>
              <a:off x="422455" y="2176963"/>
              <a:ext cx="961280" cy="722795"/>
              <a:chOff x="-3589624" y="1261707"/>
              <a:chExt cx="969871" cy="744211"/>
            </a:xfrm>
          </p:grpSpPr>
          <p:grpSp>
            <p:nvGrpSpPr>
              <p:cNvPr id="167" name="グループ化 166"/>
              <p:cNvGrpSpPr/>
              <p:nvPr/>
            </p:nvGrpSpPr>
            <p:grpSpPr>
              <a:xfrm>
                <a:off x="-3589624" y="1261707"/>
                <a:ext cx="969871" cy="744211"/>
                <a:chOff x="-3589624" y="1261707"/>
                <a:chExt cx="969871" cy="744211"/>
              </a:xfrm>
            </p:grpSpPr>
            <p:grpSp>
              <p:nvGrpSpPr>
                <p:cNvPr id="169" name="グループ化 168"/>
                <p:cNvGrpSpPr/>
                <p:nvPr/>
              </p:nvGrpSpPr>
              <p:grpSpPr>
                <a:xfrm>
                  <a:off x="-3589624" y="1261707"/>
                  <a:ext cx="969871" cy="744211"/>
                  <a:chOff x="-4537823" y="1657225"/>
                  <a:chExt cx="1226062" cy="930311"/>
                </a:xfrm>
              </p:grpSpPr>
              <p:pic>
                <p:nvPicPr>
                  <p:cNvPr id="171" name="図 170" descr="かつらぎ跨道橋耐震"/>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537823" y="1657225"/>
                    <a:ext cx="1226062" cy="930311"/>
                  </a:xfrm>
                  <a:prstGeom prst="rect">
                    <a:avLst/>
                  </a:prstGeom>
                  <a:noFill/>
                  <a:ln>
                    <a:noFill/>
                  </a:ln>
                </p:spPr>
              </p:pic>
              <p:grpSp>
                <p:nvGrpSpPr>
                  <p:cNvPr id="172" name="Group 1840"/>
                  <p:cNvGrpSpPr>
                    <a:grpSpLocks/>
                  </p:cNvGrpSpPr>
                  <p:nvPr/>
                </p:nvGrpSpPr>
                <p:grpSpPr bwMode="auto">
                  <a:xfrm>
                    <a:off x="-4264879" y="1827205"/>
                    <a:ext cx="765482" cy="391322"/>
                    <a:chOff x="-4818" y="4997"/>
                    <a:chExt cx="1139" cy="675"/>
                  </a:xfrm>
                </p:grpSpPr>
                <p:sp>
                  <p:nvSpPr>
                    <p:cNvPr id="174" name="Oval 1841"/>
                    <p:cNvSpPr>
                      <a:spLocks noChangeArrowheads="1"/>
                    </p:cNvSpPr>
                    <p:nvPr/>
                  </p:nvSpPr>
                  <p:spPr bwMode="auto">
                    <a:xfrm rot="227627">
                      <a:off x="-4818" y="4997"/>
                      <a:ext cx="1139" cy="245"/>
                    </a:xfrm>
                    <a:prstGeom prst="ellipse">
                      <a:avLst/>
                    </a:prstGeom>
                    <a:noFill/>
                    <a:ln w="38100" algn="ctr">
                      <a:solidFill>
                        <a:srgbClr val="FF0000"/>
                      </a:solidFill>
                      <a:prstDash val="sysDot"/>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t" anchorCtr="0" upright="1">
                      <a:noAutofit/>
                    </a:bodyPr>
                    <a:lstStyle/>
                    <a:p>
                      <a:endParaRPr lang="ja-JP" altLang="en-US" sz="1286"/>
                    </a:p>
                  </p:txBody>
                </p:sp>
                <p:cxnSp>
                  <p:nvCxnSpPr>
                    <p:cNvPr id="175" name="AutoShape 1842"/>
                    <p:cNvCxnSpPr>
                      <a:cxnSpLocks noChangeShapeType="1"/>
                    </p:cNvCxnSpPr>
                    <p:nvPr/>
                  </p:nvCxnSpPr>
                  <p:spPr bwMode="auto">
                    <a:xfrm flipH="1" flipV="1">
                      <a:off x="-4005" y="5236"/>
                      <a:ext cx="230" cy="436"/>
                    </a:xfrm>
                    <a:prstGeom prst="straightConnector1">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173" name="AutoShape 1846"/>
                  <p:cNvCxnSpPr>
                    <a:cxnSpLocks noChangeShapeType="1"/>
                  </p:cNvCxnSpPr>
                  <p:nvPr/>
                </p:nvCxnSpPr>
                <p:spPr bwMode="auto">
                  <a:xfrm flipV="1">
                    <a:off x="-4139812" y="2049079"/>
                    <a:ext cx="271298" cy="313548"/>
                  </a:xfrm>
                  <a:prstGeom prst="straightConnector1">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70" name="Rectangle 2081"/>
                <p:cNvSpPr>
                  <a:spLocks noChangeArrowheads="1"/>
                </p:cNvSpPr>
                <p:nvPr/>
              </p:nvSpPr>
              <p:spPr bwMode="auto">
                <a:xfrm>
                  <a:off x="-3479406" y="1803269"/>
                  <a:ext cx="390790" cy="12229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橋脚補強</a:t>
                  </a:r>
                  <a:endParaRPr lang="ja-JP" altLang="en-US" sz="7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168" name="Rectangle 2081"/>
              <p:cNvSpPr>
                <a:spLocks noChangeArrowheads="1"/>
              </p:cNvSpPr>
              <p:nvPr/>
            </p:nvSpPr>
            <p:spPr bwMode="auto">
              <a:xfrm>
                <a:off x="-3018887" y="1691489"/>
                <a:ext cx="389601" cy="119677"/>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落橋防止</a:t>
                </a:r>
                <a:endParaRPr lang="ja-JP" altLang="en-US" sz="786"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grpSp>
          <p:nvGrpSpPr>
            <p:cNvPr id="177" name="グループ化 176"/>
            <p:cNvGrpSpPr/>
            <p:nvPr/>
          </p:nvGrpSpPr>
          <p:grpSpPr>
            <a:xfrm>
              <a:off x="1424808" y="2179407"/>
              <a:ext cx="922049" cy="720933"/>
              <a:chOff x="0" y="-20167"/>
              <a:chExt cx="2771127" cy="1871873"/>
            </a:xfrm>
          </p:grpSpPr>
          <p:pic>
            <p:nvPicPr>
              <p:cNvPr id="179" name="図 178" descr="IMG_7178"/>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0" y="-20167"/>
                <a:ext cx="2771127" cy="1871873"/>
              </a:xfrm>
              <a:prstGeom prst="rect">
                <a:avLst/>
              </a:prstGeom>
              <a:noFill/>
              <a:ln>
                <a:noFill/>
              </a:ln>
            </p:spPr>
          </p:pic>
          <p:cxnSp>
            <p:nvCxnSpPr>
              <p:cNvPr id="180" name="直線矢印コネクタ 179"/>
              <p:cNvCxnSpPr>
                <a:cxnSpLocks noChangeShapeType="1"/>
              </p:cNvCxnSpPr>
              <p:nvPr/>
            </p:nvCxnSpPr>
            <p:spPr bwMode="auto">
              <a:xfrm flipH="1" flipV="1">
                <a:off x="361950" y="1114425"/>
                <a:ext cx="1172845" cy="39878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1" name="直線矢印コネクタ 180"/>
              <p:cNvCxnSpPr>
                <a:cxnSpLocks noChangeShapeType="1"/>
              </p:cNvCxnSpPr>
              <p:nvPr/>
            </p:nvCxnSpPr>
            <p:spPr bwMode="auto">
              <a:xfrm flipV="1">
                <a:off x="1533525" y="1089431"/>
                <a:ext cx="722751" cy="423777"/>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82" name="Rectangle 2081"/>
              <p:cNvSpPr>
                <a:spLocks noChangeArrowheads="1"/>
              </p:cNvSpPr>
              <p:nvPr/>
            </p:nvSpPr>
            <p:spPr bwMode="auto">
              <a:xfrm>
                <a:off x="1181412" y="1433174"/>
                <a:ext cx="1453217" cy="26686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橋脚補強</a:t>
                </a:r>
                <a:endParaRPr lang="ja-JP" altLang="en-US" sz="7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430" name="テキスト ボックス 429"/>
            <p:cNvSpPr txBox="1"/>
            <p:nvPr/>
          </p:nvSpPr>
          <p:spPr>
            <a:xfrm>
              <a:off x="418846" y="2100108"/>
              <a:ext cx="955443"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橋梁の耐震化</a:t>
              </a:r>
            </a:p>
          </p:txBody>
        </p:sp>
        <p:pic>
          <p:nvPicPr>
            <p:cNvPr id="178" name="図 177"/>
            <p:cNvPicPr/>
            <p:nvPr/>
          </p:nvPicPr>
          <p:blipFill>
            <a:blip r:embed="rId24" cstate="print">
              <a:extLst>
                <a:ext uri="{28A0092B-C50C-407E-A947-70E740481C1C}">
                  <a14:useLocalDpi xmlns:a14="http://schemas.microsoft.com/office/drawing/2010/main"/>
                </a:ext>
              </a:extLst>
            </a:blip>
            <a:srcRect/>
            <a:stretch>
              <a:fillRect/>
            </a:stretch>
          </p:blipFill>
          <p:spPr bwMode="auto">
            <a:xfrm>
              <a:off x="2364120" y="2170134"/>
              <a:ext cx="951591" cy="727365"/>
            </a:xfrm>
            <a:prstGeom prst="rect">
              <a:avLst/>
            </a:prstGeom>
            <a:noFill/>
            <a:ln>
              <a:noFill/>
            </a:ln>
          </p:spPr>
        </p:pic>
        <p:sp>
          <p:nvSpPr>
            <p:cNvPr id="184" name="テキスト ボックス 183"/>
            <p:cNvSpPr txBox="1"/>
            <p:nvPr/>
          </p:nvSpPr>
          <p:spPr>
            <a:xfrm>
              <a:off x="2369817" y="2105994"/>
              <a:ext cx="945893"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防潮堤の液状化対策</a:t>
              </a:r>
            </a:p>
          </p:txBody>
        </p:sp>
        <p:sp>
          <p:nvSpPr>
            <p:cNvPr id="190" name="Text Box 6837"/>
            <p:cNvSpPr txBox="1">
              <a:spLocks noChangeArrowheads="1"/>
            </p:cNvSpPr>
            <p:nvPr/>
          </p:nvSpPr>
          <p:spPr bwMode="auto">
            <a:xfrm>
              <a:off x="421677" y="1591055"/>
              <a:ext cx="1874426" cy="43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pPr defTabSz="653090" fontAlgn="base">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大阪北部地震の発生において、これまで実施してきた耐震対策が一定の効果を発揮。</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defTabSz="653090" fontAlgn="base">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また南海トラフ地震対策として防潮堤の液状化対策等を実施。</a:t>
              </a:r>
            </a:p>
            <a:p>
              <a:pPr defTabSz="653090" fontAlgn="base">
                <a:lnSpc>
                  <a:spcPts val="786"/>
                </a:lnSpc>
                <a:spcBef>
                  <a:spcPct val="0"/>
                </a:spcBef>
                <a:spcAft>
                  <a:spcPct val="0"/>
                </a:spcAft>
              </a:pP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Text Box 6837"/>
            <p:cNvSpPr txBox="1">
              <a:spLocks noChangeArrowheads="1"/>
            </p:cNvSpPr>
            <p:nvPr/>
          </p:nvSpPr>
          <p:spPr bwMode="auto">
            <a:xfrm>
              <a:off x="441046" y="2953482"/>
              <a:ext cx="1866636" cy="6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r>
                <a:rPr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台風時の高潮対策効果</a:t>
              </a:r>
              <a:endParaRPr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21</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号では、第二室戸台風を上回る観測史上最高の潮位が記録されたが、</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三大水門の閉鎖などにより市街地の高潮被害を防止</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1" name="直線コネクタ 160"/>
            <p:cNvCxnSpPr/>
            <p:nvPr/>
          </p:nvCxnSpPr>
          <p:spPr>
            <a:xfrm flipH="1">
              <a:off x="403264" y="3850934"/>
              <a:ext cx="29646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Text Box 6837"/>
            <p:cNvSpPr txBox="1">
              <a:spLocks noChangeArrowheads="1"/>
            </p:cNvSpPr>
            <p:nvPr/>
          </p:nvSpPr>
          <p:spPr bwMode="auto">
            <a:xfrm>
              <a:off x="423829" y="3868891"/>
              <a:ext cx="1937194" cy="6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r>
                <a:rPr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下水道施設の老朽化対策</a:t>
              </a:r>
              <a:endParaRPr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 　老朽化の進行した下水道施設に対して、機能</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停止時の社会的影響度の高い施設から順に改築</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更新等を進めることで、安定した下水道サービスを</a:t>
              </a:r>
              <a:endParaRPr lang="en-US" altLang="ja-JP" sz="714">
                <a:latin typeface="Meiryo UI" panose="020B0604030504040204" pitchFamily="50" charset="-128"/>
                <a:ea typeface="Meiryo UI" panose="020B0604030504040204" pitchFamily="50" charset="-128"/>
                <a:cs typeface="Meiryo UI" panose="020B0604030504040204" pitchFamily="50" charset="-128"/>
              </a:endParaRPr>
            </a:p>
            <a:p>
              <a:r>
                <a:rPr lang="ja-JP" altLang="en-US" sz="714">
                  <a:latin typeface="Meiryo UI" panose="020B0604030504040204" pitchFamily="50" charset="-128"/>
                  <a:ea typeface="Meiryo UI" panose="020B0604030504040204" pitchFamily="50" charset="-128"/>
                  <a:cs typeface="Meiryo UI" panose="020B0604030504040204" pitchFamily="50" charset="-128"/>
                </a:rPr>
                <a:t>提供</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図 40"/>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385772" y="4001039"/>
              <a:ext cx="940346" cy="705260"/>
            </a:xfrm>
            <a:prstGeom prst="rect">
              <a:avLst/>
            </a:prstGeom>
          </p:spPr>
        </p:pic>
        <p:sp>
          <p:nvSpPr>
            <p:cNvPr id="193" name="テキスト ボックス 192"/>
            <p:cNvSpPr txBox="1"/>
            <p:nvPr/>
          </p:nvSpPr>
          <p:spPr>
            <a:xfrm>
              <a:off x="2381990" y="3912544"/>
              <a:ext cx="947910" cy="87845"/>
            </a:xfrm>
            <a:prstGeom prst="rect">
              <a:avLst/>
            </a:prstGeom>
            <a:ln w="9525"/>
          </p:spPr>
          <p:style>
            <a:lnRef idx="2">
              <a:schemeClr val="dk1"/>
            </a:lnRef>
            <a:fillRef idx="1">
              <a:schemeClr val="lt1"/>
            </a:fillRef>
            <a:effectRef idx="0">
              <a:schemeClr val="dk1"/>
            </a:effectRef>
            <a:fontRef idx="minor">
              <a:schemeClr val="dk1"/>
            </a:fontRef>
          </p:style>
          <p:txBody>
            <a:bodyPr wrap="square" lIns="25714" tIns="0" rIns="25714" bIns="0" rtlCol="0">
              <a:spAutoFit/>
            </a:bodyPr>
            <a:lstStyle/>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汚泥焼却施設の改築更新</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195" name="正方形/長方形 194"/>
          <p:cNvSpPr/>
          <p:nvPr/>
        </p:nvSpPr>
        <p:spPr>
          <a:xfrm>
            <a:off x="8130660" y="1982847"/>
            <a:ext cx="351962" cy="26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12" name="正方形/長方形 211"/>
          <p:cNvSpPr/>
          <p:nvPr/>
        </p:nvSpPr>
        <p:spPr>
          <a:xfrm>
            <a:off x="8669828" y="1651376"/>
            <a:ext cx="167981" cy="6369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endParaRPr lang="ja-JP" altLang="en-US" sz="500" dirty="0">
              <a:solidFill>
                <a:schemeClr val="tx1"/>
              </a:solidFill>
            </a:endParaRPr>
          </a:p>
        </p:txBody>
      </p:sp>
      <p:sp>
        <p:nvSpPr>
          <p:cNvPr id="213" name="フリーフォーム 212"/>
          <p:cNvSpPr/>
          <p:nvPr/>
        </p:nvSpPr>
        <p:spPr>
          <a:xfrm>
            <a:off x="8800895" y="1581756"/>
            <a:ext cx="13196" cy="250739"/>
          </a:xfrm>
          <a:custGeom>
            <a:avLst/>
            <a:gdLst>
              <a:gd name="connsiteX0" fmla="*/ 21636 w 56020"/>
              <a:gd name="connsiteY0" fmla="*/ 0 h 1064474"/>
              <a:gd name="connsiteX1" fmla="*/ 205 w 56020"/>
              <a:gd name="connsiteY1" fmla="*/ 57150 h 1064474"/>
              <a:gd name="connsiteX2" fmla="*/ 12111 w 56020"/>
              <a:gd name="connsiteY2" fmla="*/ 102394 h 1064474"/>
              <a:gd name="connsiteX3" fmla="*/ 33542 w 56020"/>
              <a:gd name="connsiteY3" fmla="*/ 154782 h 1064474"/>
              <a:gd name="connsiteX4" fmla="*/ 45449 w 56020"/>
              <a:gd name="connsiteY4" fmla="*/ 176213 h 1064474"/>
              <a:gd name="connsiteX5" fmla="*/ 45449 w 56020"/>
              <a:gd name="connsiteY5" fmla="*/ 242888 h 1064474"/>
              <a:gd name="connsiteX6" fmla="*/ 45449 w 56020"/>
              <a:gd name="connsiteY6" fmla="*/ 278607 h 1064474"/>
              <a:gd name="connsiteX7" fmla="*/ 33542 w 56020"/>
              <a:gd name="connsiteY7" fmla="*/ 321469 h 1064474"/>
              <a:gd name="connsiteX8" fmla="*/ 19255 w 56020"/>
              <a:gd name="connsiteY8" fmla="*/ 340519 h 1064474"/>
              <a:gd name="connsiteX9" fmla="*/ 26399 w 56020"/>
              <a:gd name="connsiteY9" fmla="*/ 383382 h 1064474"/>
              <a:gd name="connsiteX10" fmla="*/ 43067 w 56020"/>
              <a:gd name="connsiteY10" fmla="*/ 421482 h 1064474"/>
              <a:gd name="connsiteX11" fmla="*/ 45449 w 56020"/>
              <a:gd name="connsiteY11" fmla="*/ 450057 h 1064474"/>
              <a:gd name="connsiteX12" fmla="*/ 40686 w 56020"/>
              <a:gd name="connsiteY12" fmla="*/ 509588 h 1064474"/>
              <a:gd name="connsiteX13" fmla="*/ 31161 w 56020"/>
              <a:gd name="connsiteY13" fmla="*/ 559594 h 1064474"/>
              <a:gd name="connsiteX14" fmla="*/ 43067 w 56020"/>
              <a:gd name="connsiteY14" fmla="*/ 628650 h 1064474"/>
              <a:gd name="connsiteX15" fmla="*/ 47830 w 56020"/>
              <a:gd name="connsiteY15" fmla="*/ 692944 h 1064474"/>
              <a:gd name="connsiteX16" fmla="*/ 50211 w 56020"/>
              <a:gd name="connsiteY16" fmla="*/ 740569 h 1064474"/>
              <a:gd name="connsiteX17" fmla="*/ 47830 w 56020"/>
              <a:gd name="connsiteY17" fmla="*/ 807244 h 1064474"/>
              <a:gd name="connsiteX18" fmla="*/ 47830 w 56020"/>
              <a:gd name="connsiteY18" fmla="*/ 871538 h 1064474"/>
              <a:gd name="connsiteX19" fmla="*/ 54974 w 56020"/>
              <a:gd name="connsiteY19" fmla="*/ 904875 h 1064474"/>
              <a:gd name="connsiteX20" fmla="*/ 54974 w 56020"/>
              <a:gd name="connsiteY20" fmla="*/ 942975 h 1064474"/>
              <a:gd name="connsiteX21" fmla="*/ 45449 w 56020"/>
              <a:gd name="connsiteY21" fmla="*/ 985838 h 1064474"/>
              <a:gd name="connsiteX22" fmla="*/ 33542 w 56020"/>
              <a:gd name="connsiteY22" fmla="*/ 1004888 h 1064474"/>
              <a:gd name="connsiteX23" fmla="*/ 33542 w 56020"/>
              <a:gd name="connsiteY23" fmla="*/ 1054894 h 1064474"/>
              <a:gd name="connsiteX24" fmla="*/ 38305 w 56020"/>
              <a:gd name="connsiteY24" fmla="*/ 1064419 h 106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020" h="1064474">
                <a:moveTo>
                  <a:pt x="21636" y="0"/>
                </a:moveTo>
                <a:cubicBezTo>
                  <a:pt x="11714" y="20042"/>
                  <a:pt x="1792" y="40084"/>
                  <a:pt x="205" y="57150"/>
                </a:cubicBezTo>
                <a:cubicBezTo>
                  <a:pt x="-1382" y="74216"/>
                  <a:pt x="6555" y="86122"/>
                  <a:pt x="12111" y="102394"/>
                </a:cubicBezTo>
                <a:cubicBezTo>
                  <a:pt x="17667" y="118666"/>
                  <a:pt x="27986" y="142479"/>
                  <a:pt x="33542" y="154782"/>
                </a:cubicBezTo>
                <a:cubicBezTo>
                  <a:pt x="39098" y="167085"/>
                  <a:pt x="43465" y="161529"/>
                  <a:pt x="45449" y="176213"/>
                </a:cubicBezTo>
                <a:cubicBezTo>
                  <a:pt x="47433" y="190897"/>
                  <a:pt x="45449" y="242888"/>
                  <a:pt x="45449" y="242888"/>
                </a:cubicBezTo>
                <a:cubicBezTo>
                  <a:pt x="45449" y="259954"/>
                  <a:pt x="47434" y="265510"/>
                  <a:pt x="45449" y="278607"/>
                </a:cubicBezTo>
                <a:cubicBezTo>
                  <a:pt x="43464" y="291704"/>
                  <a:pt x="37908" y="311150"/>
                  <a:pt x="33542" y="321469"/>
                </a:cubicBezTo>
                <a:cubicBezTo>
                  <a:pt x="29176" y="331788"/>
                  <a:pt x="20445" y="330200"/>
                  <a:pt x="19255" y="340519"/>
                </a:cubicBezTo>
                <a:cubicBezTo>
                  <a:pt x="18064" y="350838"/>
                  <a:pt x="22430" y="369888"/>
                  <a:pt x="26399" y="383382"/>
                </a:cubicBezTo>
                <a:cubicBezTo>
                  <a:pt x="30368" y="396876"/>
                  <a:pt x="39892" y="410369"/>
                  <a:pt x="43067" y="421482"/>
                </a:cubicBezTo>
                <a:cubicBezTo>
                  <a:pt x="46242" y="432595"/>
                  <a:pt x="45846" y="435373"/>
                  <a:pt x="45449" y="450057"/>
                </a:cubicBezTo>
                <a:cubicBezTo>
                  <a:pt x="45052" y="464741"/>
                  <a:pt x="43067" y="491332"/>
                  <a:pt x="40686" y="509588"/>
                </a:cubicBezTo>
                <a:cubicBezTo>
                  <a:pt x="38305" y="527844"/>
                  <a:pt x="30764" y="539750"/>
                  <a:pt x="31161" y="559594"/>
                </a:cubicBezTo>
                <a:cubicBezTo>
                  <a:pt x="31558" y="579438"/>
                  <a:pt x="40289" y="606425"/>
                  <a:pt x="43067" y="628650"/>
                </a:cubicBezTo>
                <a:cubicBezTo>
                  <a:pt x="45845" y="650875"/>
                  <a:pt x="46639" y="674291"/>
                  <a:pt x="47830" y="692944"/>
                </a:cubicBezTo>
                <a:cubicBezTo>
                  <a:pt x="49021" y="711597"/>
                  <a:pt x="50211" y="721519"/>
                  <a:pt x="50211" y="740569"/>
                </a:cubicBezTo>
                <a:cubicBezTo>
                  <a:pt x="50211" y="759619"/>
                  <a:pt x="48227" y="785416"/>
                  <a:pt x="47830" y="807244"/>
                </a:cubicBezTo>
                <a:cubicBezTo>
                  <a:pt x="47433" y="829072"/>
                  <a:pt x="46639" y="855266"/>
                  <a:pt x="47830" y="871538"/>
                </a:cubicBezTo>
                <a:cubicBezTo>
                  <a:pt x="49021" y="887810"/>
                  <a:pt x="53783" y="892969"/>
                  <a:pt x="54974" y="904875"/>
                </a:cubicBezTo>
                <a:cubicBezTo>
                  <a:pt x="56165" y="916781"/>
                  <a:pt x="56561" y="929481"/>
                  <a:pt x="54974" y="942975"/>
                </a:cubicBezTo>
                <a:cubicBezTo>
                  <a:pt x="53387" y="956469"/>
                  <a:pt x="49021" y="975519"/>
                  <a:pt x="45449" y="985838"/>
                </a:cubicBezTo>
                <a:cubicBezTo>
                  <a:pt x="41877" y="996157"/>
                  <a:pt x="35526" y="993379"/>
                  <a:pt x="33542" y="1004888"/>
                </a:cubicBezTo>
                <a:cubicBezTo>
                  <a:pt x="31558" y="1016397"/>
                  <a:pt x="33542" y="1054894"/>
                  <a:pt x="33542" y="1054894"/>
                </a:cubicBezTo>
                <a:cubicBezTo>
                  <a:pt x="34336" y="1064816"/>
                  <a:pt x="36320" y="1064617"/>
                  <a:pt x="38305" y="1064419"/>
                </a:cubicBezTo>
              </a:path>
            </a:pathLst>
          </a:cu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15" name="正方形/長方形 214"/>
          <p:cNvSpPr/>
          <p:nvPr/>
        </p:nvSpPr>
        <p:spPr>
          <a:xfrm>
            <a:off x="8661097" y="1646486"/>
            <a:ext cx="184714" cy="74743"/>
          </a:xfrm>
          <a:prstGeom prst="rect">
            <a:avLst/>
          </a:prstGeom>
          <a:solidFill>
            <a:schemeClr val="bg1">
              <a:alpha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gn="ctr"/>
            <a:endParaRPr lang="ja-JP" altLang="en-US" sz="500" dirty="0">
              <a:solidFill>
                <a:schemeClr val="tx1"/>
              </a:solidFill>
            </a:endParaRPr>
          </a:p>
        </p:txBody>
      </p:sp>
      <p:cxnSp>
        <p:nvCxnSpPr>
          <p:cNvPr id="43" name="直線コネクタ 42"/>
          <p:cNvCxnSpPr/>
          <p:nvPr/>
        </p:nvCxnSpPr>
        <p:spPr>
          <a:xfrm>
            <a:off x="9290277" y="1217840"/>
            <a:ext cx="86754" cy="30924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a:off x="9219993" y="1217640"/>
            <a:ext cx="80644" cy="19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a:off x="8777045" y="1927898"/>
            <a:ext cx="181656" cy="204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8282621" y="2120166"/>
            <a:ext cx="10286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6889360" y="2108215"/>
            <a:ext cx="10286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8" name="グループ化 37"/>
          <p:cNvGrpSpPr/>
          <p:nvPr/>
        </p:nvGrpSpPr>
        <p:grpSpPr>
          <a:xfrm>
            <a:off x="6889360" y="332582"/>
            <a:ext cx="2911827" cy="2087780"/>
            <a:chOff x="6704337" y="338828"/>
            <a:chExt cx="2911827" cy="2087780"/>
          </a:xfrm>
        </p:grpSpPr>
        <p:sp>
          <p:nvSpPr>
            <p:cNvPr id="236" name="正方形/長方形 235"/>
            <p:cNvSpPr/>
            <p:nvPr/>
          </p:nvSpPr>
          <p:spPr>
            <a:xfrm>
              <a:off x="6704337" y="338828"/>
              <a:ext cx="2911827" cy="20877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t" anchorCtr="0"/>
            <a:lstStyle/>
            <a:p>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おおさか東線の全線開業による効果</a:t>
              </a:r>
            </a:p>
            <a:p>
              <a:endParaRPr lang="en-US" altLang="ja-JP" sz="2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86"/>
                </a:lnSpc>
              </a:pP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おおさか東線の放出から新大阪までの開業により、国土軸・新大阪駅</a:t>
              </a:r>
              <a:r>
                <a:rPr lang="ja-JP" altLang="en-US" sz="714"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　　直結</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し、東部大阪、奈良方面とのアクセスが強化</a:t>
              </a:r>
            </a:p>
            <a:p>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放出～新大阪の移動時間が</a:t>
              </a:r>
              <a:r>
                <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分短縮</a:t>
              </a:r>
              <a:endParaRPr lang="en-US" altLang="ja-JP" sz="714"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正方形/長方形 128"/>
            <p:cNvSpPr/>
            <p:nvPr/>
          </p:nvSpPr>
          <p:spPr>
            <a:xfrm>
              <a:off x="6725244" y="343335"/>
              <a:ext cx="12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成長と活力の実現</a:t>
              </a:r>
            </a:p>
          </p:txBody>
        </p:sp>
        <p:pic>
          <p:nvPicPr>
            <p:cNvPr id="196" name="図 195"/>
            <p:cNvPicPr>
              <a:picLocks noChangeAspect="1"/>
            </p:cNvPicPr>
            <p:nvPr/>
          </p:nvPicPr>
          <p:blipFill>
            <a:blip r:embed="rId26">
              <a:extLst>
                <a:ext uri="{BEBA8EAE-BF5A-486C-A8C5-ECC9F3942E4B}">
                  <a14:imgProps xmlns:a14="http://schemas.microsoft.com/office/drawing/2010/main">
                    <a14:imgLayer r:embed="rId27">
                      <a14:imgEffect>
                        <a14:sharpenSoften amount="20000"/>
                      </a14:imgEffect>
                      <a14:imgEffect>
                        <a14:brightnessContrast bright="-10000" contrast="40000"/>
                      </a14:imgEffect>
                    </a14:imgLayer>
                  </a14:imgProps>
                </a:ext>
              </a:extLst>
            </a:blip>
            <a:stretch>
              <a:fillRect/>
            </a:stretch>
          </p:blipFill>
          <p:spPr>
            <a:xfrm>
              <a:off x="6831105" y="1094565"/>
              <a:ext cx="2645245" cy="1232003"/>
            </a:xfrm>
            <a:prstGeom prst="rect">
              <a:avLst/>
            </a:prstGeom>
            <a:ln>
              <a:solidFill>
                <a:schemeClr val="tx1">
                  <a:alpha val="50000"/>
                </a:schemeClr>
              </a:solidFill>
            </a:ln>
          </p:spPr>
        </p:pic>
        <p:sp>
          <p:nvSpPr>
            <p:cNvPr id="197" name="右矢印 196"/>
            <p:cNvSpPr/>
            <p:nvPr/>
          </p:nvSpPr>
          <p:spPr>
            <a:xfrm>
              <a:off x="8076524" y="1599813"/>
              <a:ext cx="148296" cy="17407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ja-JP" altLang="en-US" sz="1286"/>
            </a:p>
          </p:txBody>
        </p:sp>
        <p:grpSp>
          <p:nvGrpSpPr>
            <p:cNvPr id="198" name="グループ化 197"/>
            <p:cNvGrpSpPr/>
            <p:nvPr/>
          </p:nvGrpSpPr>
          <p:grpSpPr>
            <a:xfrm>
              <a:off x="6837348" y="1161816"/>
              <a:ext cx="1186924" cy="1024039"/>
              <a:chOff x="1527175" y="1872042"/>
              <a:chExt cx="5038906" cy="4347404"/>
            </a:xfrm>
          </p:grpSpPr>
          <p:sp>
            <p:nvSpPr>
              <p:cNvPr id="206" name="フリーフォーム 205"/>
              <p:cNvSpPr/>
              <p:nvPr/>
            </p:nvSpPr>
            <p:spPr>
              <a:xfrm>
                <a:off x="3968287" y="1872042"/>
                <a:ext cx="2597794" cy="2846095"/>
              </a:xfrm>
              <a:custGeom>
                <a:avLst/>
                <a:gdLst>
                  <a:gd name="connsiteX0" fmla="*/ 862012 w 862012"/>
                  <a:gd name="connsiteY0" fmla="*/ 0 h 952500"/>
                  <a:gd name="connsiteX1" fmla="*/ 783431 w 862012"/>
                  <a:gd name="connsiteY1" fmla="*/ 4763 h 952500"/>
                  <a:gd name="connsiteX2" fmla="*/ 757237 w 862012"/>
                  <a:gd name="connsiteY2" fmla="*/ 4763 h 952500"/>
                  <a:gd name="connsiteX3" fmla="*/ 707231 w 862012"/>
                  <a:gd name="connsiteY3" fmla="*/ 26194 h 952500"/>
                  <a:gd name="connsiteX4" fmla="*/ 666750 w 862012"/>
                  <a:gd name="connsiteY4" fmla="*/ 57150 h 952500"/>
                  <a:gd name="connsiteX5" fmla="*/ 664368 w 862012"/>
                  <a:gd name="connsiteY5" fmla="*/ 104775 h 952500"/>
                  <a:gd name="connsiteX6" fmla="*/ 659606 w 862012"/>
                  <a:gd name="connsiteY6" fmla="*/ 164307 h 952500"/>
                  <a:gd name="connsiteX7" fmla="*/ 626268 w 862012"/>
                  <a:gd name="connsiteY7" fmla="*/ 209550 h 952500"/>
                  <a:gd name="connsiteX8" fmla="*/ 614362 w 862012"/>
                  <a:gd name="connsiteY8" fmla="*/ 235744 h 952500"/>
                  <a:gd name="connsiteX9" fmla="*/ 588168 w 862012"/>
                  <a:gd name="connsiteY9" fmla="*/ 261938 h 952500"/>
                  <a:gd name="connsiteX10" fmla="*/ 571500 w 862012"/>
                  <a:gd name="connsiteY10" fmla="*/ 264319 h 952500"/>
                  <a:gd name="connsiteX11" fmla="*/ 583406 w 862012"/>
                  <a:gd name="connsiteY11" fmla="*/ 304800 h 952500"/>
                  <a:gd name="connsiteX12" fmla="*/ 554831 w 862012"/>
                  <a:gd name="connsiteY12" fmla="*/ 314325 h 952500"/>
                  <a:gd name="connsiteX13" fmla="*/ 531018 w 862012"/>
                  <a:gd name="connsiteY13" fmla="*/ 328613 h 952500"/>
                  <a:gd name="connsiteX14" fmla="*/ 509587 w 862012"/>
                  <a:gd name="connsiteY14" fmla="*/ 364332 h 952500"/>
                  <a:gd name="connsiteX15" fmla="*/ 483393 w 862012"/>
                  <a:gd name="connsiteY15" fmla="*/ 400050 h 952500"/>
                  <a:gd name="connsiteX16" fmla="*/ 407193 w 862012"/>
                  <a:gd name="connsiteY16" fmla="*/ 421482 h 952500"/>
                  <a:gd name="connsiteX17" fmla="*/ 347662 w 862012"/>
                  <a:gd name="connsiteY17" fmla="*/ 459582 h 952500"/>
                  <a:gd name="connsiteX18" fmla="*/ 295275 w 862012"/>
                  <a:gd name="connsiteY18" fmla="*/ 497682 h 952500"/>
                  <a:gd name="connsiteX19" fmla="*/ 230981 w 862012"/>
                  <a:gd name="connsiteY19" fmla="*/ 535782 h 952500"/>
                  <a:gd name="connsiteX20" fmla="*/ 200025 w 862012"/>
                  <a:gd name="connsiteY20" fmla="*/ 566738 h 952500"/>
                  <a:gd name="connsiteX21" fmla="*/ 178593 w 862012"/>
                  <a:gd name="connsiteY21" fmla="*/ 619125 h 952500"/>
                  <a:gd name="connsiteX22" fmla="*/ 145256 w 862012"/>
                  <a:gd name="connsiteY22" fmla="*/ 659607 h 952500"/>
                  <a:gd name="connsiteX23" fmla="*/ 116681 w 862012"/>
                  <a:gd name="connsiteY23" fmla="*/ 704850 h 952500"/>
                  <a:gd name="connsiteX24" fmla="*/ 95250 w 862012"/>
                  <a:gd name="connsiteY24" fmla="*/ 719138 h 952500"/>
                  <a:gd name="connsiteX25" fmla="*/ 66675 w 862012"/>
                  <a:gd name="connsiteY25" fmla="*/ 752475 h 952500"/>
                  <a:gd name="connsiteX26" fmla="*/ 35718 w 862012"/>
                  <a:gd name="connsiteY26" fmla="*/ 783432 h 952500"/>
                  <a:gd name="connsiteX27" fmla="*/ 21431 w 862012"/>
                  <a:gd name="connsiteY27" fmla="*/ 819150 h 952500"/>
                  <a:gd name="connsiteX28" fmla="*/ 9525 w 862012"/>
                  <a:gd name="connsiteY28" fmla="*/ 833438 h 952500"/>
                  <a:gd name="connsiteX29" fmla="*/ 9525 w 862012"/>
                  <a:gd name="connsiteY29" fmla="*/ 866775 h 952500"/>
                  <a:gd name="connsiteX30" fmla="*/ 11906 w 862012"/>
                  <a:gd name="connsiteY30" fmla="*/ 892969 h 952500"/>
                  <a:gd name="connsiteX31" fmla="*/ 2381 w 862012"/>
                  <a:gd name="connsiteY31" fmla="*/ 909638 h 952500"/>
                  <a:gd name="connsiteX32" fmla="*/ 0 w 862012"/>
                  <a:gd name="connsiteY32" fmla="*/ 952500 h 952500"/>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5021 w 867508"/>
                  <a:gd name="connsiteY28" fmla="*/ 833438 h 946219"/>
                  <a:gd name="connsiteX29" fmla="*/ 15021 w 867508"/>
                  <a:gd name="connsiteY29" fmla="*/ 866775 h 946219"/>
                  <a:gd name="connsiteX30" fmla="*/ 17402 w 867508"/>
                  <a:gd name="connsiteY30" fmla="*/ 892969 h 946219"/>
                  <a:gd name="connsiteX31" fmla="*/ 7877 w 867508"/>
                  <a:gd name="connsiteY31" fmla="*/ 909638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5021 w 867508"/>
                  <a:gd name="connsiteY28" fmla="*/ 833438 h 946219"/>
                  <a:gd name="connsiteX29" fmla="*/ 15021 w 867508"/>
                  <a:gd name="connsiteY29" fmla="*/ 866775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5021 w 867508"/>
                  <a:gd name="connsiteY28" fmla="*/ 833438 h 946219"/>
                  <a:gd name="connsiteX29" fmla="*/ 15021 w 867508"/>
                  <a:gd name="connsiteY29" fmla="*/ 866775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5021 w 867508"/>
                  <a:gd name="connsiteY28" fmla="*/ 833438 h 946219"/>
                  <a:gd name="connsiteX29" fmla="*/ 15021 w 867508"/>
                  <a:gd name="connsiteY29" fmla="*/ 866775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3451 w 867508"/>
                  <a:gd name="connsiteY28" fmla="*/ 836579 h 946219"/>
                  <a:gd name="connsiteX29" fmla="*/ 15021 w 867508"/>
                  <a:gd name="connsiteY29" fmla="*/ 866775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6927 w 867508"/>
                  <a:gd name="connsiteY27" fmla="*/ 819150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41214 w 867508"/>
                  <a:gd name="connsiteY26" fmla="*/ 783432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34148 w 867508"/>
                  <a:gd name="connsiteY26" fmla="*/ 789713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72171 w 867508"/>
                  <a:gd name="connsiteY25" fmla="*/ 752475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0746 w 867508"/>
                  <a:gd name="connsiteY24" fmla="*/ 719138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30581 w 867508"/>
                  <a:gd name="connsiteY24" fmla="*/ 75368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0752 w 867508"/>
                  <a:gd name="connsiteY22" fmla="*/ 659607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2689 w 867508"/>
                  <a:gd name="connsiteY16" fmla="*/ 421482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5829 w 867508"/>
                  <a:gd name="connsiteY16" fmla="*/ 437185 h 946219"/>
                  <a:gd name="connsiteX17" fmla="*/ 353158 w 867508"/>
                  <a:gd name="connsiteY17" fmla="*/ 459582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15829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8889 w 867508"/>
                  <a:gd name="connsiteY15" fmla="*/ 400050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6514 w 867508"/>
                  <a:gd name="connsiteY13" fmla="*/ 328613 h 946219"/>
                  <a:gd name="connsiteX14" fmla="*/ 515083 w 867508"/>
                  <a:gd name="connsiteY14" fmla="*/ 364332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28663 w 867508"/>
                  <a:gd name="connsiteY13" fmla="*/ 338034 h 946219"/>
                  <a:gd name="connsiteX14" fmla="*/ 515083 w 867508"/>
                  <a:gd name="connsiteY14" fmla="*/ 364332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28663 w 867508"/>
                  <a:gd name="connsiteY13" fmla="*/ 338034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60327 w 867508"/>
                  <a:gd name="connsiteY12" fmla="*/ 314325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8902 w 867508"/>
                  <a:gd name="connsiteY11" fmla="*/ 304800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76996 w 867508"/>
                  <a:gd name="connsiteY10" fmla="*/ 264319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3664 w 867508"/>
                  <a:gd name="connsiteY9" fmla="*/ 261938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19858 w 867508"/>
                  <a:gd name="connsiteY8" fmla="*/ 235744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1764 w 867508"/>
                  <a:gd name="connsiteY7" fmla="*/ 20955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5102 w 867508"/>
                  <a:gd name="connsiteY6" fmla="*/ 164307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9864 w 867508"/>
                  <a:gd name="connsiteY5" fmla="*/ 10477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26194 h 946219"/>
                  <a:gd name="connsiteX4" fmla="*/ 672246 w 867508"/>
                  <a:gd name="connsiteY4" fmla="*/ 57150 h 946219"/>
                  <a:gd name="connsiteX5" fmla="*/ 664368 w 867508"/>
                  <a:gd name="connsiteY5" fmla="*/ 10791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34045 h 946219"/>
                  <a:gd name="connsiteX4" fmla="*/ 672246 w 867508"/>
                  <a:gd name="connsiteY4" fmla="*/ 57150 h 946219"/>
                  <a:gd name="connsiteX5" fmla="*/ 664368 w 867508"/>
                  <a:gd name="connsiteY5" fmla="*/ 10791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2733 w 867508"/>
                  <a:gd name="connsiteY2" fmla="*/ 4763 h 946219"/>
                  <a:gd name="connsiteX3" fmla="*/ 712727 w 867508"/>
                  <a:gd name="connsiteY3" fmla="*/ 34045 h 946219"/>
                  <a:gd name="connsiteX4" fmla="*/ 672246 w 867508"/>
                  <a:gd name="connsiteY4" fmla="*/ 61076 h 946219"/>
                  <a:gd name="connsiteX5" fmla="*/ 664368 w 867508"/>
                  <a:gd name="connsiteY5" fmla="*/ 10791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67508 w 867508"/>
                  <a:gd name="connsiteY0" fmla="*/ 0 h 946219"/>
                  <a:gd name="connsiteX1" fmla="*/ 788927 w 867508"/>
                  <a:gd name="connsiteY1" fmla="*/ 4763 h 946219"/>
                  <a:gd name="connsiteX2" fmla="*/ 761163 w 867508"/>
                  <a:gd name="connsiteY2" fmla="*/ 14184 h 946219"/>
                  <a:gd name="connsiteX3" fmla="*/ 712727 w 867508"/>
                  <a:gd name="connsiteY3" fmla="*/ 34045 h 946219"/>
                  <a:gd name="connsiteX4" fmla="*/ 672246 w 867508"/>
                  <a:gd name="connsiteY4" fmla="*/ 61076 h 946219"/>
                  <a:gd name="connsiteX5" fmla="*/ 664368 w 867508"/>
                  <a:gd name="connsiteY5" fmla="*/ 107915 h 946219"/>
                  <a:gd name="connsiteX6" fmla="*/ 661176 w 867508"/>
                  <a:gd name="connsiteY6" fmla="*/ 162736 h 946219"/>
                  <a:gd name="connsiteX7" fmla="*/ 639615 w 867508"/>
                  <a:gd name="connsiteY7" fmla="*/ 211120 h 946219"/>
                  <a:gd name="connsiteX8" fmla="*/ 622998 w 867508"/>
                  <a:gd name="connsiteY8" fmla="*/ 243595 h 946219"/>
                  <a:gd name="connsiteX9" fmla="*/ 599945 w 867508"/>
                  <a:gd name="connsiteY9" fmla="*/ 269004 h 946219"/>
                  <a:gd name="connsiteX10" fmla="*/ 588773 w 867508"/>
                  <a:gd name="connsiteY10" fmla="*/ 287873 h 946219"/>
                  <a:gd name="connsiteX11" fmla="*/ 580265 w 867508"/>
                  <a:gd name="connsiteY11" fmla="*/ 310296 h 946219"/>
                  <a:gd name="connsiteX12" fmla="*/ 553261 w 867508"/>
                  <a:gd name="connsiteY12" fmla="*/ 319821 h 946219"/>
                  <a:gd name="connsiteX13" fmla="*/ 538084 w 867508"/>
                  <a:gd name="connsiteY13" fmla="*/ 332539 h 946219"/>
                  <a:gd name="connsiteX14" fmla="*/ 512728 w 867508"/>
                  <a:gd name="connsiteY14" fmla="*/ 363547 h 946219"/>
                  <a:gd name="connsiteX15" fmla="*/ 483393 w 867508"/>
                  <a:gd name="connsiteY15" fmla="*/ 404761 h 946219"/>
                  <a:gd name="connsiteX16" fmla="*/ 407193 w 867508"/>
                  <a:gd name="connsiteY16" fmla="*/ 437185 h 946219"/>
                  <a:gd name="connsiteX17" fmla="*/ 355513 w 867508"/>
                  <a:gd name="connsiteY17" fmla="*/ 467433 h 946219"/>
                  <a:gd name="connsiteX18" fmla="*/ 300771 w 867508"/>
                  <a:gd name="connsiteY18" fmla="*/ 497682 h 946219"/>
                  <a:gd name="connsiteX19" fmla="*/ 236477 w 867508"/>
                  <a:gd name="connsiteY19" fmla="*/ 535782 h 946219"/>
                  <a:gd name="connsiteX20" fmla="*/ 205521 w 867508"/>
                  <a:gd name="connsiteY20" fmla="*/ 566738 h 946219"/>
                  <a:gd name="connsiteX21" fmla="*/ 184089 w 867508"/>
                  <a:gd name="connsiteY21" fmla="*/ 619125 h 946219"/>
                  <a:gd name="connsiteX22" fmla="*/ 155462 w 867508"/>
                  <a:gd name="connsiteY22" fmla="*/ 671384 h 946219"/>
                  <a:gd name="connsiteX23" fmla="*/ 122177 w 867508"/>
                  <a:gd name="connsiteY23" fmla="*/ 704850 h 946219"/>
                  <a:gd name="connsiteX24" fmla="*/ 106242 w 867508"/>
                  <a:gd name="connsiteY24" fmla="*/ 718353 h 946219"/>
                  <a:gd name="connsiteX25" fmla="*/ 80022 w 867508"/>
                  <a:gd name="connsiteY25" fmla="*/ 747764 h 946219"/>
                  <a:gd name="connsiteX26" fmla="*/ 30222 w 867508"/>
                  <a:gd name="connsiteY26" fmla="*/ 792069 h 946219"/>
                  <a:gd name="connsiteX27" fmla="*/ 22216 w 867508"/>
                  <a:gd name="connsiteY27" fmla="*/ 816795 h 946219"/>
                  <a:gd name="connsiteX28" fmla="*/ 13451 w 867508"/>
                  <a:gd name="connsiteY28" fmla="*/ 836579 h 946219"/>
                  <a:gd name="connsiteX29" fmla="*/ 13451 w 867508"/>
                  <a:gd name="connsiteY29" fmla="*/ 863634 h 946219"/>
                  <a:gd name="connsiteX30" fmla="*/ 17402 w 867508"/>
                  <a:gd name="connsiteY30" fmla="*/ 892969 h 946219"/>
                  <a:gd name="connsiteX31" fmla="*/ 14943 w 867508"/>
                  <a:gd name="connsiteY31" fmla="*/ 915134 h 946219"/>
                  <a:gd name="connsiteX32" fmla="*/ 0 w 867508"/>
                  <a:gd name="connsiteY32" fmla="*/ 946219 h 946219"/>
                  <a:gd name="connsiteX0" fmla="*/ 856516 w 856516"/>
                  <a:gd name="connsiteY0" fmla="*/ 5484 h 941497"/>
                  <a:gd name="connsiteX1" fmla="*/ 788927 w 856516"/>
                  <a:gd name="connsiteY1" fmla="*/ 41 h 941497"/>
                  <a:gd name="connsiteX2" fmla="*/ 761163 w 856516"/>
                  <a:gd name="connsiteY2" fmla="*/ 9462 h 941497"/>
                  <a:gd name="connsiteX3" fmla="*/ 712727 w 856516"/>
                  <a:gd name="connsiteY3" fmla="*/ 29323 h 941497"/>
                  <a:gd name="connsiteX4" fmla="*/ 672246 w 856516"/>
                  <a:gd name="connsiteY4" fmla="*/ 56354 h 941497"/>
                  <a:gd name="connsiteX5" fmla="*/ 664368 w 856516"/>
                  <a:gd name="connsiteY5" fmla="*/ 103193 h 941497"/>
                  <a:gd name="connsiteX6" fmla="*/ 661176 w 856516"/>
                  <a:gd name="connsiteY6" fmla="*/ 158014 h 941497"/>
                  <a:gd name="connsiteX7" fmla="*/ 639615 w 856516"/>
                  <a:gd name="connsiteY7" fmla="*/ 206398 h 941497"/>
                  <a:gd name="connsiteX8" fmla="*/ 622998 w 856516"/>
                  <a:gd name="connsiteY8" fmla="*/ 238873 h 941497"/>
                  <a:gd name="connsiteX9" fmla="*/ 599945 w 856516"/>
                  <a:gd name="connsiteY9" fmla="*/ 264282 h 941497"/>
                  <a:gd name="connsiteX10" fmla="*/ 588773 w 856516"/>
                  <a:gd name="connsiteY10" fmla="*/ 283151 h 941497"/>
                  <a:gd name="connsiteX11" fmla="*/ 580265 w 856516"/>
                  <a:gd name="connsiteY11" fmla="*/ 305574 h 941497"/>
                  <a:gd name="connsiteX12" fmla="*/ 553261 w 856516"/>
                  <a:gd name="connsiteY12" fmla="*/ 315099 h 941497"/>
                  <a:gd name="connsiteX13" fmla="*/ 538084 w 856516"/>
                  <a:gd name="connsiteY13" fmla="*/ 327817 h 941497"/>
                  <a:gd name="connsiteX14" fmla="*/ 512728 w 856516"/>
                  <a:gd name="connsiteY14" fmla="*/ 358825 h 941497"/>
                  <a:gd name="connsiteX15" fmla="*/ 483393 w 856516"/>
                  <a:gd name="connsiteY15" fmla="*/ 400039 h 941497"/>
                  <a:gd name="connsiteX16" fmla="*/ 407193 w 856516"/>
                  <a:gd name="connsiteY16" fmla="*/ 432463 h 941497"/>
                  <a:gd name="connsiteX17" fmla="*/ 355513 w 856516"/>
                  <a:gd name="connsiteY17" fmla="*/ 462711 h 941497"/>
                  <a:gd name="connsiteX18" fmla="*/ 300771 w 856516"/>
                  <a:gd name="connsiteY18" fmla="*/ 492960 h 941497"/>
                  <a:gd name="connsiteX19" fmla="*/ 236477 w 856516"/>
                  <a:gd name="connsiteY19" fmla="*/ 531060 h 941497"/>
                  <a:gd name="connsiteX20" fmla="*/ 205521 w 856516"/>
                  <a:gd name="connsiteY20" fmla="*/ 562016 h 941497"/>
                  <a:gd name="connsiteX21" fmla="*/ 184089 w 856516"/>
                  <a:gd name="connsiteY21" fmla="*/ 614403 h 941497"/>
                  <a:gd name="connsiteX22" fmla="*/ 155462 w 856516"/>
                  <a:gd name="connsiteY22" fmla="*/ 666662 h 941497"/>
                  <a:gd name="connsiteX23" fmla="*/ 122177 w 856516"/>
                  <a:gd name="connsiteY23" fmla="*/ 700128 h 941497"/>
                  <a:gd name="connsiteX24" fmla="*/ 106242 w 856516"/>
                  <a:gd name="connsiteY24" fmla="*/ 713631 h 941497"/>
                  <a:gd name="connsiteX25" fmla="*/ 80022 w 856516"/>
                  <a:gd name="connsiteY25" fmla="*/ 743042 h 941497"/>
                  <a:gd name="connsiteX26" fmla="*/ 30222 w 856516"/>
                  <a:gd name="connsiteY26" fmla="*/ 787347 h 941497"/>
                  <a:gd name="connsiteX27" fmla="*/ 22216 w 856516"/>
                  <a:gd name="connsiteY27" fmla="*/ 812073 h 941497"/>
                  <a:gd name="connsiteX28" fmla="*/ 13451 w 856516"/>
                  <a:gd name="connsiteY28" fmla="*/ 831857 h 941497"/>
                  <a:gd name="connsiteX29" fmla="*/ 13451 w 856516"/>
                  <a:gd name="connsiteY29" fmla="*/ 858912 h 941497"/>
                  <a:gd name="connsiteX30" fmla="*/ 17402 w 856516"/>
                  <a:gd name="connsiteY30" fmla="*/ 888247 h 941497"/>
                  <a:gd name="connsiteX31" fmla="*/ 14943 w 856516"/>
                  <a:gd name="connsiteY31" fmla="*/ 910412 h 941497"/>
                  <a:gd name="connsiteX32" fmla="*/ 0 w 856516"/>
                  <a:gd name="connsiteY32" fmla="*/ 941497 h 941497"/>
                  <a:gd name="connsiteX0" fmla="*/ 856516 w 856516"/>
                  <a:gd name="connsiteY0" fmla="*/ 2370 h 938383"/>
                  <a:gd name="connsiteX1" fmla="*/ 787357 w 856516"/>
                  <a:gd name="connsiteY1" fmla="*/ 67 h 938383"/>
                  <a:gd name="connsiteX2" fmla="*/ 761163 w 856516"/>
                  <a:gd name="connsiteY2" fmla="*/ 6348 h 938383"/>
                  <a:gd name="connsiteX3" fmla="*/ 712727 w 856516"/>
                  <a:gd name="connsiteY3" fmla="*/ 26209 h 938383"/>
                  <a:gd name="connsiteX4" fmla="*/ 672246 w 856516"/>
                  <a:gd name="connsiteY4" fmla="*/ 53240 h 938383"/>
                  <a:gd name="connsiteX5" fmla="*/ 664368 w 856516"/>
                  <a:gd name="connsiteY5" fmla="*/ 100079 h 938383"/>
                  <a:gd name="connsiteX6" fmla="*/ 661176 w 856516"/>
                  <a:gd name="connsiteY6" fmla="*/ 154900 h 938383"/>
                  <a:gd name="connsiteX7" fmla="*/ 639615 w 856516"/>
                  <a:gd name="connsiteY7" fmla="*/ 203284 h 938383"/>
                  <a:gd name="connsiteX8" fmla="*/ 622998 w 856516"/>
                  <a:gd name="connsiteY8" fmla="*/ 235759 h 938383"/>
                  <a:gd name="connsiteX9" fmla="*/ 599945 w 856516"/>
                  <a:gd name="connsiteY9" fmla="*/ 261168 h 938383"/>
                  <a:gd name="connsiteX10" fmla="*/ 588773 w 856516"/>
                  <a:gd name="connsiteY10" fmla="*/ 280037 h 938383"/>
                  <a:gd name="connsiteX11" fmla="*/ 580265 w 856516"/>
                  <a:gd name="connsiteY11" fmla="*/ 302460 h 938383"/>
                  <a:gd name="connsiteX12" fmla="*/ 553261 w 856516"/>
                  <a:gd name="connsiteY12" fmla="*/ 311985 h 938383"/>
                  <a:gd name="connsiteX13" fmla="*/ 538084 w 856516"/>
                  <a:gd name="connsiteY13" fmla="*/ 324703 h 938383"/>
                  <a:gd name="connsiteX14" fmla="*/ 512728 w 856516"/>
                  <a:gd name="connsiteY14" fmla="*/ 355711 h 938383"/>
                  <a:gd name="connsiteX15" fmla="*/ 483393 w 856516"/>
                  <a:gd name="connsiteY15" fmla="*/ 396925 h 938383"/>
                  <a:gd name="connsiteX16" fmla="*/ 407193 w 856516"/>
                  <a:gd name="connsiteY16" fmla="*/ 429349 h 938383"/>
                  <a:gd name="connsiteX17" fmla="*/ 355513 w 856516"/>
                  <a:gd name="connsiteY17" fmla="*/ 459597 h 938383"/>
                  <a:gd name="connsiteX18" fmla="*/ 300771 w 856516"/>
                  <a:gd name="connsiteY18" fmla="*/ 489846 h 938383"/>
                  <a:gd name="connsiteX19" fmla="*/ 236477 w 856516"/>
                  <a:gd name="connsiteY19" fmla="*/ 527946 h 938383"/>
                  <a:gd name="connsiteX20" fmla="*/ 205521 w 856516"/>
                  <a:gd name="connsiteY20" fmla="*/ 558902 h 938383"/>
                  <a:gd name="connsiteX21" fmla="*/ 184089 w 856516"/>
                  <a:gd name="connsiteY21" fmla="*/ 611289 h 938383"/>
                  <a:gd name="connsiteX22" fmla="*/ 155462 w 856516"/>
                  <a:gd name="connsiteY22" fmla="*/ 663548 h 938383"/>
                  <a:gd name="connsiteX23" fmla="*/ 122177 w 856516"/>
                  <a:gd name="connsiteY23" fmla="*/ 697014 h 938383"/>
                  <a:gd name="connsiteX24" fmla="*/ 106242 w 856516"/>
                  <a:gd name="connsiteY24" fmla="*/ 710517 h 938383"/>
                  <a:gd name="connsiteX25" fmla="*/ 80022 w 856516"/>
                  <a:gd name="connsiteY25" fmla="*/ 739928 h 938383"/>
                  <a:gd name="connsiteX26" fmla="*/ 30222 w 856516"/>
                  <a:gd name="connsiteY26" fmla="*/ 784233 h 938383"/>
                  <a:gd name="connsiteX27" fmla="*/ 22216 w 856516"/>
                  <a:gd name="connsiteY27" fmla="*/ 808959 h 938383"/>
                  <a:gd name="connsiteX28" fmla="*/ 13451 w 856516"/>
                  <a:gd name="connsiteY28" fmla="*/ 828743 h 938383"/>
                  <a:gd name="connsiteX29" fmla="*/ 13451 w 856516"/>
                  <a:gd name="connsiteY29" fmla="*/ 855798 h 938383"/>
                  <a:gd name="connsiteX30" fmla="*/ 17402 w 856516"/>
                  <a:gd name="connsiteY30" fmla="*/ 885133 h 938383"/>
                  <a:gd name="connsiteX31" fmla="*/ 14943 w 856516"/>
                  <a:gd name="connsiteY31" fmla="*/ 907298 h 938383"/>
                  <a:gd name="connsiteX32" fmla="*/ 0 w 856516"/>
                  <a:gd name="connsiteY32" fmla="*/ 938383 h 93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6516" h="938383">
                    <a:moveTo>
                      <a:pt x="856516" y="2370"/>
                    </a:moveTo>
                    <a:cubicBezTo>
                      <a:pt x="830322" y="3958"/>
                      <a:pt x="803249" y="-596"/>
                      <a:pt x="787357" y="67"/>
                    </a:cubicBezTo>
                    <a:cubicBezTo>
                      <a:pt x="771465" y="730"/>
                      <a:pt x="773601" y="1991"/>
                      <a:pt x="761163" y="6348"/>
                    </a:cubicBezTo>
                    <a:cubicBezTo>
                      <a:pt x="748725" y="10705"/>
                      <a:pt x="727546" y="18394"/>
                      <a:pt x="712727" y="26209"/>
                    </a:cubicBezTo>
                    <a:cubicBezTo>
                      <a:pt x="697908" y="34024"/>
                      <a:pt x="680306" y="40928"/>
                      <a:pt x="672246" y="53240"/>
                    </a:cubicBezTo>
                    <a:cubicBezTo>
                      <a:pt x="664186" y="65552"/>
                      <a:pt x="666213" y="83136"/>
                      <a:pt x="664368" y="100079"/>
                    </a:cubicBezTo>
                    <a:cubicBezTo>
                      <a:pt x="662523" y="117022"/>
                      <a:pt x="665301" y="137699"/>
                      <a:pt x="661176" y="154900"/>
                    </a:cubicBezTo>
                    <a:cubicBezTo>
                      <a:pt x="657051" y="172101"/>
                      <a:pt x="645978" y="189808"/>
                      <a:pt x="639615" y="203284"/>
                    </a:cubicBezTo>
                    <a:cubicBezTo>
                      <a:pt x="633252" y="216760"/>
                      <a:pt x="629610" y="226112"/>
                      <a:pt x="622998" y="235759"/>
                    </a:cubicBezTo>
                    <a:cubicBezTo>
                      <a:pt x="616386" y="245406"/>
                      <a:pt x="605649" y="253788"/>
                      <a:pt x="599945" y="261168"/>
                    </a:cubicBezTo>
                    <a:cubicBezTo>
                      <a:pt x="594241" y="268548"/>
                      <a:pt x="592053" y="273155"/>
                      <a:pt x="588773" y="280037"/>
                    </a:cubicBezTo>
                    <a:cubicBezTo>
                      <a:pt x="585493" y="286919"/>
                      <a:pt x="586184" y="297135"/>
                      <a:pt x="580265" y="302460"/>
                    </a:cubicBezTo>
                    <a:cubicBezTo>
                      <a:pt x="574346" y="307785"/>
                      <a:pt x="560291" y="308278"/>
                      <a:pt x="553261" y="311985"/>
                    </a:cubicBezTo>
                    <a:cubicBezTo>
                      <a:pt x="546231" y="315692"/>
                      <a:pt x="544840" y="317415"/>
                      <a:pt x="538084" y="324703"/>
                    </a:cubicBezTo>
                    <a:cubicBezTo>
                      <a:pt x="531328" y="331991"/>
                      <a:pt x="521843" y="343674"/>
                      <a:pt x="512728" y="355711"/>
                    </a:cubicBezTo>
                    <a:cubicBezTo>
                      <a:pt x="503613" y="367748"/>
                      <a:pt x="500982" y="384652"/>
                      <a:pt x="483393" y="396925"/>
                    </a:cubicBezTo>
                    <a:cubicBezTo>
                      <a:pt x="465804" y="409198"/>
                      <a:pt x="428506" y="418904"/>
                      <a:pt x="407193" y="429349"/>
                    </a:cubicBezTo>
                    <a:cubicBezTo>
                      <a:pt x="385880" y="439794"/>
                      <a:pt x="373250" y="449514"/>
                      <a:pt x="355513" y="459597"/>
                    </a:cubicBezTo>
                    <a:cubicBezTo>
                      <a:pt x="337776" y="469680"/>
                      <a:pt x="320610" y="478455"/>
                      <a:pt x="300771" y="489846"/>
                    </a:cubicBezTo>
                    <a:cubicBezTo>
                      <a:pt x="280932" y="501237"/>
                      <a:pt x="252352" y="516437"/>
                      <a:pt x="236477" y="527946"/>
                    </a:cubicBezTo>
                    <a:cubicBezTo>
                      <a:pt x="220602" y="539455"/>
                      <a:pt x="214252" y="545012"/>
                      <a:pt x="205521" y="558902"/>
                    </a:cubicBezTo>
                    <a:cubicBezTo>
                      <a:pt x="196790" y="572792"/>
                      <a:pt x="192432" y="593848"/>
                      <a:pt x="184089" y="611289"/>
                    </a:cubicBezTo>
                    <a:cubicBezTo>
                      <a:pt x="175746" y="628730"/>
                      <a:pt x="165781" y="649261"/>
                      <a:pt x="155462" y="663548"/>
                    </a:cubicBezTo>
                    <a:cubicBezTo>
                      <a:pt x="145143" y="677835"/>
                      <a:pt x="130380" y="689186"/>
                      <a:pt x="122177" y="697014"/>
                    </a:cubicBezTo>
                    <a:cubicBezTo>
                      <a:pt x="113974" y="704842"/>
                      <a:pt x="113268" y="703365"/>
                      <a:pt x="106242" y="710517"/>
                    </a:cubicBezTo>
                    <a:cubicBezTo>
                      <a:pt x="99216" y="717669"/>
                      <a:pt x="92692" y="727642"/>
                      <a:pt x="80022" y="739928"/>
                    </a:cubicBezTo>
                    <a:cubicBezTo>
                      <a:pt x="67352" y="752214"/>
                      <a:pt x="39856" y="772728"/>
                      <a:pt x="30222" y="784233"/>
                    </a:cubicBezTo>
                    <a:cubicBezTo>
                      <a:pt x="20588" y="795738"/>
                      <a:pt x="25011" y="801541"/>
                      <a:pt x="22216" y="808959"/>
                    </a:cubicBezTo>
                    <a:cubicBezTo>
                      <a:pt x="19421" y="816377"/>
                      <a:pt x="14912" y="820937"/>
                      <a:pt x="13451" y="828743"/>
                    </a:cubicBezTo>
                    <a:cubicBezTo>
                      <a:pt x="11990" y="836550"/>
                      <a:pt x="12793" y="846400"/>
                      <a:pt x="13451" y="855798"/>
                    </a:cubicBezTo>
                    <a:cubicBezTo>
                      <a:pt x="14110" y="865196"/>
                      <a:pt x="17153" y="876550"/>
                      <a:pt x="17402" y="885133"/>
                    </a:cubicBezTo>
                    <a:cubicBezTo>
                      <a:pt x="17651" y="893716"/>
                      <a:pt x="13918" y="892142"/>
                      <a:pt x="14943" y="907298"/>
                    </a:cubicBezTo>
                    <a:cubicBezTo>
                      <a:pt x="15968" y="922454"/>
                      <a:pt x="8050" y="926624"/>
                      <a:pt x="0" y="938383"/>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07" name="フリーフォーム 206"/>
              <p:cNvSpPr/>
              <p:nvPr/>
            </p:nvSpPr>
            <p:spPr>
              <a:xfrm>
                <a:off x="3953614" y="4707764"/>
                <a:ext cx="217443" cy="1511682"/>
              </a:xfrm>
              <a:custGeom>
                <a:avLst/>
                <a:gdLst>
                  <a:gd name="connsiteX0" fmla="*/ 0 w 75536"/>
                  <a:gd name="connsiteY0" fmla="*/ 0 h 492919"/>
                  <a:gd name="connsiteX1" fmla="*/ 4763 w 75536"/>
                  <a:gd name="connsiteY1" fmla="*/ 97631 h 492919"/>
                  <a:gd name="connsiteX2" fmla="*/ 2382 w 75536"/>
                  <a:gd name="connsiteY2" fmla="*/ 159544 h 492919"/>
                  <a:gd name="connsiteX3" fmla="*/ 26194 w 75536"/>
                  <a:gd name="connsiteY3" fmla="*/ 169069 h 492919"/>
                  <a:gd name="connsiteX4" fmla="*/ 73819 w 75536"/>
                  <a:gd name="connsiteY4" fmla="*/ 188119 h 492919"/>
                  <a:gd name="connsiteX5" fmla="*/ 64294 w 75536"/>
                  <a:gd name="connsiteY5" fmla="*/ 214313 h 492919"/>
                  <a:gd name="connsiteX6" fmla="*/ 57150 w 75536"/>
                  <a:gd name="connsiteY6" fmla="*/ 290513 h 492919"/>
                  <a:gd name="connsiteX7" fmla="*/ 54769 w 75536"/>
                  <a:gd name="connsiteY7" fmla="*/ 335756 h 492919"/>
                  <a:gd name="connsiteX8" fmla="*/ 54769 w 75536"/>
                  <a:gd name="connsiteY8" fmla="*/ 373856 h 492919"/>
                  <a:gd name="connsiteX9" fmla="*/ 61913 w 75536"/>
                  <a:gd name="connsiteY9" fmla="*/ 383381 h 492919"/>
                  <a:gd name="connsiteX10" fmla="*/ 64294 w 75536"/>
                  <a:gd name="connsiteY10" fmla="*/ 423863 h 492919"/>
                  <a:gd name="connsiteX11" fmla="*/ 54769 w 75536"/>
                  <a:gd name="connsiteY11" fmla="*/ 464344 h 492919"/>
                  <a:gd name="connsiteX12" fmla="*/ 38100 w 75536"/>
                  <a:gd name="connsiteY12" fmla="*/ 483394 h 492919"/>
                  <a:gd name="connsiteX13" fmla="*/ 23813 w 75536"/>
                  <a:gd name="connsiteY13" fmla="*/ 492919 h 492919"/>
                  <a:gd name="connsiteX0" fmla="*/ 0 w 74751"/>
                  <a:gd name="connsiteY0" fmla="*/ 0 h 508621"/>
                  <a:gd name="connsiteX1" fmla="*/ 3978 w 74751"/>
                  <a:gd name="connsiteY1" fmla="*/ 113333 h 508621"/>
                  <a:gd name="connsiteX2" fmla="*/ 1597 w 74751"/>
                  <a:gd name="connsiteY2" fmla="*/ 175246 h 508621"/>
                  <a:gd name="connsiteX3" fmla="*/ 25409 w 74751"/>
                  <a:gd name="connsiteY3" fmla="*/ 184771 h 508621"/>
                  <a:gd name="connsiteX4" fmla="*/ 73034 w 74751"/>
                  <a:gd name="connsiteY4" fmla="*/ 203821 h 508621"/>
                  <a:gd name="connsiteX5" fmla="*/ 63509 w 74751"/>
                  <a:gd name="connsiteY5" fmla="*/ 230015 h 508621"/>
                  <a:gd name="connsiteX6" fmla="*/ 56365 w 74751"/>
                  <a:gd name="connsiteY6" fmla="*/ 306215 h 508621"/>
                  <a:gd name="connsiteX7" fmla="*/ 53984 w 74751"/>
                  <a:gd name="connsiteY7" fmla="*/ 351458 h 508621"/>
                  <a:gd name="connsiteX8" fmla="*/ 53984 w 74751"/>
                  <a:gd name="connsiteY8" fmla="*/ 389558 h 508621"/>
                  <a:gd name="connsiteX9" fmla="*/ 61128 w 74751"/>
                  <a:gd name="connsiteY9" fmla="*/ 399083 h 508621"/>
                  <a:gd name="connsiteX10" fmla="*/ 63509 w 74751"/>
                  <a:gd name="connsiteY10" fmla="*/ 439565 h 508621"/>
                  <a:gd name="connsiteX11" fmla="*/ 53984 w 74751"/>
                  <a:gd name="connsiteY11" fmla="*/ 480046 h 508621"/>
                  <a:gd name="connsiteX12" fmla="*/ 37315 w 74751"/>
                  <a:gd name="connsiteY12" fmla="*/ 499096 h 508621"/>
                  <a:gd name="connsiteX13" fmla="*/ 23028 w 74751"/>
                  <a:gd name="connsiteY13" fmla="*/ 508621 h 508621"/>
                  <a:gd name="connsiteX0" fmla="*/ 0 w 74751"/>
                  <a:gd name="connsiteY0" fmla="*/ 0 h 508621"/>
                  <a:gd name="connsiteX1" fmla="*/ 11892 w 74751"/>
                  <a:gd name="connsiteY1" fmla="*/ 21972 h 508621"/>
                  <a:gd name="connsiteX2" fmla="*/ 3978 w 74751"/>
                  <a:gd name="connsiteY2" fmla="*/ 113333 h 508621"/>
                  <a:gd name="connsiteX3" fmla="*/ 1597 w 74751"/>
                  <a:gd name="connsiteY3" fmla="*/ 175246 h 508621"/>
                  <a:gd name="connsiteX4" fmla="*/ 25409 w 74751"/>
                  <a:gd name="connsiteY4" fmla="*/ 184771 h 508621"/>
                  <a:gd name="connsiteX5" fmla="*/ 73034 w 74751"/>
                  <a:gd name="connsiteY5" fmla="*/ 203821 h 508621"/>
                  <a:gd name="connsiteX6" fmla="*/ 63509 w 74751"/>
                  <a:gd name="connsiteY6" fmla="*/ 230015 h 508621"/>
                  <a:gd name="connsiteX7" fmla="*/ 56365 w 74751"/>
                  <a:gd name="connsiteY7" fmla="*/ 306215 h 508621"/>
                  <a:gd name="connsiteX8" fmla="*/ 53984 w 74751"/>
                  <a:gd name="connsiteY8" fmla="*/ 351458 h 508621"/>
                  <a:gd name="connsiteX9" fmla="*/ 53984 w 74751"/>
                  <a:gd name="connsiteY9" fmla="*/ 389558 h 508621"/>
                  <a:gd name="connsiteX10" fmla="*/ 61128 w 74751"/>
                  <a:gd name="connsiteY10" fmla="*/ 399083 h 508621"/>
                  <a:gd name="connsiteX11" fmla="*/ 63509 w 74751"/>
                  <a:gd name="connsiteY11" fmla="*/ 439565 h 508621"/>
                  <a:gd name="connsiteX12" fmla="*/ 53984 w 74751"/>
                  <a:gd name="connsiteY12" fmla="*/ 480046 h 508621"/>
                  <a:gd name="connsiteX13" fmla="*/ 37315 w 74751"/>
                  <a:gd name="connsiteY13" fmla="*/ 499096 h 508621"/>
                  <a:gd name="connsiteX14" fmla="*/ 23028 w 74751"/>
                  <a:gd name="connsiteY14" fmla="*/ 508621 h 508621"/>
                  <a:gd name="connsiteX0" fmla="*/ 0 w 74751"/>
                  <a:gd name="connsiteY0" fmla="*/ 0 h 508621"/>
                  <a:gd name="connsiteX1" fmla="*/ 11892 w 74751"/>
                  <a:gd name="connsiteY1" fmla="*/ 21972 h 508621"/>
                  <a:gd name="connsiteX2" fmla="*/ 11044 w 74751"/>
                  <a:gd name="connsiteY2" fmla="*/ 88994 h 508621"/>
                  <a:gd name="connsiteX3" fmla="*/ 1597 w 74751"/>
                  <a:gd name="connsiteY3" fmla="*/ 175246 h 508621"/>
                  <a:gd name="connsiteX4" fmla="*/ 25409 w 74751"/>
                  <a:gd name="connsiteY4" fmla="*/ 184771 h 508621"/>
                  <a:gd name="connsiteX5" fmla="*/ 73034 w 74751"/>
                  <a:gd name="connsiteY5" fmla="*/ 203821 h 508621"/>
                  <a:gd name="connsiteX6" fmla="*/ 63509 w 74751"/>
                  <a:gd name="connsiteY6" fmla="*/ 230015 h 508621"/>
                  <a:gd name="connsiteX7" fmla="*/ 56365 w 74751"/>
                  <a:gd name="connsiteY7" fmla="*/ 306215 h 508621"/>
                  <a:gd name="connsiteX8" fmla="*/ 53984 w 74751"/>
                  <a:gd name="connsiteY8" fmla="*/ 351458 h 508621"/>
                  <a:gd name="connsiteX9" fmla="*/ 53984 w 74751"/>
                  <a:gd name="connsiteY9" fmla="*/ 389558 h 508621"/>
                  <a:gd name="connsiteX10" fmla="*/ 61128 w 74751"/>
                  <a:gd name="connsiteY10" fmla="*/ 399083 h 508621"/>
                  <a:gd name="connsiteX11" fmla="*/ 63509 w 74751"/>
                  <a:gd name="connsiteY11" fmla="*/ 439565 h 508621"/>
                  <a:gd name="connsiteX12" fmla="*/ 53984 w 74751"/>
                  <a:gd name="connsiteY12" fmla="*/ 480046 h 508621"/>
                  <a:gd name="connsiteX13" fmla="*/ 37315 w 74751"/>
                  <a:gd name="connsiteY13" fmla="*/ 499096 h 508621"/>
                  <a:gd name="connsiteX14" fmla="*/ 23028 w 74751"/>
                  <a:gd name="connsiteY14" fmla="*/ 508621 h 508621"/>
                  <a:gd name="connsiteX0" fmla="*/ 0 w 74751"/>
                  <a:gd name="connsiteY0" fmla="*/ 0 h 508621"/>
                  <a:gd name="connsiteX1" fmla="*/ 11892 w 74751"/>
                  <a:gd name="connsiteY1" fmla="*/ 21972 h 508621"/>
                  <a:gd name="connsiteX2" fmla="*/ 11044 w 74751"/>
                  <a:gd name="connsiteY2" fmla="*/ 88994 h 508621"/>
                  <a:gd name="connsiteX3" fmla="*/ 8751 w 74751"/>
                  <a:gd name="connsiteY3" fmla="*/ 127179 h 508621"/>
                  <a:gd name="connsiteX4" fmla="*/ 1597 w 74751"/>
                  <a:gd name="connsiteY4" fmla="*/ 175246 h 508621"/>
                  <a:gd name="connsiteX5" fmla="*/ 25409 w 74751"/>
                  <a:gd name="connsiteY5" fmla="*/ 184771 h 508621"/>
                  <a:gd name="connsiteX6" fmla="*/ 73034 w 74751"/>
                  <a:gd name="connsiteY6" fmla="*/ 203821 h 508621"/>
                  <a:gd name="connsiteX7" fmla="*/ 63509 w 74751"/>
                  <a:gd name="connsiteY7" fmla="*/ 230015 h 508621"/>
                  <a:gd name="connsiteX8" fmla="*/ 56365 w 74751"/>
                  <a:gd name="connsiteY8" fmla="*/ 306215 h 508621"/>
                  <a:gd name="connsiteX9" fmla="*/ 53984 w 74751"/>
                  <a:gd name="connsiteY9" fmla="*/ 351458 h 508621"/>
                  <a:gd name="connsiteX10" fmla="*/ 53984 w 74751"/>
                  <a:gd name="connsiteY10" fmla="*/ 389558 h 508621"/>
                  <a:gd name="connsiteX11" fmla="*/ 61128 w 74751"/>
                  <a:gd name="connsiteY11" fmla="*/ 399083 h 508621"/>
                  <a:gd name="connsiteX12" fmla="*/ 63509 w 74751"/>
                  <a:gd name="connsiteY12" fmla="*/ 439565 h 508621"/>
                  <a:gd name="connsiteX13" fmla="*/ 53984 w 74751"/>
                  <a:gd name="connsiteY13" fmla="*/ 480046 h 508621"/>
                  <a:gd name="connsiteX14" fmla="*/ 37315 w 74751"/>
                  <a:gd name="connsiteY14" fmla="*/ 499096 h 508621"/>
                  <a:gd name="connsiteX15" fmla="*/ 23028 w 74751"/>
                  <a:gd name="connsiteY15" fmla="*/ 508621 h 508621"/>
                  <a:gd name="connsiteX0" fmla="*/ 427 w 75178"/>
                  <a:gd name="connsiteY0" fmla="*/ 0 h 508621"/>
                  <a:gd name="connsiteX1" fmla="*/ 12319 w 75178"/>
                  <a:gd name="connsiteY1" fmla="*/ 21972 h 508621"/>
                  <a:gd name="connsiteX2" fmla="*/ 11471 w 75178"/>
                  <a:gd name="connsiteY2" fmla="*/ 88994 h 508621"/>
                  <a:gd name="connsiteX3" fmla="*/ 9178 w 75178"/>
                  <a:gd name="connsiteY3" fmla="*/ 127179 h 508621"/>
                  <a:gd name="connsiteX4" fmla="*/ 2112 w 75178"/>
                  <a:gd name="connsiteY4" fmla="*/ 141311 h 508621"/>
                  <a:gd name="connsiteX5" fmla="*/ 2024 w 75178"/>
                  <a:gd name="connsiteY5" fmla="*/ 175246 h 508621"/>
                  <a:gd name="connsiteX6" fmla="*/ 25836 w 75178"/>
                  <a:gd name="connsiteY6" fmla="*/ 184771 h 508621"/>
                  <a:gd name="connsiteX7" fmla="*/ 73461 w 75178"/>
                  <a:gd name="connsiteY7" fmla="*/ 203821 h 508621"/>
                  <a:gd name="connsiteX8" fmla="*/ 63936 w 75178"/>
                  <a:gd name="connsiteY8" fmla="*/ 230015 h 508621"/>
                  <a:gd name="connsiteX9" fmla="*/ 56792 w 75178"/>
                  <a:gd name="connsiteY9" fmla="*/ 306215 h 508621"/>
                  <a:gd name="connsiteX10" fmla="*/ 54411 w 75178"/>
                  <a:gd name="connsiteY10" fmla="*/ 351458 h 508621"/>
                  <a:gd name="connsiteX11" fmla="*/ 54411 w 75178"/>
                  <a:gd name="connsiteY11" fmla="*/ 389558 h 508621"/>
                  <a:gd name="connsiteX12" fmla="*/ 61555 w 75178"/>
                  <a:gd name="connsiteY12" fmla="*/ 399083 h 508621"/>
                  <a:gd name="connsiteX13" fmla="*/ 63936 w 75178"/>
                  <a:gd name="connsiteY13" fmla="*/ 439565 h 508621"/>
                  <a:gd name="connsiteX14" fmla="*/ 54411 w 75178"/>
                  <a:gd name="connsiteY14" fmla="*/ 480046 h 508621"/>
                  <a:gd name="connsiteX15" fmla="*/ 37742 w 75178"/>
                  <a:gd name="connsiteY15" fmla="*/ 499096 h 508621"/>
                  <a:gd name="connsiteX16" fmla="*/ 23455 w 75178"/>
                  <a:gd name="connsiteY16" fmla="*/ 508621 h 508621"/>
                  <a:gd name="connsiteX0" fmla="*/ 427 w 132798"/>
                  <a:gd name="connsiteY0" fmla="*/ 0 h 508621"/>
                  <a:gd name="connsiteX1" fmla="*/ 12319 w 132798"/>
                  <a:gd name="connsiteY1" fmla="*/ 21972 h 508621"/>
                  <a:gd name="connsiteX2" fmla="*/ 11471 w 132798"/>
                  <a:gd name="connsiteY2" fmla="*/ 88994 h 508621"/>
                  <a:gd name="connsiteX3" fmla="*/ 9178 w 132798"/>
                  <a:gd name="connsiteY3" fmla="*/ 127179 h 508621"/>
                  <a:gd name="connsiteX4" fmla="*/ 2112 w 132798"/>
                  <a:gd name="connsiteY4" fmla="*/ 141311 h 508621"/>
                  <a:gd name="connsiteX5" fmla="*/ 2024 w 132798"/>
                  <a:gd name="connsiteY5" fmla="*/ 175246 h 508621"/>
                  <a:gd name="connsiteX6" fmla="*/ 25836 w 132798"/>
                  <a:gd name="connsiteY6" fmla="*/ 184771 h 508621"/>
                  <a:gd name="connsiteX7" fmla="*/ 132345 w 132798"/>
                  <a:gd name="connsiteY7" fmla="*/ 178697 h 508621"/>
                  <a:gd name="connsiteX8" fmla="*/ 63936 w 132798"/>
                  <a:gd name="connsiteY8" fmla="*/ 230015 h 508621"/>
                  <a:gd name="connsiteX9" fmla="*/ 56792 w 132798"/>
                  <a:gd name="connsiteY9" fmla="*/ 306215 h 508621"/>
                  <a:gd name="connsiteX10" fmla="*/ 54411 w 132798"/>
                  <a:gd name="connsiteY10" fmla="*/ 351458 h 508621"/>
                  <a:gd name="connsiteX11" fmla="*/ 54411 w 132798"/>
                  <a:gd name="connsiteY11" fmla="*/ 389558 h 508621"/>
                  <a:gd name="connsiteX12" fmla="*/ 61555 w 132798"/>
                  <a:gd name="connsiteY12" fmla="*/ 399083 h 508621"/>
                  <a:gd name="connsiteX13" fmla="*/ 63936 w 132798"/>
                  <a:gd name="connsiteY13" fmla="*/ 439565 h 508621"/>
                  <a:gd name="connsiteX14" fmla="*/ 54411 w 132798"/>
                  <a:gd name="connsiteY14" fmla="*/ 480046 h 508621"/>
                  <a:gd name="connsiteX15" fmla="*/ 37742 w 132798"/>
                  <a:gd name="connsiteY15" fmla="*/ 499096 h 508621"/>
                  <a:gd name="connsiteX16" fmla="*/ 23455 w 132798"/>
                  <a:gd name="connsiteY16" fmla="*/ 508621 h 508621"/>
                  <a:gd name="connsiteX0" fmla="*/ 427 w 71642"/>
                  <a:gd name="connsiteY0" fmla="*/ 0 h 508621"/>
                  <a:gd name="connsiteX1" fmla="*/ 12319 w 71642"/>
                  <a:gd name="connsiteY1" fmla="*/ 21972 h 508621"/>
                  <a:gd name="connsiteX2" fmla="*/ 11471 w 71642"/>
                  <a:gd name="connsiteY2" fmla="*/ 88994 h 508621"/>
                  <a:gd name="connsiteX3" fmla="*/ 9178 w 71642"/>
                  <a:gd name="connsiteY3" fmla="*/ 127179 h 508621"/>
                  <a:gd name="connsiteX4" fmla="*/ 2112 w 71642"/>
                  <a:gd name="connsiteY4" fmla="*/ 141311 h 508621"/>
                  <a:gd name="connsiteX5" fmla="*/ 2024 w 71642"/>
                  <a:gd name="connsiteY5" fmla="*/ 175246 h 508621"/>
                  <a:gd name="connsiteX6" fmla="*/ 25836 w 71642"/>
                  <a:gd name="connsiteY6" fmla="*/ 184771 h 508621"/>
                  <a:gd name="connsiteX7" fmla="*/ 69535 w 71642"/>
                  <a:gd name="connsiteY7" fmla="*/ 196755 h 508621"/>
                  <a:gd name="connsiteX8" fmla="*/ 63936 w 71642"/>
                  <a:gd name="connsiteY8" fmla="*/ 230015 h 508621"/>
                  <a:gd name="connsiteX9" fmla="*/ 56792 w 71642"/>
                  <a:gd name="connsiteY9" fmla="*/ 306215 h 508621"/>
                  <a:gd name="connsiteX10" fmla="*/ 54411 w 71642"/>
                  <a:gd name="connsiteY10" fmla="*/ 351458 h 508621"/>
                  <a:gd name="connsiteX11" fmla="*/ 54411 w 71642"/>
                  <a:gd name="connsiteY11" fmla="*/ 389558 h 508621"/>
                  <a:gd name="connsiteX12" fmla="*/ 61555 w 71642"/>
                  <a:gd name="connsiteY12" fmla="*/ 399083 h 508621"/>
                  <a:gd name="connsiteX13" fmla="*/ 63936 w 71642"/>
                  <a:gd name="connsiteY13" fmla="*/ 439565 h 508621"/>
                  <a:gd name="connsiteX14" fmla="*/ 54411 w 71642"/>
                  <a:gd name="connsiteY14" fmla="*/ 480046 h 508621"/>
                  <a:gd name="connsiteX15" fmla="*/ 37742 w 71642"/>
                  <a:gd name="connsiteY15" fmla="*/ 499096 h 508621"/>
                  <a:gd name="connsiteX16" fmla="*/ 23455 w 71642"/>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54411 w 71693"/>
                  <a:gd name="connsiteY10" fmla="*/ 351458 h 508621"/>
                  <a:gd name="connsiteX11" fmla="*/ 54411 w 71693"/>
                  <a:gd name="connsiteY11" fmla="*/ 389558 h 508621"/>
                  <a:gd name="connsiteX12" fmla="*/ 61555 w 71693"/>
                  <a:gd name="connsiteY12" fmla="*/ 399083 h 508621"/>
                  <a:gd name="connsiteX13" fmla="*/ 63936 w 71693"/>
                  <a:gd name="connsiteY13" fmla="*/ 439565 h 508621"/>
                  <a:gd name="connsiteX14" fmla="*/ 54411 w 71693"/>
                  <a:gd name="connsiteY14" fmla="*/ 480046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9700 w 71693"/>
                  <a:gd name="connsiteY10" fmla="*/ 360879 h 508621"/>
                  <a:gd name="connsiteX11" fmla="*/ 54411 w 71693"/>
                  <a:gd name="connsiteY11" fmla="*/ 389558 h 508621"/>
                  <a:gd name="connsiteX12" fmla="*/ 61555 w 71693"/>
                  <a:gd name="connsiteY12" fmla="*/ 399083 h 508621"/>
                  <a:gd name="connsiteX13" fmla="*/ 63936 w 71693"/>
                  <a:gd name="connsiteY13" fmla="*/ 439565 h 508621"/>
                  <a:gd name="connsiteX14" fmla="*/ 54411 w 71693"/>
                  <a:gd name="connsiteY14" fmla="*/ 480046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9700 w 71693"/>
                  <a:gd name="connsiteY10" fmla="*/ 360879 h 508621"/>
                  <a:gd name="connsiteX11" fmla="*/ 55981 w 71693"/>
                  <a:gd name="connsiteY11" fmla="*/ 384847 h 508621"/>
                  <a:gd name="connsiteX12" fmla="*/ 61555 w 71693"/>
                  <a:gd name="connsiteY12" fmla="*/ 399083 h 508621"/>
                  <a:gd name="connsiteX13" fmla="*/ 63936 w 71693"/>
                  <a:gd name="connsiteY13" fmla="*/ 439565 h 508621"/>
                  <a:gd name="connsiteX14" fmla="*/ 54411 w 71693"/>
                  <a:gd name="connsiteY14" fmla="*/ 480046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7345 w 71693"/>
                  <a:gd name="connsiteY10" fmla="*/ 366375 h 508621"/>
                  <a:gd name="connsiteX11" fmla="*/ 55981 w 71693"/>
                  <a:gd name="connsiteY11" fmla="*/ 384847 h 508621"/>
                  <a:gd name="connsiteX12" fmla="*/ 61555 w 71693"/>
                  <a:gd name="connsiteY12" fmla="*/ 399083 h 508621"/>
                  <a:gd name="connsiteX13" fmla="*/ 63936 w 71693"/>
                  <a:gd name="connsiteY13" fmla="*/ 439565 h 508621"/>
                  <a:gd name="connsiteX14" fmla="*/ 54411 w 71693"/>
                  <a:gd name="connsiteY14" fmla="*/ 480046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7345 w 71693"/>
                  <a:gd name="connsiteY10" fmla="*/ 366375 h 508621"/>
                  <a:gd name="connsiteX11" fmla="*/ 55981 w 71693"/>
                  <a:gd name="connsiteY11" fmla="*/ 384847 h 508621"/>
                  <a:gd name="connsiteX12" fmla="*/ 61555 w 71693"/>
                  <a:gd name="connsiteY12" fmla="*/ 399083 h 508621"/>
                  <a:gd name="connsiteX13" fmla="*/ 60010 w 71693"/>
                  <a:gd name="connsiteY13" fmla="*/ 439565 h 508621"/>
                  <a:gd name="connsiteX14" fmla="*/ 54411 w 71693"/>
                  <a:gd name="connsiteY14" fmla="*/ 480046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7345 w 71693"/>
                  <a:gd name="connsiteY10" fmla="*/ 366375 h 508621"/>
                  <a:gd name="connsiteX11" fmla="*/ 55981 w 71693"/>
                  <a:gd name="connsiteY11" fmla="*/ 384847 h 508621"/>
                  <a:gd name="connsiteX12" fmla="*/ 61555 w 71693"/>
                  <a:gd name="connsiteY12" fmla="*/ 399083 h 508621"/>
                  <a:gd name="connsiteX13" fmla="*/ 60010 w 71693"/>
                  <a:gd name="connsiteY13" fmla="*/ 439565 h 508621"/>
                  <a:gd name="connsiteX14" fmla="*/ 47345 w 71693"/>
                  <a:gd name="connsiteY14" fmla="*/ 471410 h 508621"/>
                  <a:gd name="connsiteX15" fmla="*/ 37742 w 71693"/>
                  <a:gd name="connsiteY15" fmla="*/ 499096 h 508621"/>
                  <a:gd name="connsiteX16" fmla="*/ 23455 w 71693"/>
                  <a:gd name="connsiteY16" fmla="*/ 508621 h 508621"/>
                  <a:gd name="connsiteX0" fmla="*/ 427 w 71693"/>
                  <a:gd name="connsiteY0" fmla="*/ 0 h 508621"/>
                  <a:gd name="connsiteX1" fmla="*/ 12319 w 71693"/>
                  <a:gd name="connsiteY1" fmla="*/ 21972 h 508621"/>
                  <a:gd name="connsiteX2" fmla="*/ 11471 w 71693"/>
                  <a:gd name="connsiteY2" fmla="*/ 88994 h 508621"/>
                  <a:gd name="connsiteX3" fmla="*/ 9178 w 71693"/>
                  <a:gd name="connsiteY3" fmla="*/ 127179 h 508621"/>
                  <a:gd name="connsiteX4" fmla="*/ 2112 w 71693"/>
                  <a:gd name="connsiteY4" fmla="*/ 141311 h 508621"/>
                  <a:gd name="connsiteX5" fmla="*/ 2024 w 71693"/>
                  <a:gd name="connsiteY5" fmla="*/ 175246 h 508621"/>
                  <a:gd name="connsiteX6" fmla="*/ 25836 w 71693"/>
                  <a:gd name="connsiteY6" fmla="*/ 184771 h 508621"/>
                  <a:gd name="connsiteX7" fmla="*/ 69535 w 71693"/>
                  <a:gd name="connsiteY7" fmla="*/ 196755 h 508621"/>
                  <a:gd name="connsiteX8" fmla="*/ 63936 w 71693"/>
                  <a:gd name="connsiteY8" fmla="*/ 230015 h 508621"/>
                  <a:gd name="connsiteX9" fmla="*/ 54437 w 71693"/>
                  <a:gd name="connsiteY9" fmla="*/ 287372 h 508621"/>
                  <a:gd name="connsiteX10" fmla="*/ 47345 w 71693"/>
                  <a:gd name="connsiteY10" fmla="*/ 366375 h 508621"/>
                  <a:gd name="connsiteX11" fmla="*/ 55981 w 71693"/>
                  <a:gd name="connsiteY11" fmla="*/ 384847 h 508621"/>
                  <a:gd name="connsiteX12" fmla="*/ 61555 w 71693"/>
                  <a:gd name="connsiteY12" fmla="*/ 399083 h 508621"/>
                  <a:gd name="connsiteX13" fmla="*/ 60010 w 71693"/>
                  <a:gd name="connsiteY13" fmla="*/ 439565 h 508621"/>
                  <a:gd name="connsiteX14" fmla="*/ 47345 w 71693"/>
                  <a:gd name="connsiteY14" fmla="*/ 471410 h 508621"/>
                  <a:gd name="connsiteX15" fmla="*/ 23455 w 71693"/>
                  <a:gd name="connsiteY15" fmla="*/ 508621 h 508621"/>
                  <a:gd name="connsiteX0" fmla="*/ 427 w 71693"/>
                  <a:gd name="connsiteY0" fmla="*/ 0 h 498415"/>
                  <a:gd name="connsiteX1" fmla="*/ 12319 w 71693"/>
                  <a:gd name="connsiteY1" fmla="*/ 21972 h 498415"/>
                  <a:gd name="connsiteX2" fmla="*/ 11471 w 71693"/>
                  <a:gd name="connsiteY2" fmla="*/ 88994 h 498415"/>
                  <a:gd name="connsiteX3" fmla="*/ 9178 w 71693"/>
                  <a:gd name="connsiteY3" fmla="*/ 127179 h 498415"/>
                  <a:gd name="connsiteX4" fmla="*/ 2112 w 71693"/>
                  <a:gd name="connsiteY4" fmla="*/ 141311 h 498415"/>
                  <a:gd name="connsiteX5" fmla="*/ 2024 w 71693"/>
                  <a:gd name="connsiteY5" fmla="*/ 175246 h 498415"/>
                  <a:gd name="connsiteX6" fmla="*/ 25836 w 71693"/>
                  <a:gd name="connsiteY6" fmla="*/ 184771 h 498415"/>
                  <a:gd name="connsiteX7" fmla="*/ 69535 w 71693"/>
                  <a:gd name="connsiteY7" fmla="*/ 196755 h 498415"/>
                  <a:gd name="connsiteX8" fmla="*/ 63936 w 71693"/>
                  <a:gd name="connsiteY8" fmla="*/ 230015 h 498415"/>
                  <a:gd name="connsiteX9" fmla="*/ 54437 w 71693"/>
                  <a:gd name="connsiteY9" fmla="*/ 287372 h 498415"/>
                  <a:gd name="connsiteX10" fmla="*/ 47345 w 71693"/>
                  <a:gd name="connsiteY10" fmla="*/ 366375 h 498415"/>
                  <a:gd name="connsiteX11" fmla="*/ 55981 w 71693"/>
                  <a:gd name="connsiteY11" fmla="*/ 384847 h 498415"/>
                  <a:gd name="connsiteX12" fmla="*/ 61555 w 71693"/>
                  <a:gd name="connsiteY12" fmla="*/ 399083 h 498415"/>
                  <a:gd name="connsiteX13" fmla="*/ 60010 w 71693"/>
                  <a:gd name="connsiteY13" fmla="*/ 439565 h 498415"/>
                  <a:gd name="connsiteX14" fmla="*/ 47345 w 71693"/>
                  <a:gd name="connsiteY14" fmla="*/ 471410 h 498415"/>
                  <a:gd name="connsiteX15" fmla="*/ 24240 w 71693"/>
                  <a:gd name="connsiteY15" fmla="*/ 498415 h 498415"/>
                  <a:gd name="connsiteX0" fmla="*/ 427 w 71693"/>
                  <a:gd name="connsiteY0" fmla="*/ 0 h 498415"/>
                  <a:gd name="connsiteX1" fmla="*/ 12319 w 71693"/>
                  <a:gd name="connsiteY1" fmla="*/ 21972 h 498415"/>
                  <a:gd name="connsiteX2" fmla="*/ 11471 w 71693"/>
                  <a:gd name="connsiteY2" fmla="*/ 88994 h 498415"/>
                  <a:gd name="connsiteX3" fmla="*/ 9178 w 71693"/>
                  <a:gd name="connsiteY3" fmla="*/ 127179 h 498415"/>
                  <a:gd name="connsiteX4" fmla="*/ 2112 w 71693"/>
                  <a:gd name="connsiteY4" fmla="*/ 141311 h 498415"/>
                  <a:gd name="connsiteX5" fmla="*/ 2024 w 71693"/>
                  <a:gd name="connsiteY5" fmla="*/ 175246 h 498415"/>
                  <a:gd name="connsiteX6" fmla="*/ 25836 w 71693"/>
                  <a:gd name="connsiteY6" fmla="*/ 184771 h 498415"/>
                  <a:gd name="connsiteX7" fmla="*/ 69535 w 71693"/>
                  <a:gd name="connsiteY7" fmla="*/ 196755 h 498415"/>
                  <a:gd name="connsiteX8" fmla="*/ 63936 w 71693"/>
                  <a:gd name="connsiteY8" fmla="*/ 230015 h 498415"/>
                  <a:gd name="connsiteX9" fmla="*/ 54437 w 71693"/>
                  <a:gd name="connsiteY9" fmla="*/ 287372 h 498415"/>
                  <a:gd name="connsiteX10" fmla="*/ 47345 w 71693"/>
                  <a:gd name="connsiteY10" fmla="*/ 366375 h 498415"/>
                  <a:gd name="connsiteX11" fmla="*/ 55981 w 71693"/>
                  <a:gd name="connsiteY11" fmla="*/ 384847 h 498415"/>
                  <a:gd name="connsiteX12" fmla="*/ 61555 w 71693"/>
                  <a:gd name="connsiteY12" fmla="*/ 399083 h 498415"/>
                  <a:gd name="connsiteX13" fmla="*/ 60010 w 71693"/>
                  <a:gd name="connsiteY13" fmla="*/ 439565 h 498415"/>
                  <a:gd name="connsiteX14" fmla="*/ 44990 w 71693"/>
                  <a:gd name="connsiteY14" fmla="*/ 471410 h 498415"/>
                  <a:gd name="connsiteX15" fmla="*/ 24240 w 71693"/>
                  <a:gd name="connsiteY15" fmla="*/ 498415 h 498415"/>
                  <a:gd name="connsiteX0" fmla="*/ 427 w 71693"/>
                  <a:gd name="connsiteY0" fmla="*/ 0 h 498415"/>
                  <a:gd name="connsiteX1" fmla="*/ 12319 w 71693"/>
                  <a:gd name="connsiteY1" fmla="*/ 21972 h 498415"/>
                  <a:gd name="connsiteX2" fmla="*/ 11471 w 71693"/>
                  <a:gd name="connsiteY2" fmla="*/ 88994 h 498415"/>
                  <a:gd name="connsiteX3" fmla="*/ 9178 w 71693"/>
                  <a:gd name="connsiteY3" fmla="*/ 127179 h 498415"/>
                  <a:gd name="connsiteX4" fmla="*/ 2112 w 71693"/>
                  <a:gd name="connsiteY4" fmla="*/ 141311 h 498415"/>
                  <a:gd name="connsiteX5" fmla="*/ 2024 w 71693"/>
                  <a:gd name="connsiteY5" fmla="*/ 175246 h 498415"/>
                  <a:gd name="connsiteX6" fmla="*/ 25836 w 71693"/>
                  <a:gd name="connsiteY6" fmla="*/ 184771 h 498415"/>
                  <a:gd name="connsiteX7" fmla="*/ 69535 w 71693"/>
                  <a:gd name="connsiteY7" fmla="*/ 196755 h 498415"/>
                  <a:gd name="connsiteX8" fmla="*/ 63936 w 71693"/>
                  <a:gd name="connsiteY8" fmla="*/ 230015 h 498415"/>
                  <a:gd name="connsiteX9" fmla="*/ 54437 w 71693"/>
                  <a:gd name="connsiteY9" fmla="*/ 287372 h 498415"/>
                  <a:gd name="connsiteX10" fmla="*/ 47345 w 71693"/>
                  <a:gd name="connsiteY10" fmla="*/ 366375 h 498415"/>
                  <a:gd name="connsiteX11" fmla="*/ 55981 w 71693"/>
                  <a:gd name="connsiteY11" fmla="*/ 384847 h 498415"/>
                  <a:gd name="connsiteX12" fmla="*/ 58415 w 71693"/>
                  <a:gd name="connsiteY12" fmla="*/ 399868 h 498415"/>
                  <a:gd name="connsiteX13" fmla="*/ 60010 w 71693"/>
                  <a:gd name="connsiteY13" fmla="*/ 439565 h 498415"/>
                  <a:gd name="connsiteX14" fmla="*/ 44990 w 71693"/>
                  <a:gd name="connsiteY14" fmla="*/ 471410 h 498415"/>
                  <a:gd name="connsiteX15" fmla="*/ 24240 w 71693"/>
                  <a:gd name="connsiteY15" fmla="*/ 498415 h 498415"/>
                  <a:gd name="connsiteX0" fmla="*/ 427 w 71693"/>
                  <a:gd name="connsiteY0" fmla="*/ 0 h 498415"/>
                  <a:gd name="connsiteX1" fmla="*/ 12319 w 71693"/>
                  <a:gd name="connsiteY1" fmla="*/ 21972 h 498415"/>
                  <a:gd name="connsiteX2" fmla="*/ 11471 w 71693"/>
                  <a:gd name="connsiteY2" fmla="*/ 88994 h 498415"/>
                  <a:gd name="connsiteX3" fmla="*/ 9178 w 71693"/>
                  <a:gd name="connsiteY3" fmla="*/ 127179 h 498415"/>
                  <a:gd name="connsiteX4" fmla="*/ 2112 w 71693"/>
                  <a:gd name="connsiteY4" fmla="*/ 141311 h 498415"/>
                  <a:gd name="connsiteX5" fmla="*/ 2024 w 71693"/>
                  <a:gd name="connsiteY5" fmla="*/ 175246 h 498415"/>
                  <a:gd name="connsiteX6" fmla="*/ 25836 w 71693"/>
                  <a:gd name="connsiteY6" fmla="*/ 184771 h 498415"/>
                  <a:gd name="connsiteX7" fmla="*/ 69535 w 71693"/>
                  <a:gd name="connsiteY7" fmla="*/ 196755 h 498415"/>
                  <a:gd name="connsiteX8" fmla="*/ 63936 w 71693"/>
                  <a:gd name="connsiteY8" fmla="*/ 230015 h 498415"/>
                  <a:gd name="connsiteX9" fmla="*/ 54437 w 71693"/>
                  <a:gd name="connsiteY9" fmla="*/ 287372 h 498415"/>
                  <a:gd name="connsiteX10" fmla="*/ 47345 w 71693"/>
                  <a:gd name="connsiteY10" fmla="*/ 366375 h 498415"/>
                  <a:gd name="connsiteX11" fmla="*/ 55981 w 71693"/>
                  <a:gd name="connsiteY11" fmla="*/ 384847 h 498415"/>
                  <a:gd name="connsiteX12" fmla="*/ 58415 w 71693"/>
                  <a:gd name="connsiteY12" fmla="*/ 399868 h 498415"/>
                  <a:gd name="connsiteX13" fmla="*/ 57655 w 71693"/>
                  <a:gd name="connsiteY13" fmla="*/ 438780 h 498415"/>
                  <a:gd name="connsiteX14" fmla="*/ 44990 w 71693"/>
                  <a:gd name="connsiteY14" fmla="*/ 471410 h 498415"/>
                  <a:gd name="connsiteX15" fmla="*/ 24240 w 71693"/>
                  <a:gd name="connsiteY15" fmla="*/ 498415 h 498415"/>
                  <a:gd name="connsiteX0" fmla="*/ 427 w 71693"/>
                  <a:gd name="connsiteY0" fmla="*/ 0 h 498415"/>
                  <a:gd name="connsiteX1" fmla="*/ 12319 w 71693"/>
                  <a:gd name="connsiteY1" fmla="*/ 21972 h 498415"/>
                  <a:gd name="connsiteX2" fmla="*/ 11471 w 71693"/>
                  <a:gd name="connsiteY2" fmla="*/ 88994 h 498415"/>
                  <a:gd name="connsiteX3" fmla="*/ 9178 w 71693"/>
                  <a:gd name="connsiteY3" fmla="*/ 127179 h 498415"/>
                  <a:gd name="connsiteX4" fmla="*/ 2112 w 71693"/>
                  <a:gd name="connsiteY4" fmla="*/ 141311 h 498415"/>
                  <a:gd name="connsiteX5" fmla="*/ 2024 w 71693"/>
                  <a:gd name="connsiteY5" fmla="*/ 175246 h 498415"/>
                  <a:gd name="connsiteX6" fmla="*/ 25836 w 71693"/>
                  <a:gd name="connsiteY6" fmla="*/ 184771 h 498415"/>
                  <a:gd name="connsiteX7" fmla="*/ 69535 w 71693"/>
                  <a:gd name="connsiteY7" fmla="*/ 196755 h 498415"/>
                  <a:gd name="connsiteX8" fmla="*/ 63936 w 71693"/>
                  <a:gd name="connsiteY8" fmla="*/ 230015 h 498415"/>
                  <a:gd name="connsiteX9" fmla="*/ 54437 w 71693"/>
                  <a:gd name="connsiteY9" fmla="*/ 287372 h 498415"/>
                  <a:gd name="connsiteX10" fmla="*/ 47345 w 71693"/>
                  <a:gd name="connsiteY10" fmla="*/ 366375 h 498415"/>
                  <a:gd name="connsiteX11" fmla="*/ 55981 w 71693"/>
                  <a:gd name="connsiteY11" fmla="*/ 384847 h 498415"/>
                  <a:gd name="connsiteX12" fmla="*/ 58415 w 71693"/>
                  <a:gd name="connsiteY12" fmla="*/ 399868 h 498415"/>
                  <a:gd name="connsiteX13" fmla="*/ 59225 w 71693"/>
                  <a:gd name="connsiteY13" fmla="*/ 438780 h 498415"/>
                  <a:gd name="connsiteX14" fmla="*/ 44990 w 71693"/>
                  <a:gd name="connsiteY14" fmla="*/ 471410 h 498415"/>
                  <a:gd name="connsiteX15" fmla="*/ 24240 w 71693"/>
                  <a:gd name="connsiteY15" fmla="*/ 498415 h 49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693" h="498415">
                    <a:moveTo>
                      <a:pt x="427" y="0"/>
                    </a:moveTo>
                    <a:cubicBezTo>
                      <a:pt x="708" y="4055"/>
                      <a:pt x="11656" y="3083"/>
                      <a:pt x="12319" y="21972"/>
                    </a:cubicBezTo>
                    <a:cubicBezTo>
                      <a:pt x="12982" y="40861"/>
                      <a:pt x="11994" y="71460"/>
                      <a:pt x="11471" y="88994"/>
                    </a:cubicBezTo>
                    <a:cubicBezTo>
                      <a:pt x="10948" y="106528"/>
                      <a:pt x="10214" y="116759"/>
                      <a:pt x="9178" y="127179"/>
                    </a:cubicBezTo>
                    <a:cubicBezTo>
                      <a:pt x="8142" y="137599"/>
                      <a:pt x="3304" y="133300"/>
                      <a:pt x="2112" y="141311"/>
                    </a:cubicBezTo>
                    <a:cubicBezTo>
                      <a:pt x="920" y="149322"/>
                      <a:pt x="-1930" y="168003"/>
                      <a:pt x="2024" y="175246"/>
                    </a:cubicBezTo>
                    <a:cubicBezTo>
                      <a:pt x="5978" y="182489"/>
                      <a:pt x="14584" y="181186"/>
                      <a:pt x="25836" y="184771"/>
                    </a:cubicBezTo>
                    <a:cubicBezTo>
                      <a:pt x="37088" y="188356"/>
                      <a:pt x="63185" y="189214"/>
                      <a:pt x="69535" y="196755"/>
                    </a:cubicBezTo>
                    <a:cubicBezTo>
                      <a:pt x="75885" y="204296"/>
                      <a:pt x="66452" y="214912"/>
                      <a:pt x="63936" y="230015"/>
                    </a:cubicBezTo>
                    <a:cubicBezTo>
                      <a:pt x="61420" y="245118"/>
                      <a:pt x="57202" y="264645"/>
                      <a:pt x="54437" y="287372"/>
                    </a:cubicBezTo>
                    <a:cubicBezTo>
                      <a:pt x="51672" y="310099"/>
                      <a:pt x="47088" y="350129"/>
                      <a:pt x="47345" y="366375"/>
                    </a:cubicBezTo>
                    <a:cubicBezTo>
                      <a:pt x="47602" y="382621"/>
                      <a:pt x="54136" y="379265"/>
                      <a:pt x="55981" y="384847"/>
                    </a:cubicBezTo>
                    <a:cubicBezTo>
                      <a:pt x="57826" y="390429"/>
                      <a:pt x="57874" y="390879"/>
                      <a:pt x="58415" y="399868"/>
                    </a:cubicBezTo>
                    <a:cubicBezTo>
                      <a:pt x="58956" y="408857"/>
                      <a:pt x="61463" y="426856"/>
                      <a:pt x="59225" y="438780"/>
                    </a:cubicBezTo>
                    <a:cubicBezTo>
                      <a:pt x="56988" y="450704"/>
                      <a:pt x="50821" y="461471"/>
                      <a:pt x="44990" y="471410"/>
                    </a:cubicBezTo>
                    <a:cubicBezTo>
                      <a:pt x="39159" y="481349"/>
                      <a:pt x="29217" y="490663"/>
                      <a:pt x="24240" y="498415"/>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08" name="フリーフォーム 207"/>
              <p:cNvSpPr/>
              <p:nvPr/>
            </p:nvSpPr>
            <p:spPr>
              <a:xfrm>
                <a:off x="3921714" y="3640931"/>
                <a:ext cx="56020" cy="1064474"/>
              </a:xfrm>
              <a:custGeom>
                <a:avLst/>
                <a:gdLst>
                  <a:gd name="connsiteX0" fmla="*/ 21636 w 56020"/>
                  <a:gd name="connsiteY0" fmla="*/ 0 h 1064474"/>
                  <a:gd name="connsiteX1" fmla="*/ 205 w 56020"/>
                  <a:gd name="connsiteY1" fmla="*/ 57150 h 1064474"/>
                  <a:gd name="connsiteX2" fmla="*/ 12111 w 56020"/>
                  <a:gd name="connsiteY2" fmla="*/ 102394 h 1064474"/>
                  <a:gd name="connsiteX3" fmla="*/ 33542 w 56020"/>
                  <a:gd name="connsiteY3" fmla="*/ 154782 h 1064474"/>
                  <a:gd name="connsiteX4" fmla="*/ 45449 w 56020"/>
                  <a:gd name="connsiteY4" fmla="*/ 176213 h 1064474"/>
                  <a:gd name="connsiteX5" fmla="*/ 45449 w 56020"/>
                  <a:gd name="connsiteY5" fmla="*/ 242888 h 1064474"/>
                  <a:gd name="connsiteX6" fmla="*/ 45449 w 56020"/>
                  <a:gd name="connsiteY6" fmla="*/ 278607 h 1064474"/>
                  <a:gd name="connsiteX7" fmla="*/ 33542 w 56020"/>
                  <a:gd name="connsiteY7" fmla="*/ 321469 h 1064474"/>
                  <a:gd name="connsiteX8" fmla="*/ 19255 w 56020"/>
                  <a:gd name="connsiteY8" fmla="*/ 340519 h 1064474"/>
                  <a:gd name="connsiteX9" fmla="*/ 26399 w 56020"/>
                  <a:gd name="connsiteY9" fmla="*/ 383382 h 1064474"/>
                  <a:gd name="connsiteX10" fmla="*/ 43067 w 56020"/>
                  <a:gd name="connsiteY10" fmla="*/ 421482 h 1064474"/>
                  <a:gd name="connsiteX11" fmla="*/ 45449 w 56020"/>
                  <a:gd name="connsiteY11" fmla="*/ 450057 h 1064474"/>
                  <a:gd name="connsiteX12" fmla="*/ 40686 w 56020"/>
                  <a:gd name="connsiteY12" fmla="*/ 509588 h 1064474"/>
                  <a:gd name="connsiteX13" fmla="*/ 31161 w 56020"/>
                  <a:gd name="connsiteY13" fmla="*/ 559594 h 1064474"/>
                  <a:gd name="connsiteX14" fmla="*/ 43067 w 56020"/>
                  <a:gd name="connsiteY14" fmla="*/ 628650 h 1064474"/>
                  <a:gd name="connsiteX15" fmla="*/ 47830 w 56020"/>
                  <a:gd name="connsiteY15" fmla="*/ 692944 h 1064474"/>
                  <a:gd name="connsiteX16" fmla="*/ 50211 w 56020"/>
                  <a:gd name="connsiteY16" fmla="*/ 740569 h 1064474"/>
                  <a:gd name="connsiteX17" fmla="*/ 47830 w 56020"/>
                  <a:gd name="connsiteY17" fmla="*/ 807244 h 1064474"/>
                  <a:gd name="connsiteX18" fmla="*/ 47830 w 56020"/>
                  <a:gd name="connsiteY18" fmla="*/ 871538 h 1064474"/>
                  <a:gd name="connsiteX19" fmla="*/ 54974 w 56020"/>
                  <a:gd name="connsiteY19" fmla="*/ 904875 h 1064474"/>
                  <a:gd name="connsiteX20" fmla="*/ 54974 w 56020"/>
                  <a:gd name="connsiteY20" fmla="*/ 942975 h 1064474"/>
                  <a:gd name="connsiteX21" fmla="*/ 45449 w 56020"/>
                  <a:gd name="connsiteY21" fmla="*/ 985838 h 1064474"/>
                  <a:gd name="connsiteX22" fmla="*/ 33542 w 56020"/>
                  <a:gd name="connsiteY22" fmla="*/ 1004888 h 1064474"/>
                  <a:gd name="connsiteX23" fmla="*/ 33542 w 56020"/>
                  <a:gd name="connsiteY23" fmla="*/ 1054894 h 1064474"/>
                  <a:gd name="connsiteX24" fmla="*/ 38305 w 56020"/>
                  <a:gd name="connsiteY24" fmla="*/ 1064419 h 106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020" h="1064474">
                    <a:moveTo>
                      <a:pt x="21636" y="0"/>
                    </a:moveTo>
                    <a:cubicBezTo>
                      <a:pt x="11714" y="20042"/>
                      <a:pt x="1792" y="40084"/>
                      <a:pt x="205" y="57150"/>
                    </a:cubicBezTo>
                    <a:cubicBezTo>
                      <a:pt x="-1382" y="74216"/>
                      <a:pt x="6555" y="86122"/>
                      <a:pt x="12111" y="102394"/>
                    </a:cubicBezTo>
                    <a:cubicBezTo>
                      <a:pt x="17667" y="118666"/>
                      <a:pt x="27986" y="142479"/>
                      <a:pt x="33542" y="154782"/>
                    </a:cubicBezTo>
                    <a:cubicBezTo>
                      <a:pt x="39098" y="167085"/>
                      <a:pt x="43465" y="161529"/>
                      <a:pt x="45449" y="176213"/>
                    </a:cubicBezTo>
                    <a:cubicBezTo>
                      <a:pt x="47433" y="190897"/>
                      <a:pt x="45449" y="242888"/>
                      <a:pt x="45449" y="242888"/>
                    </a:cubicBezTo>
                    <a:cubicBezTo>
                      <a:pt x="45449" y="259954"/>
                      <a:pt x="47434" y="265510"/>
                      <a:pt x="45449" y="278607"/>
                    </a:cubicBezTo>
                    <a:cubicBezTo>
                      <a:pt x="43464" y="291704"/>
                      <a:pt x="37908" y="311150"/>
                      <a:pt x="33542" y="321469"/>
                    </a:cubicBezTo>
                    <a:cubicBezTo>
                      <a:pt x="29176" y="331788"/>
                      <a:pt x="20445" y="330200"/>
                      <a:pt x="19255" y="340519"/>
                    </a:cubicBezTo>
                    <a:cubicBezTo>
                      <a:pt x="18064" y="350838"/>
                      <a:pt x="22430" y="369888"/>
                      <a:pt x="26399" y="383382"/>
                    </a:cubicBezTo>
                    <a:cubicBezTo>
                      <a:pt x="30368" y="396876"/>
                      <a:pt x="39892" y="410369"/>
                      <a:pt x="43067" y="421482"/>
                    </a:cubicBezTo>
                    <a:cubicBezTo>
                      <a:pt x="46242" y="432595"/>
                      <a:pt x="45846" y="435373"/>
                      <a:pt x="45449" y="450057"/>
                    </a:cubicBezTo>
                    <a:cubicBezTo>
                      <a:pt x="45052" y="464741"/>
                      <a:pt x="43067" y="491332"/>
                      <a:pt x="40686" y="509588"/>
                    </a:cubicBezTo>
                    <a:cubicBezTo>
                      <a:pt x="38305" y="527844"/>
                      <a:pt x="30764" y="539750"/>
                      <a:pt x="31161" y="559594"/>
                    </a:cubicBezTo>
                    <a:cubicBezTo>
                      <a:pt x="31558" y="579438"/>
                      <a:pt x="40289" y="606425"/>
                      <a:pt x="43067" y="628650"/>
                    </a:cubicBezTo>
                    <a:cubicBezTo>
                      <a:pt x="45845" y="650875"/>
                      <a:pt x="46639" y="674291"/>
                      <a:pt x="47830" y="692944"/>
                    </a:cubicBezTo>
                    <a:cubicBezTo>
                      <a:pt x="49021" y="711597"/>
                      <a:pt x="50211" y="721519"/>
                      <a:pt x="50211" y="740569"/>
                    </a:cubicBezTo>
                    <a:cubicBezTo>
                      <a:pt x="50211" y="759619"/>
                      <a:pt x="48227" y="785416"/>
                      <a:pt x="47830" y="807244"/>
                    </a:cubicBezTo>
                    <a:cubicBezTo>
                      <a:pt x="47433" y="829072"/>
                      <a:pt x="46639" y="855266"/>
                      <a:pt x="47830" y="871538"/>
                    </a:cubicBezTo>
                    <a:cubicBezTo>
                      <a:pt x="49021" y="887810"/>
                      <a:pt x="53783" y="892969"/>
                      <a:pt x="54974" y="904875"/>
                    </a:cubicBezTo>
                    <a:cubicBezTo>
                      <a:pt x="56165" y="916781"/>
                      <a:pt x="56561" y="929481"/>
                      <a:pt x="54974" y="942975"/>
                    </a:cubicBezTo>
                    <a:cubicBezTo>
                      <a:pt x="53387" y="956469"/>
                      <a:pt x="49021" y="975519"/>
                      <a:pt x="45449" y="985838"/>
                    </a:cubicBezTo>
                    <a:cubicBezTo>
                      <a:pt x="41877" y="996157"/>
                      <a:pt x="35526" y="993379"/>
                      <a:pt x="33542" y="1004888"/>
                    </a:cubicBezTo>
                    <a:cubicBezTo>
                      <a:pt x="31558" y="1016397"/>
                      <a:pt x="33542" y="1054894"/>
                      <a:pt x="33542" y="1054894"/>
                    </a:cubicBezTo>
                    <a:cubicBezTo>
                      <a:pt x="34336" y="1064816"/>
                      <a:pt x="36320" y="1064617"/>
                      <a:pt x="38305" y="1064419"/>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09" name="フリーフォーム 208"/>
              <p:cNvSpPr/>
              <p:nvPr/>
            </p:nvSpPr>
            <p:spPr>
              <a:xfrm>
                <a:off x="1527175" y="4344435"/>
                <a:ext cx="2444001" cy="424455"/>
              </a:xfrm>
              <a:custGeom>
                <a:avLst/>
                <a:gdLst>
                  <a:gd name="connsiteX0" fmla="*/ 0 w 2444001"/>
                  <a:gd name="connsiteY0" fmla="*/ 228600 h 428665"/>
                  <a:gd name="connsiteX1" fmla="*/ 53975 w 2444001"/>
                  <a:gd name="connsiteY1" fmla="*/ 206375 h 428665"/>
                  <a:gd name="connsiteX2" fmla="*/ 123825 w 2444001"/>
                  <a:gd name="connsiteY2" fmla="*/ 206375 h 428665"/>
                  <a:gd name="connsiteX3" fmla="*/ 206375 w 2444001"/>
                  <a:gd name="connsiteY3" fmla="*/ 206375 h 428665"/>
                  <a:gd name="connsiteX4" fmla="*/ 263525 w 2444001"/>
                  <a:gd name="connsiteY4" fmla="*/ 168275 h 428665"/>
                  <a:gd name="connsiteX5" fmla="*/ 298450 w 2444001"/>
                  <a:gd name="connsiteY5" fmla="*/ 139700 h 428665"/>
                  <a:gd name="connsiteX6" fmla="*/ 320675 w 2444001"/>
                  <a:gd name="connsiteY6" fmla="*/ 133350 h 428665"/>
                  <a:gd name="connsiteX7" fmla="*/ 419100 w 2444001"/>
                  <a:gd name="connsiteY7" fmla="*/ 111125 h 428665"/>
                  <a:gd name="connsiteX8" fmla="*/ 501650 w 2444001"/>
                  <a:gd name="connsiteY8" fmla="*/ 85725 h 428665"/>
                  <a:gd name="connsiteX9" fmla="*/ 593725 w 2444001"/>
                  <a:gd name="connsiteY9" fmla="*/ 60325 h 428665"/>
                  <a:gd name="connsiteX10" fmla="*/ 625475 w 2444001"/>
                  <a:gd name="connsiteY10" fmla="*/ 53975 h 428665"/>
                  <a:gd name="connsiteX11" fmla="*/ 673100 w 2444001"/>
                  <a:gd name="connsiteY11" fmla="*/ 57150 h 428665"/>
                  <a:gd name="connsiteX12" fmla="*/ 746125 w 2444001"/>
                  <a:gd name="connsiteY12" fmla="*/ 31750 h 428665"/>
                  <a:gd name="connsiteX13" fmla="*/ 822325 w 2444001"/>
                  <a:gd name="connsiteY13" fmla="*/ 6350 h 428665"/>
                  <a:gd name="connsiteX14" fmla="*/ 892175 w 2444001"/>
                  <a:gd name="connsiteY14" fmla="*/ 6350 h 428665"/>
                  <a:gd name="connsiteX15" fmla="*/ 1022350 w 2444001"/>
                  <a:gd name="connsiteY15" fmla="*/ 12700 h 428665"/>
                  <a:gd name="connsiteX16" fmla="*/ 1155700 w 2444001"/>
                  <a:gd name="connsiteY16" fmla="*/ 6350 h 428665"/>
                  <a:gd name="connsiteX17" fmla="*/ 1279525 w 2444001"/>
                  <a:gd name="connsiteY17" fmla="*/ 15875 h 428665"/>
                  <a:gd name="connsiteX18" fmla="*/ 1374775 w 2444001"/>
                  <a:gd name="connsiteY18" fmla="*/ 6350 h 428665"/>
                  <a:gd name="connsiteX19" fmla="*/ 1419225 w 2444001"/>
                  <a:gd name="connsiteY19" fmla="*/ 9525 h 428665"/>
                  <a:gd name="connsiteX20" fmla="*/ 1504950 w 2444001"/>
                  <a:gd name="connsiteY20" fmla="*/ 22225 h 428665"/>
                  <a:gd name="connsiteX21" fmla="*/ 1622425 w 2444001"/>
                  <a:gd name="connsiteY21" fmla="*/ 47625 h 428665"/>
                  <a:gd name="connsiteX22" fmla="*/ 1749425 w 2444001"/>
                  <a:gd name="connsiteY22" fmla="*/ 73025 h 428665"/>
                  <a:gd name="connsiteX23" fmla="*/ 1889125 w 2444001"/>
                  <a:gd name="connsiteY23" fmla="*/ 101600 h 428665"/>
                  <a:gd name="connsiteX24" fmla="*/ 1990725 w 2444001"/>
                  <a:gd name="connsiteY24" fmla="*/ 117475 h 428665"/>
                  <a:gd name="connsiteX25" fmla="*/ 2047875 w 2444001"/>
                  <a:gd name="connsiteY25" fmla="*/ 136525 h 428665"/>
                  <a:gd name="connsiteX26" fmla="*/ 2092325 w 2444001"/>
                  <a:gd name="connsiteY26" fmla="*/ 203200 h 428665"/>
                  <a:gd name="connsiteX27" fmla="*/ 2143125 w 2444001"/>
                  <a:gd name="connsiteY27" fmla="*/ 250825 h 428665"/>
                  <a:gd name="connsiteX28" fmla="*/ 2184400 w 2444001"/>
                  <a:gd name="connsiteY28" fmla="*/ 307975 h 428665"/>
                  <a:gd name="connsiteX29" fmla="*/ 2225675 w 2444001"/>
                  <a:gd name="connsiteY29" fmla="*/ 365125 h 428665"/>
                  <a:gd name="connsiteX30" fmla="*/ 2295525 w 2444001"/>
                  <a:gd name="connsiteY30" fmla="*/ 403225 h 428665"/>
                  <a:gd name="connsiteX31" fmla="*/ 2339975 w 2444001"/>
                  <a:gd name="connsiteY31" fmla="*/ 428625 h 428665"/>
                  <a:gd name="connsiteX32" fmla="*/ 2368550 w 2444001"/>
                  <a:gd name="connsiteY32" fmla="*/ 409575 h 428665"/>
                  <a:gd name="connsiteX33" fmla="*/ 2406650 w 2444001"/>
                  <a:gd name="connsiteY33" fmla="*/ 384175 h 428665"/>
                  <a:gd name="connsiteX34" fmla="*/ 2435225 w 2444001"/>
                  <a:gd name="connsiteY34" fmla="*/ 365125 h 428665"/>
                  <a:gd name="connsiteX35" fmla="*/ 2241550 w 2444001"/>
                  <a:gd name="connsiteY35" fmla="*/ 0 h 428665"/>
                  <a:gd name="connsiteX0" fmla="*/ 0 w 2444001"/>
                  <a:gd name="connsiteY0" fmla="*/ 224390 h 424455"/>
                  <a:gd name="connsiteX1" fmla="*/ 53975 w 2444001"/>
                  <a:gd name="connsiteY1" fmla="*/ 202165 h 424455"/>
                  <a:gd name="connsiteX2" fmla="*/ 123825 w 2444001"/>
                  <a:gd name="connsiteY2" fmla="*/ 202165 h 424455"/>
                  <a:gd name="connsiteX3" fmla="*/ 206375 w 2444001"/>
                  <a:gd name="connsiteY3" fmla="*/ 202165 h 424455"/>
                  <a:gd name="connsiteX4" fmla="*/ 263525 w 2444001"/>
                  <a:gd name="connsiteY4" fmla="*/ 164065 h 424455"/>
                  <a:gd name="connsiteX5" fmla="*/ 298450 w 2444001"/>
                  <a:gd name="connsiteY5" fmla="*/ 135490 h 424455"/>
                  <a:gd name="connsiteX6" fmla="*/ 320675 w 2444001"/>
                  <a:gd name="connsiteY6" fmla="*/ 129140 h 424455"/>
                  <a:gd name="connsiteX7" fmla="*/ 419100 w 2444001"/>
                  <a:gd name="connsiteY7" fmla="*/ 106915 h 424455"/>
                  <a:gd name="connsiteX8" fmla="*/ 501650 w 2444001"/>
                  <a:gd name="connsiteY8" fmla="*/ 81515 h 424455"/>
                  <a:gd name="connsiteX9" fmla="*/ 593725 w 2444001"/>
                  <a:gd name="connsiteY9" fmla="*/ 56115 h 424455"/>
                  <a:gd name="connsiteX10" fmla="*/ 625475 w 2444001"/>
                  <a:gd name="connsiteY10" fmla="*/ 49765 h 424455"/>
                  <a:gd name="connsiteX11" fmla="*/ 673100 w 2444001"/>
                  <a:gd name="connsiteY11" fmla="*/ 52940 h 424455"/>
                  <a:gd name="connsiteX12" fmla="*/ 746125 w 2444001"/>
                  <a:gd name="connsiteY12" fmla="*/ 27540 h 424455"/>
                  <a:gd name="connsiteX13" fmla="*/ 822325 w 2444001"/>
                  <a:gd name="connsiteY13" fmla="*/ 2140 h 424455"/>
                  <a:gd name="connsiteX14" fmla="*/ 892175 w 2444001"/>
                  <a:gd name="connsiteY14" fmla="*/ 2140 h 424455"/>
                  <a:gd name="connsiteX15" fmla="*/ 1022350 w 2444001"/>
                  <a:gd name="connsiteY15" fmla="*/ 8490 h 424455"/>
                  <a:gd name="connsiteX16" fmla="*/ 1155700 w 2444001"/>
                  <a:gd name="connsiteY16" fmla="*/ 2140 h 424455"/>
                  <a:gd name="connsiteX17" fmla="*/ 1279525 w 2444001"/>
                  <a:gd name="connsiteY17" fmla="*/ 11665 h 424455"/>
                  <a:gd name="connsiteX18" fmla="*/ 1374775 w 2444001"/>
                  <a:gd name="connsiteY18" fmla="*/ 2140 h 424455"/>
                  <a:gd name="connsiteX19" fmla="*/ 1419225 w 2444001"/>
                  <a:gd name="connsiteY19" fmla="*/ 5315 h 424455"/>
                  <a:gd name="connsiteX20" fmla="*/ 1504950 w 2444001"/>
                  <a:gd name="connsiteY20" fmla="*/ 18015 h 424455"/>
                  <a:gd name="connsiteX21" fmla="*/ 1622425 w 2444001"/>
                  <a:gd name="connsiteY21" fmla="*/ 43415 h 424455"/>
                  <a:gd name="connsiteX22" fmla="*/ 1749425 w 2444001"/>
                  <a:gd name="connsiteY22" fmla="*/ 68815 h 424455"/>
                  <a:gd name="connsiteX23" fmla="*/ 1889125 w 2444001"/>
                  <a:gd name="connsiteY23" fmla="*/ 97390 h 424455"/>
                  <a:gd name="connsiteX24" fmla="*/ 1990725 w 2444001"/>
                  <a:gd name="connsiteY24" fmla="*/ 113265 h 424455"/>
                  <a:gd name="connsiteX25" fmla="*/ 2047875 w 2444001"/>
                  <a:gd name="connsiteY25" fmla="*/ 132315 h 424455"/>
                  <a:gd name="connsiteX26" fmla="*/ 2092325 w 2444001"/>
                  <a:gd name="connsiteY26" fmla="*/ 198990 h 424455"/>
                  <a:gd name="connsiteX27" fmla="*/ 2143125 w 2444001"/>
                  <a:gd name="connsiteY27" fmla="*/ 246615 h 424455"/>
                  <a:gd name="connsiteX28" fmla="*/ 2184400 w 2444001"/>
                  <a:gd name="connsiteY28" fmla="*/ 303765 h 424455"/>
                  <a:gd name="connsiteX29" fmla="*/ 2225675 w 2444001"/>
                  <a:gd name="connsiteY29" fmla="*/ 360915 h 424455"/>
                  <a:gd name="connsiteX30" fmla="*/ 2295525 w 2444001"/>
                  <a:gd name="connsiteY30" fmla="*/ 399015 h 424455"/>
                  <a:gd name="connsiteX31" fmla="*/ 2339975 w 2444001"/>
                  <a:gd name="connsiteY31" fmla="*/ 424415 h 424455"/>
                  <a:gd name="connsiteX32" fmla="*/ 2368550 w 2444001"/>
                  <a:gd name="connsiteY32" fmla="*/ 405365 h 424455"/>
                  <a:gd name="connsiteX33" fmla="*/ 2406650 w 2444001"/>
                  <a:gd name="connsiteY33" fmla="*/ 379965 h 424455"/>
                  <a:gd name="connsiteX34" fmla="*/ 2435225 w 2444001"/>
                  <a:gd name="connsiteY34" fmla="*/ 360915 h 42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44001" h="424455">
                    <a:moveTo>
                      <a:pt x="0" y="224390"/>
                    </a:moveTo>
                    <a:cubicBezTo>
                      <a:pt x="16668" y="215129"/>
                      <a:pt x="33337" y="205869"/>
                      <a:pt x="53975" y="202165"/>
                    </a:cubicBezTo>
                    <a:cubicBezTo>
                      <a:pt x="74613" y="198461"/>
                      <a:pt x="123825" y="202165"/>
                      <a:pt x="123825" y="202165"/>
                    </a:cubicBezTo>
                    <a:cubicBezTo>
                      <a:pt x="149225" y="202165"/>
                      <a:pt x="183092" y="208515"/>
                      <a:pt x="206375" y="202165"/>
                    </a:cubicBezTo>
                    <a:cubicBezTo>
                      <a:pt x="229658" y="195815"/>
                      <a:pt x="248179" y="175177"/>
                      <a:pt x="263525" y="164065"/>
                    </a:cubicBezTo>
                    <a:cubicBezTo>
                      <a:pt x="278871" y="152953"/>
                      <a:pt x="288925" y="141311"/>
                      <a:pt x="298450" y="135490"/>
                    </a:cubicBezTo>
                    <a:cubicBezTo>
                      <a:pt x="307975" y="129669"/>
                      <a:pt x="300567" y="133902"/>
                      <a:pt x="320675" y="129140"/>
                    </a:cubicBezTo>
                    <a:cubicBezTo>
                      <a:pt x="340783" y="124378"/>
                      <a:pt x="388937" y="114853"/>
                      <a:pt x="419100" y="106915"/>
                    </a:cubicBezTo>
                    <a:cubicBezTo>
                      <a:pt x="449263" y="98977"/>
                      <a:pt x="472546" y="89982"/>
                      <a:pt x="501650" y="81515"/>
                    </a:cubicBezTo>
                    <a:cubicBezTo>
                      <a:pt x="530754" y="73048"/>
                      <a:pt x="573088" y="61407"/>
                      <a:pt x="593725" y="56115"/>
                    </a:cubicBezTo>
                    <a:cubicBezTo>
                      <a:pt x="614362" y="50823"/>
                      <a:pt x="612246" y="50294"/>
                      <a:pt x="625475" y="49765"/>
                    </a:cubicBezTo>
                    <a:cubicBezTo>
                      <a:pt x="638704" y="49236"/>
                      <a:pt x="652992" y="56644"/>
                      <a:pt x="673100" y="52940"/>
                    </a:cubicBezTo>
                    <a:cubicBezTo>
                      <a:pt x="693208" y="49236"/>
                      <a:pt x="746125" y="27540"/>
                      <a:pt x="746125" y="27540"/>
                    </a:cubicBezTo>
                    <a:cubicBezTo>
                      <a:pt x="770996" y="19073"/>
                      <a:pt x="797983" y="6373"/>
                      <a:pt x="822325" y="2140"/>
                    </a:cubicBezTo>
                    <a:cubicBezTo>
                      <a:pt x="846667" y="-2093"/>
                      <a:pt x="858838" y="1082"/>
                      <a:pt x="892175" y="2140"/>
                    </a:cubicBezTo>
                    <a:cubicBezTo>
                      <a:pt x="925512" y="3198"/>
                      <a:pt x="978429" y="8490"/>
                      <a:pt x="1022350" y="8490"/>
                    </a:cubicBezTo>
                    <a:cubicBezTo>
                      <a:pt x="1066271" y="8490"/>
                      <a:pt x="1112838" y="1611"/>
                      <a:pt x="1155700" y="2140"/>
                    </a:cubicBezTo>
                    <a:cubicBezTo>
                      <a:pt x="1198562" y="2669"/>
                      <a:pt x="1243013" y="11665"/>
                      <a:pt x="1279525" y="11665"/>
                    </a:cubicBezTo>
                    <a:cubicBezTo>
                      <a:pt x="1316037" y="11665"/>
                      <a:pt x="1351492" y="3198"/>
                      <a:pt x="1374775" y="2140"/>
                    </a:cubicBezTo>
                    <a:cubicBezTo>
                      <a:pt x="1398058" y="1082"/>
                      <a:pt x="1397529" y="2669"/>
                      <a:pt x="1419225" y="5315"/>
                    </a:cubicBezTo>
                    <a:cubicBezTo>
                      <a:pt x="1440921" y="7961"/>
                      <a:pt x="1471083" y="11665"/>
                      <a:pt x="1504950" y="18015"/>
                    </a:cubicBezTo>
                    <a:cubicBezTo>
                      <a:pt x="1538817" y="24365"/>
                      <a:pt x="1622425" y="43415"/>
                      <a:pt x="1622425" y="43415"/>
                    </a:cubicBezTo>
                    <a:lnTo>
                      <a:pt x="1749425" y="68815"/>
                    </a:lnTo>
                    <a:lnTo>
                      <a:pt x="1889125" y="97390"/>
                    </a:lnTo>
                    <a:cubicBezTo>
                      <a:pt x="1929342" y="104798"/>
                      <a:pt x="1964267" y="107444"/>
                      <a:pt x="1990725" y="113265"/>
                    </a:cubicBezTo>
                    <a:cubicBezTo>
                      <a:pt x="2017183" y="119086"/>
                      <a:pt x="2030942" y="118028"/>
                      <a:pt x="2047875" y="132315"/>
                    </a:cubicBezTo>
                    <a:cubicBezTo>
                      <a:pt x="2064808" y="146602"/>
                      <a:pt x="2076450" y="179940"/>
                      <a:pt x="2092325" y="198990"/>
                    </a:cubicBezTo>
                    <a:cubicBezTo>
                      <a:pt x="2108200" y="218040"/>
                      <a:pt x="2127779" y="229153"/>
                      <a:pt x="2143125" y="246615"/>
                    </a:cubicBezTo>
                    <a:cubicBezTo>
                      <a:pt x="2158471" y="264077"/>
                      <a:pt x="2184400" y="303765"/>
                      <a:pt x="2184400" y="303765"/>
                    </a:cubicBezTo>
                    <a:cubicBezTo>
                      <a:pt x="2198158" y="322815"/>
                      <a:pt x="2207154" y="345040"/>
                      <a:pt x="2225675" y="360915"/>
                    </a:cubicBezTo>
                    <a:cubicBezTo>
                      <a:pt x="2244196" y="376790"/>
                      <a:pt x="2276475" y="388432"/>
                      <a:pt x="2295525" y="399015"/>
                    </a:cubicBezTo>
                    <a:cubicBezTo>
                      <a:pt x="2314575" y="409598"/>
                      <a:pt x="2327804" y="423357"/>
                      <a:pt x="2339975" y="424415"/>
                    </a:cubicBezTo>
                    <a:cubicBezTo>
                      <a:pt x="2352146" y="425473"/>
                      <a:pt x="2368550" y="405365"/>
                      <a:pt x="2368550" y="405365"/>
                    </a:cubicBezTo>
                    <a:lnTo>
                      <a:pt x="2406650" y="379965"/>
                    </a:lnTo>
                    <a:cubicBezTo>
                      <a:pt x="2417763" y="372557"/>
                      <a:pt x="2462742" y="424944"/>
                      <a:pt x="2435225" y="360915"/>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10" name="フリーフォーム 209"/>
              <p:cNvSpPr/>
              <p:nvPr/>
            </p:nvSpPr>
            <p:spPr>
              <a:xfrm>
                <a:off x="1533525" y="2857500"/>
                <a:ext cx="1755775" cy="1555750"/>
              </a:xfrm>
              <a:custGeom>
                <a:avLst/>
                <a:gdLst>
                  <a:gd name="connsiteX0" fmla="*/ 0 w 1755775"/>
                  <a:gd name="connsiteY0" fmla="*/ 0 h 1555750"/>
                  <a:gd name="connsiteX1" fmla="*/ 47625 w 1755775"/>
                  <a:gd name="connsiteY1" fmla="*/ 38100 h 1555750"/>
                  <a:gd name="connsiteX2" fmla="*/ 76200 w 1755775"/>
                  <a:gd name="connsiteY2" fmla="*/ 79375 h 1555750"/>
                  <a:gd name="connsiteX3" fmla="*/ 82550 w 1755775"/>
                  <a:gd name="connsiteY3" fmla="*/ 107950 h 1555750"/>
                  <a:gd name="connsiteX4" fmla="*/ 98425 w 1755775"/>
                  <a:gd name="connsiteY4" fmla="*/ 152400 h 1555750"/>
                  <a:gd name="connsiteX5" fmla="*/ 107950 w 1755775"/>
                  <a:gd name="connsiteY5" fmla="*/ 180975 h 1555750"/>
                  <a:gd name="connsiteX6" fmla="*/ 136525 w 1755775"/>
                  <a:gd name="connsiteY6" fmla="*/ 190500 h 1555750"/>
                  <a:gd name="connsiteX7" fmla="*/ 222250 w 1755775"/>
                  <a:gd name="connsiteY7" fmla="*/ 184150 h 1555750"/>
                  <a:gd name="connsiteX8" fmla="*/ 257175 w 1755775"/>
                  <a:gd name="connsiteY8" fmla="*/ 193675 h 1555750"/>
                  <a:gd name="connsiteX9" fmla="*/ 295275 w 1755775"/>
                  <a:gd name="connsiteY9" fmla="*/ 222250 h 1555750"/>
                  <a:gd name="connsiteX10" fmla="*/ 387350 w 1755775"/>
                  <a:gd name="connsiteY10" fmla="*/ 225425 h 1555750"/>
                  <a:gd name="connsiteX11" fmla="*/ 431800 w 1755775"/>
                  <a:gd name="connsiteY11" fmla="*/ 234950 h 1555750"/>
                  <a:gd name="connsiteX12" fmla="*/ 501650 w 1755775"/>
                  <a:gd name="connsiteY12" fmla="*/ 241300 h 1555750"/>
                  <a:gd name="connsiteX13" fmla="*/ 549275 w 1755775"/>
                  <a:gd name="connsiteY13" fmla="*/ 250825 h 1555750"/>
                  <a:gd name="connsiteX14" fmla="*/ 587375 w 1755775"/>
                  <a:gd name="connsiteY14" fmla="*/ 285750 h 1555750"/>
                  <a:gd name="connsiteX15" fmla="*/ 615950 w 1755775"/>
                  <a:gd name="connsiteY15" fmla="*/ 311150 h 1555750"/>
                  <a:gd name="connsiteX16" fmla="*/ 635000 w 1755775"/>
                  <a:gd name="connsiteY16" fmla="*/ 349250 h 1555750"/>
                  <a:gd name="connsiteX17" fmla="*/ 638175 w 1755775"/>
                  <a:gd name="connsiteY17" fmla="*/ 419100 h 1555750"/>
                  <a:gd name="connsiteX18" fmla="*/ 641350 w 1755775"/>
                  <a:gd name="connsiteY18" fmla="*/ 501650 h 1555750"/>
                  <a:gd name="connsiteX19" fmla="*/ 641350 w 1755775"/>
                  <a:gd name="connsiteY19" fmla="*/ 581025 h 1555750"/>
                  <a:gd name="connsiteX20" fmla="*/ 654050 w 1755775"/>
                  <a:gd name="connsiteY20" fmla="*/ 644525 h 1555750"/>
                  <a:gd name="connsiteX21" fmla="*/ 688975 w 1755775"/>
                  <a:gd name="connsiteY21" fmla="*/ 676275 h 1555750"/>
                  <a:gd name="connsiteX22" fmla="*/ 723900 w 1755775"/>
                  <a:gd name="connsiteY22" fmla="*/ 698500 h 1555750"/>
                  <a:gd name="connsiteX23" fmla="*/ 774700 w 1755775"/>
                  <a:gd name="connsiteY23" fmla="*/ 695325 h 1555750"/>
                  <a:gd name="connsiteX24" fmla="*/ 812800 w 1755775"/>
                  <a:gd name="connsiteY24" fmla="*/ 673100 h 1555750"/>
                  <a:gd name="connsiteX25" fmla="*/ 850900 w 1755775"/>
                  <a:gd name="connsiteY25" fmla="*/ 676275 h 1555750"/>
                  <a:gd name="connsiteX26" fmla="*/ 885825 w 1755775"/>
                  <a:gd name="connsiteY26" fmla="*/ 692150 h 1555750"/>
                  <a:gd name="connsiteX27" fmla="*/ 917575 w 1755775"/>
                  <a:gd name="connsiteY27" fmla="*/ 733425 h 1555750"/>
                  <a:gd name="connsiteX28" fmla="*/ 939800 w 1755775"/>
                  <a:gd name="connsiteY28" fmla="*/ 762000 h 1555750"/>
                  <a:gd name="connsiteX29" fmla="*/ 984250 w 1755775"/>
                  <a:gd name="connsiteY29" fmla="*/ 771525 h 1555750"/>
                  <a:gd name="connsiteX30" fmla="*/ 1076325 w 1755775"/>
                  <a:gd name="connsiteY30" fmla="*/ 790575 h 1555750"/>
                  <a:gd name="connsiteX31" fmla="*/ 1123950 w 1755775"/>
                  <a:gd name="connsiteY31" fmla="*/ 749300 h 1555750"/>
                  <a:gd name="connsiteX32" fmla="*/ 1177925 w 1755775"/>
                  <a:gd name="connsiteY32" fmla="*/ 714375 h 1555750"/>
                  <a:gd name="connsiteX33" fmla="*/ 1228725 w 1755775"/>
                  <a:gd name="connsiteY33" fmla="*/ 708025 h 1555750"/>
                  <a:gd name="connsiteX34" fmla="*/ 1285875 w 1755775"/>
                  <a:gd name="connsiteY34" fmla="*/ 711200 h 1555750"/>
                  <a:gd name="connsiteX35" fmla="*/ 1349375 w 1755775"/>
                  <a:gd name="connsiteY35" fmla="*/ 717550 h 1555750"/>
                  <a:gd name="connsiteX36" fmla="*/ 1412875 w 1755775"/>
                  <a:gd name="connsiteY36" fmla="*/ 682625 h 1555750"/>
                  <a:gd name="connsiteX37" fmla="*/ 1466850 w 1755775"/>
                  <a:gd name="connsiteY37" fmla="*/ 650875 h 1555750"/>
                  <a:gd name="connsiteX38" fmla="*/ 1501775 w 1755775"/>
                  <a:gd name="connsiteY38" fmla="*/ 625475 h 1555750"/>
                  <a:gd name="connsiteX39" fmla="*/ 1562100 w 1755775"/>
                  <a:gd name="connsiteY39" fmla="*/ 625475 h 1555750"/>
                  <a:gd name="connsiteX40" fmla="*/ 1619250 w 1755775"/>
                  <a:gd name="connsiteY40" fmla="*/ 635000 h 1555750"/>
                  <a:gd name="connsiteX41" fmla="*/ 1644650 w 1755775"/>
                  <a:gd name="connsiteY41" fmla="*/ 666750 h 1555750"/>
                  <a:gd name="connsiteX42" fmla="*/ 1647825 w 1755775"/>
                  <a:gd name="connsiteY42" fmla="*/ 701675 h 1555750"/>
                  <a:gd name="connsiteX43" fmla="*/ 1647825 w 1755775"/>
                  <a:gd name="connsiteY43" fmla="*/ 736600 h 1555750"/>
                  <a:gd name="connsiteX44" fmla="*/ 1679575 w 1755775"/>
                  <a:gd name="connsiteY44" fmla="*/ 790575 h 1555750"/>
                  <a:gd name="connsiteX45" fmla="*/ 1689100 w 1755775"/>
                  <a:gd name="connsiteY45" fmla="*/ 831850 h 1555750"/>
                  <a:gd name="connsiteX46" fmla="*/ 1695450 w 1755775"/>
                  <a:gd name="connsiteY46" fmla="*/ 895350 h 1555750"/>
                  <a:gd name="connsiteX47" fmla="*/ 1704975 w 1755775"/>
                  <a:gd name="connsiteY47" fmla="*/ 939800 h 1555750"/>
                  <a:gd name="connsiteX48" fmla="*/ 1714500 w 1755775"/>
                  <a:gd name="connsiteY48" fmla="*/ 1006475 h 1555750"/>
                  <a:gd name="connsiteX49" fmla="*/ 1711325 w 1755775"/>
                  <a:gd name="connsiteY49" fmla="*/ 1060450 h 1555750"/>
                  <a:gd name="connsiteX50" fmla="*/ 1711325 w 1755775"/>
                  <a:gd name="connsiteY50" fmla="*/ 1165225 h 1555750"/>
                  <a:gd name="connsiteX51" fmla="*/ 1717675 w 1755775"/>
                  <a:gd name="connsiteY51" fmla="*/ 1241425 h 1555750"/>
                  <a:gd name="connsiteX52" fmla="*/ 1727200 w 1755775"/>
                  <a:gd name="connsiteY52" fmla="*/ 1308100 h 1555750"/>
                  <a:gd name="connsiteX53" fmla="*/ 1746250 w 1755775"/>
                  <a:gd name="connsiteY53" fmla="*/ 1374775 h 1555750"/>
                  <a:gd name="connsiteX54" fmla="*/ 1752600 w 1755775"/>
                  <a:gd name="connsiteY54" fmla="*/ 1441450 h 1555750"/>
                  <a:gd name="connsiteX55" fmla="*/ 1752600 w 1755775"/>
                  <a:gd name="connsiteY55" fmla="*/ 1495425 h 1555750"/>
                  <a:gd name="connsiteX56" fmla="*/ 1749425 w 1755775"/>
                  <a:gd name="connsiteY56" fmla="*/ 1511300 h 1555750"/>
                  <a:gd name="connsiteX57" fmla="*/ 1743075 w 1755775"/>
                  <a:gd name="connsiteY57" fmla="*/ 1543050 h 1555750"/>
                  <a:gd name="connsiteX58" fmla="*/ 1755775 w 1755775"/>
                  <a:gd name="connsiteY58" fmla="*/ 1555750 h 15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55775" h="1555750">
                    <a:moveTo>
                      <a:pt x="0" y="0"/>
                    </a:moveTo>
                    <a:cubicBezTo>
                      <a:pt x="17462" y="12435"/>
                      <a:pt x="34925" y="24871"/>
                      <a:pt x="47625" y="38100"/>
                    </a:cubicBezTo>
                    <a:cubicBezTo>
                      <a:pt x="60325" y="51329"/>
                      <a:pt x="70379" y="67733"/>
                      <a:pt x="76200" y="79375"/>
                    </a:cubicBezTo>
                    <a:cubicBezTo>
                      <a:pt x="82021" y="91017"/>
                      <a:pt x="78846" y="95779"/>
                      <a:pt x="82550" y="107950"/>
                    </a:cubicBezTo>
                    <a:cubicBezTo>
                      <a:pt x="86254" y="120121"/>
                      <a:pt x="94192" y="140229"/>
                      <a:pt x="98425" y="152400"/>
                    </a:cubicBezTo>
                    <a:cubicBezTo>
                      <a:pt x="102658" y="164571"/>
                      <a:pt x="101600" y="174625"/>
                      <a:pt x="107950" y="180975"/>
                    </a:cubicBezTo>
                    <a:cubicBezTo>
                      <a:pt x="114300" y="187325"/>
                      <a:pt x="117475" y="189971"/>
                      <a:pt x="136525" y="190500"/>
                    </a:cubicBezTo>
                    <a:cubicBezTo>
                      <a:pt x="155575" y="191029"/>
                      <a:pt x="202142" y="183621"/>
                      <a:pt x="222250" y="184150"/>
                    </a:cubicBezTo>
                    <a:cubicBezTo>
                      <a:pt x="242358" y="184679"/>
                      <a:pt x="245004" y="187325"/>
                      <a:pt x="257175" y="193675"/>
                    </a:cubicBezTo>
                    <a:cubicBezTo>
                      <a:pt x="269346" y="200025"/>
                      <a:pt x="273579" y="216958"/>
                      <a:pt x="295275" y="222250"/>
                    </a:cubicBezTo>
                    <a:cubicBezTo>
                      <a:pt x="316971" y="227542"/>
                      <a:pt x="364596" y="223308"/>
                      <a:pt x="387350" y="225425"/>
                    </a:cubicBezTo>
                    <a:cubicBezTo>
                      <a:pt x="410104" y="227542"/>
                      <a:pt x="412750" y="232304"/>
                      <a:pt x="431800" y="234950"/>
                    </a:cubicBezTo>
                    <a:cubicBezTo>
                      <a:pt x="450850" y="237596"/>
                      <a:pt x="482071" y="238654"/>
                      <a:pt x="501650" y="241300"/>
                    </a:cubicBezTo>
                    <a:cubicBezTo>
                      <a:pt x="521229" y="243946"/>
                      <a:pt x="534988" y="243417"/>
                      <a:pt x="549275" y="250825"/>
                    </a:cubicBezTo>
                    <a:cubicBezTo>
                      <a:pt x="563562" y="258233"/>
                      <a:pt x="576263" y="275696"/>
                      <a:pt x="587375" y="285750"/>
                    </a:cubicBezTo>
                    <a:cubicBezTo>
                      <a:pt x="598487" y="295804"/>
                      <a:pt x="608013" y="300567"/>
                      <a:pt x="615950" y="311150"/>
                    </a:cubicBezTo>
                    <a:cubicBezTo>
                      <a:pt x="623887" y="321733"/>
                      <a:pt x="631296" y="331258"/>
                      <a:pt x="635000" y="349250"/>
                    </a:cubicBezTo>
                    <a:cubicBezTo>
                      <a:pt x="638704" y="367242"/>
                      <a:pt x="637117" y="393700"/>
                      <a:pt x="638175" y="419100"/>
                    </a:cubicBezTo>
                    <a:cubicBezTo>
                      <a:pt x="639233" y="444500"/>
                      <a:pt x="640821" y="474663"/>
                      <a:pt x="641350" y="501650"/>
                    </a:cubicBezTo>
                    <a:cubicBezTo>
                      <a:pt x="641879" y="528637"/>
                      <a:pt x="639233" y="557212"/>
                      <a:pt x="641350" y="581025"/>
                    </a:cubicBezTo>
                    <a:cubicBezTo>
                      <a:pt x="643467" y="604838"/>
                      <a:pt x="646113" y="628650"/>
                      <a:pt x="654050" y="644525"/>
                    </a:cubicBezTo>
                    <a:cubicBezTo>
                      <a:pt x="661987" y="660400"/>
                      <a:pt x="677333" y="667279"/>
                      <a:pt x="688975" y="676275"/>
                    </a:cubicBezTo>
                    <a:cubicBezTo>
                      <a:pt x="700617" y="685271"/>
                      <a:pt x="709613" y="695325"/>
                      <a:pt x="723900" y="698500"/>
                    </a:cubicBezTo>
                    <a:cubicBezTo>
                      <a:pt x="738187" y="701675"/>
                      <a:pt x="759883" y="699558"/>
                      <a:pt x="774700" y="695325"/>
                    </a:cubicBezTo>
                    <a:cubicBezTo>
                      <a:pt x="789517" y="691092"/>
                      <a:pt x="800100" y="676275"/>
                      <a:pt x="812800" y="673100"/>
                    </a:cubicBezTo>
                    <a:cubicBezTo>
                      <a:pt x="825500" y="669925"/>
                      <a:pt x="838729" y="673100"/>
                      <a:pt x="850900" y="676275"/>
                    </a:cubicBezTo>
                    <a:cubicBezTo>
                      <a:pt x="863071" y="679450"/>
                      <a:pt x="874713" y="682625"/>
                      <a:pt x="885825" y="692150"/>
                    </a:cubicBezTo>
                    <a:cubicBezTo>
                      <a:pt x="896938" y="701675"/>
                      <a:pt x="917575" y="733425"/>
                      <a:pt x="917575" y="733425"/>
                    </a:cubicBezTo>
                    <a:cubicBezTo>
                      <a:pt x="926571" y="745067"/>
                      <a:pt x="928688" y="755650"/>
                      <a:pt x="939800" y="762000"/>
                    </a:cubicBezTo>
                    <a:cubicBezTo>
                      <a:pt x="950912" y="768350"/>
                      <a:pt x="984250" y="771525"/>
                      <a:pt x="984250" y="771525"/>
                    </a:cubicBezTo>
                    <a:cubicBezTo>
                      <a:pt x="1007004" y="776288"/>
                      <a:pt x="1053042" y="794279"/>
                      <a:pt x="1076325" y="790575"/>
                    </a:cubicBezTo>
                    <a:cubicBezTo>
                      <a:pt x="1099608" y="786871"/>
                      <a:pt x="1107017" y="762000"/>
                      <a:pt x="1123950" y="749300"/>
                    </a:cubicBezTo>
                    <a:cubicBezTo>
                      <a:pt x="1140883" y="736600"/>
                      <a:pt x="1160463" y="721254"/>
                      <a:pt x="1177925" y="714375"/>
                    </a:cubicBezTo>
                    <a:cubicBezTo>
                      <a:pt x="1195387" y="707496"/>
                      <a:pt x="1210733" y="708554"/>
                      <a:pt x="1228725" y="708025"/>
                    </a:cubicBezTo>
                    <a:cubicBezTo>
                      <a:pt x="1246717" y="707496"/>
                      <a:pt x="1265767" y="709613"/>
                      <a:pt x="1285875" y="711200"/>
                    </a:cubicBezTo>
                    <a:cubicBezTo>
                      <a:pt x="1305983" y="712788"/>
                      <a:pt x="1328208" y="722312"/>
                      <a:pt x="1349375" y="717550"/>
                    </a:cubicBezTo>
                    <a:cubicBezTo>
                      <a:pt x="1370542" y="712788"/>
                      <a:pt x="1393296" y="693737"/>
                      <a:pt x="1412875" y="682625"/>
                    </a:cubicBezTo>
                    <a:cubicBezTo>
                      <a:pt x="1432454" y="671513"/>
                      <a:pt x="1452033" y="660400"/>
                      <a:pt x="1466850" y="650875"/>
                    </a:cubicBezTo>
                    <a:cubicBezTo>
                      <a:pt x="1481667" y="641350"/>
                      <a:pt x="1485900" y="629708"/>
                      <a:pt x="1501775" y="625475"/>
                    </a:cubicBezTo>
                    <a:cubicBezTo>
                      <a:pt x="1517650" y="621242"/>
                      <a:pt x="1542521" y="623888"/>
                      <a:pt x="1562100" y="625475"/>
                    </a:cubicBezTo>
                    <a:cubicBezTo>
                      <a:pt x="1581679" y="627062"/>
                      <a:pt x="1605492" y="628121"/>
                      <a:pt x="1619250" y="635000"/>
                    </a:cubicBezTo>
                    <a:cubicBezTo>
                      <a:pt x="1633008" y="641879"/>
                      <a:pt x="1639888" y="655638"/>
                      <a:pt x="1644650" y="666750"/>
                    </a:cubicBezTo>
                    <a:cubicBezTo>
                      <a:pt x="1649412" y="677862"/>
                      <a:pt x="1647296" y="690033"/>
                      <a:pt x="1647825" y="701675"/>
                    </a:cubicBezTo>
                    <a:cubicBezTo>
                      <a:pt x="1648354" y="713317"/>
                      <a:pt x="1642533" y="721783"/>
                      <a:pt x="1647825" y="736600"/>
                    </a:cubicBezTo>
                    <a:cubicBezTo>
                      <a:pt x="1653117" y="751417"/>
                      <a:pt x="1672696" y="774700"/>
                      <a:pt x="1679575" y="790575"/>
                    </a:cubicBezTo>
                    <a:cubicBezTo>
                      <a:pt x="1686454" y="806450"/>
                      <a:pt x="1686454" y="814387"/>
                      <a:pt x="1689100" y="831850"/>
                    </a:cubicBezTo>
                    <a:cubicBezTo>
                      <a:pt x="1691746" y="849313"/>
                      <a:pt x="1692804" y="877358"/>
                      <a:pt x="1695450" y="895350"/>
                    </a:cubicBezTo>
                    <a:cubicBezTo>
                      <a:pt x="1698096" y="913342"/>
                      <a:pt x="1701800" y="921279"/>
                      <a:pt x="1704975" y="939800"/>
                    </a:cubicBezTo>
                    <a:cubicBezTo>
                      <a:pt x="1708150" y="958321"/>
                      <a:pt x="1713442" y="986367"/>
                      <a:pt x="1714500" y="1006475"/>
                    </a:cubicBezTo>
                    <a:cubicBezTo>
                      <a:pt x="1715558" y="1026583"/>
                      <a:pt x="1711854" y="1033992"/>
                      <a:pt x="1711325" y="1060450"/>
                    </a:cubicBezTo>
                    <a:cubicBezTo>
                      <a:pt x="1710796" y="1086908"/>
                      <a:pt x="1710267" y="1135063"/>
                      <a:pt x="1711325" y="1165225"/>
                    </a:cubicBezTo>
                    <a:cubicBezTo>
                      <a:pt x="1712383" y="1195387"/>
                      <a:pt x="1715029" y="1217613"/>
                      <a:pt x="1717675" y="1241425"/>
                    </a:cubicBezTo>
                    <a:cubicBezTo>
                      <a:pt x="1720321" y="1265237"/>
                      <a:pt x="1722438" y="1285875"/>
                      <a:pt x="1727200" y="1308100"/>
                    </a:cubicBezTo>
                    <a:cubicBezTo>
                      <a:pt x="1731963" y="1330325"/>
                      <a:pt x="1742017" y="1352550"/>
                      <a:pt x="1746250" y="1374775"/>
                    </a:cubicBezTo>
                    <a:cubicBezTo>
                      <a:pt x="1750483" y="1397000"/>
                      <a:pt x="1751542" y="1421342"/>
                      <a:pt x="1752600" y="1441450"/>
                    </a:cubicBezTo>
                    <a:cubicBezTo>
                      <a:pt x="1753658" y="1461558"/>
                      <a:pt x="1753129" y="1483783"/>
                      <a:pt x="1752600" y="1495425"/>
                    </a:cubicBezTo>
                    <a:cubicBezTo>
                      <a:pt x="1752071" y="1507067"/>
                      <a:pt x="1749425" y="1511300"/>
                      <a:pt x="1749425" y="1511300"/>
                    </a:cubicBezTo>
                    <a:cubicBezTo>
                      <a:pt x="1747837" y="1519238"/>
                      <a:pt x="1742017" y="1535642"/>
                      <a:pt x="1743075" y="1543050"/>
                    </a:cubicBezTo>
                    <a:cubicBezTo>
                      <a:pt x="1744133" y="1550458"/>
                      <a:pt x="1749954" y="1553104"/>
                      <a:pt x="1755775" y="1555750"/>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11" name="フリーフォーム 210"/>
              <p:cNvSpPr/>
              <p:nvPr/>
            </p:nvSpPr>
            <p:spPr>
              <a:xfrm>
                <a:off x="3244850" y="4324350"/>
                <a:ext cx="50800" cy="79375"/>
              </a:xfrm>
              <a:custGeom>
                <a:avLst/>
                <a:gdLst>
                  <a:gd name="connsiteX0" fmla="*/ 0 w 50800"/>
                  <a:gd name="connsiteY0" fmla="*/ 79375 h 79375"/>
                  <a:gd name="connsiteX1" fmla="*/ 50800 w 50800"/>
                  <a:gd name="connsiteY1" fmla="*/ 0 h 79375"/>
                </a:gdLst>
                <a:ahLst/>
                <a:cxnLst>
                  <a:cxn ang="0">
                    <a:pos x="connsiteX0" y="connsiteY0"/>
                  </a:cxn>
                  <a:cxn ang="0">
                    <a:pos x="connsiteX1" y="connsiteY1"/>
                  </a:cxn>
                </a:cxnLst>
                <a:rect l="l" t="t" r="r" b="b"/>
                <a:pathLst>
                  <a:path w="50800" h="79375">
                    <a:moveTo>
                      <a:pt x="0" y="79375"/>
                    </a:moveTo>
                    <a:lnTo>
                      <a:pt x="50800" y="0"/>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grpSp>
        <p:sp>
          <p:nvSpPr>
            <p:cNvPr id="216" name="テキスト ボックス 215"/>
            <p:cNvSpPr txBox="1"/>
            <p:nvPr/>
          </p:nvSpPr>
          <p:spPr>
            <a:xfrm>
              <a:off x="8623727" y="1626075"/>
              <a:ext cx="324128" cy="147284"/>
            </a:xfrm>
            <a:prstGeom prst="rect">
              <a:avLst/>
            </a:prstGeom>
            <a:noFill/>
          </p:spPr>
          <p:txBody>
            <a:bodyPr wrap="none" rtlCol="0">
              <a:spAutoFit/>
            </a:bodyPr>
            <a:lstStyle/>
            <a:p>
              <a:r>
                <a:rPr lang="ja-JP" altLang="en-US" sz="357" dirty="0"/>
                <a:t>新大阪</a:t>
              </a:r>
            </a:p>
          </p:txBody>
        </p:sp>
        <p:grpSp>
          <p:nvGrpSpPr>
            <p:cNvPr id="202" name="グループ化 201"/>
            <p:cNvGrpSpPr/>
            <p:nvPr/>
          </p:nvGrpSpPr>
          <p:grpSpPr>
            <a:xfrm>
              <a:off x="8230963" y="1165599"/>
              <a:ext cx="1199129" cy="1029040"/>
              <a:chOff x="10987088" y="1683544"/>
              <a:chExt cx="1678781" cy="1440656"/>
            </a:xfrm>
          </p:grpSpPr>
          <p:sp>
            <p:nvSpPr>
              <p:cNvPr id="220" name="フリーフォーム 219"/>
              <p:cNvSpPr/>
              <p:nvPr/>
            </p:nvSpPr>
            <p:spPr>
              <a:xfrm>
                <a:off x="10987088" y="2009775"/>
                <a:ext cx="209550" cy="142875"/>
              </a:xfrm>
              <a:custGeom>
                <a:avLst/>
                <a:gdLst>
                  <a:gd name="connsiteX0" fmla="*/ 0 w 209550"/>
                  <a:gd name="connsiteY0" fmla="*/ 0 h 142875"/>
                  <a:gd name="connsiteX1" fmla="*/ 38100 w 209550"/>
                  <a:gd name="connsiteY1" fmla="*/ 69056 h 142875"/>
                  <a:gd name="connsiteX2" fmla="*/ 76200 w 209550"/>
                  <a:gd name="connsiteY2" fmla="*/ 64294 h 142875"/>
                  <a:gd name="connsiteX3" fmla="*/ 109537 w 209550"/>
                  <a:gd name="connsiteY3" fmla="*/ 73819 h 142875"/>
                  <a:gd name="connsiteX4" fmla="*/ 140493 w 209550"/>
                  <a:gd name="connsiteY4" fmla="*/ 80963 h 142875"/>
                  <a:gd name="connsiteX5" fmla="*/ 171450 w 209550"/>
                  <a:gd name="connsiteY5" fmla="*/ 80963 h 142875"/>
                  <a:gd name="connsiteX6" fmla="*/ 188118 w 209550"/>
                  <a:gd name="connsiteY6" fmla="*/ 92869 h 142875"/>
                  <a:gd name="connsiteX7" fmla="*/ 200025 w 209550"/>
                  <a:gd name="connsiteY7" fmla="*/ 111919 h 142875"/>
                  <a:gd name="connsiteX8" fmla="*/ 209550 w 209550"/>
                  <a:gd name="connsiteY8"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42875">
                    <a:moveTo>
                      <a:pt x="0" y="0"/>
                    </a:moveTo>
                    <a:lnTo>
                      <a:pt x="38100" y="69056"/>
                    </a:lnTo>
                    <a:lnTo>
                      <a:pt x="76200" y="64294"/>
                    </a:lnTo>
                    <a:lnTo>
                      <a:pt x="109537" y="73819"/>
                    </a:lnTo>
                    <a:lnTo>
                      <a:pt x="140493" y="80963"/>
                    </a:lnTo>
                    <a:lnTo>
                      <a:pt x="171450" y="80963"/>
                    </a:lnTo>
                    <a:lnTo>
                      <a:pt x="188118" y="92869"/>
                    </a:lnTo>
                    <a:lnTo>
                      <a:pt x="200025" y="111919"/>
                    </a:lnTo>
                    <a:lnTo>
                      <a:pt x="209550" y="142875"/>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1" name="フリーフォーム 220"/>
              <p:cNvSpPr/>
              <p:nvPr/>
            </p:nvSpPr>
            <p:spPr>
              <a:xfrm>
                <a:off x="11196638" y="2145506"/>
                <a:ext cx="357187" cy="204788"/>
              </a:xfrm>
              <a:custGeom>
                <a:avLst/>
                <a:gdLst>
                  <a:gd name="connsiteX0" fmla="*/ 0 w 357187"/>
                  <a:gd name="connsiteY0" fmla="*/ 0 h 204788"/>
                  <a:gd name="connsiteX1" fmla="*/ 0 w 357187"/>
                  <a:gd name="connsiteY1" fmla="*/ 57150 h 204788"/>
                  <a:gd name="connsiteX2" fmla="*/ 9525 w 357187"/>
                  <a:gd name="connsiteY2" fmla="*/ 90488 h 204788"/>
                  <a:gd name="connsiteX3" fmla="*/ 30956 w 357187"/>
                  <a:gd name="connsiteY3" fmla="*/ 100013 h 204788"/>
                  <a:gd name="connsiteX4" fmla="*/ 64293 w 357187"/>
                  <a:gd name="connsiteY4" fmla="*/ 90488 h 204788"/>
                  <a:gd name="connsiteX5" fmla="*/ 80962 w 357187"/>
                  <a:gd name="connsiteY5" fmla="*/ 90488 h 204788"/>
                  <a:gd name="connsiteX6" fmla="*/ 104775 w 357187"/>
                  <a:gd name="connsiteY6" fmla="*/ 116682 h 204788"/>
                  <a:gd name="connsiteX7" fmla="*/ 140493 w 357187"/>
                  <a:gd name="connsiteY7" fmla="*/ 121444 h 204788"/>
                  <a:gd name="connsiteX8" fmla="*/ 192881 w 357187"/>
                  <a:gd name="connsiteY8" fmla="*/ 104775 h 204788"/>
                  <a:gd name="connsiteX9" fmla="*/ 223837 w 357187"/>
                  <a:gd name="connsiteY9" fmla="*/ 100013 h 204788"/>
                  <a:gd name="connsiteX10" fmla="*/ 247650 w 357187"/>
                  <a:gd name="connsiteY10" fmla="*/ 107157 h 204788"/>
                  <a:gd name="connsiteX11" fmla="*/ 273843 w 357187"/>
                  <a:gd name="connsiteY11" fmla="*/ 83344 h 204788"/>
                  <a:gd name="connsiteX12" fmla="*/ 307181 w 357187"/>
                  <a:gd name="connsiteY12" fmla="*/ 73819 h 204788"/>
                  <a:gd name="connsiteX13" fmla="*/ 328612 w 357187"/>
                  <a:gd name="connsiteY13" fmla="*/ 80963 h 204788"/>
                  <a:gd name="connsiteX14" fmla="*/ 338137 w 357187"/>
                  <a:gd name="connsiteY14" fmla="*/ 90488 h 204788"/>
                  <a:gd name="connsiteX15" fmla="*/ 338137 w 357187"/>
                  <a:gd name="connsiteY15" fmla="*/ 119063 h 204788"/>
                  <a:gd name="connsiteX16" fmla="*/ 357187 w 357187"/>
                  <a:gd name="connsiteY16" fmla="*/ 145257 h 204788"/>
                  <a:gd name="connsiteX17" fmla="*/ 357187 w 357187"/>
                  <a:gd name="connsiteY17" fmla="*/ 204788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187" h="204788">
                    <a:moveTo>
                      <a:pt x="0" y="0"/>
                    </a:moveTo>
                    <a:lnTo>
                      <a:pt x="0" y="57150"/>
                    </a:lnTo>
                    <a:lnTo>
                      <a:pt x="9525" y="90488"/>
                    </a:lnTo>
                    <a:lnTo>
                      <a:pt x="30956" y="100013"/>
                    </a:lnTo>
                    <a:lnTo>
                      <a:pt x="64293" y="90488"/>
                    </a:lnTo>
                    <a:lnTo>
                      <a:pt x="80962" y="90488"/>
                    </a:lnTo>
                    <a:lnTo>
                      <a:pt x="104775" y="116682"/>
                    </a:lnTo>
                    <a:lnTo>
                      <a:pt x="140493" y="121444"/>
                    </a:lnTo>
                    <a:lnTo>
                      <a:pt x="192881" y="104775"/>
                    </a:lnTo>
                    <a:lnTo>
                      <a:pt x="223837" y="100013"/>
                    </a:lnTo>
                    <a:lnTo>
                      <a:pt x="247650" y="107157"/>
                    </a:lnTo>
                    <a:lnTo>
                      <a:pt x="273843" y="83344"/>
                    </a:lnTo>
                    <a:lnTo>
                      <a:pt x="307181" y="73819"/>
                    </a:lnTo>
                    <a:lnTo>
                      <a:pt x="328612" y="80963"/>
                    </a:lnTo>
                    <a:lnTo>
                      <a:pt x="338137" y="90488"/>
                    </a:lnTo>
                    <a:lnTo>
                      <a:pt x="338137" y="119063"/>
                    </a:lnTo>
                    <a:lnTo>
                      <a:pt x="357187" y="145257"/>
                    </a:lnTo>
                    <a:lnTo>
                      <a:pt x="357187" y="204788"/>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2" name="フリーフォーム 221"/>
              <p:cNvSpPr/>
              <p:nvPr/>
            </p:nvSpPr>
            <p:spPr>
              <a:xfrm>
                <a:off x="10991850" y="2355056"/>
                <a:ext cx="576263" cy="221457"/>
              </a:xfrm>
              <a:custGeom>
                <a:avLst/>
                <a:gdLst>
                  <a:gd name="connsiteX0" fmla="*/ 561975 w 576263"/>
                  <a:gd name="connsiteY0" fmla="*/ 0 h 221457"/>
                  <a:gd name="connsiteX1" fmla="*/ 571500 w 576263"/>
                  <a:gd name="connsiteY1" fmla="*/ 97632 h 221457"/>
                  <a:gd name="connsiteX2" fmla="*/ 576263 w 576263"/>
                  <a:gd name="connsiteY2" fmla="*/ 126207 h 221457"/>
                  <a:gd name="connsiteX3" fmla="*/ 561975 w 576263"/>
                  <a:gd name="connsiteY3" fmla="*/ 166688 h 221457"/>
                  <a:gd name="connsiteX4" fmla="*/ 504825 w 576263"/>
                  <a:gd name="connsiteY4" fmla="*/ 164307 h 221457"/>
                  <a:gd name="connsiteX5" fmla="*/ 438150 w 576263"/>
                  <a:gd name="connsiteY5" fmla="*/ 150019 h 221457"/>
                  <a:gd name="connsiteX6" fmla="*/ 326231 w 576263"/>
                  <a:gd name="connsiteY6" fmla="*/ 152400 h 221457"/>
                  <a:gd name="connsiteX7" fmla="*/ 276225 w 576263"/>
                  <a:gd name="connsiteY7" fmla="*/ 150019 h 221457"/>
                  <a:gd name="connsiteX8" fmla="*/ 207169 w 576263"/>
                  <a:gd name="connsiteY8" fmla="*/ 169069 h 221457"/>
                  <a:gd name="connsiteX9" fmla="*/ 154781 w 576263"/>
                  <a:gd name="connsiteY9" fmla="*/ 173832 h 221457"/>
                  <a:gd name="connsiteX10" fmla="*/ 107156 w 576263"/>
                  <a:gd name="connsiteY10" fmla="*/ 195263 h 221457"/>
                  <a:gd name="connsiteX11" fmla="*/ 66675 w 576263"/>
                  <a:gd name="connsiteY11" fmla="*/ 216694 h 221457"/>
                  <a:gd name="connsiteX12" fmla="*/ 0 w 576263"/>
                  <a:gd name="connsiteY12" fmla="*/ 221457 h 2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263" h="221457">
                    <a:moveTo>
                      <a:pt x="561975" y="0"/>
                    </a:moveTo>
                    <a:lnTo>
                      <a:pt x="571500" y="97632"/>
                    </a:lnTo>
                    <a:lnTo>
                      <a:pt x="576263" y="126207"/>
                    </a:lnTo>
                    <a:lnTo>
                      <a:pt x="561975" y="166688"/>
                    </a:lnTo>
                    <a:lnTo>
                      <a:pt x="504825" y="164307"/>
                    </a:lnTo>
                    <a:lnTo>
                      <a:pt x="438150" y="150019"/>
                    </a:lnTo>
                    <a:lnTo>
                      <a:pt x="326231" y="152400"/>
                    </a:lnTo>
                    <a:lnTo>
                      <a:pt x="276225" y="150019"/>
                    </a:lnTo>
                    <a:lnTo>
                      <a:pt x="207169" y="169069"/>
                    </a:lnTo>
                    <a:lnTo>
                      <a:pt x="154781" y="173832"/>
                    </a:lnTo>
                    <a:lnTo>
                      <a:pt x="107156" y="195263"/>
                    </a:lnTo>
                    <a:lnTo>
                      <a:pt x="66675" y="216694"/>
                    </a:lnTo>
                    <a:lnTo>
                      <a:pt x="0" y="221457"/>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3" name="フリーフォーム 222"/>
              <p:cNvSpPr/>
              <p:nvPr/>
            </p:nvSpPr>
            <p:spPr>
              <a:xfrm>
                <a:off x="11553574" y="2321828"/>
                <a:ext cx="4763" cy="78581"/>
              </a:xfrm>
              <a:custGeom>
                <a:avLst/>
                <a:gdLst>
                  <a:gd name="connsiteX0" fmla="*/ 0 w 4763"/>
                  <a:gd name="connsiteY0" fmla="*/ 0 h 78581"/>
                  <a:gd name="connsiteX1" fmla="*/ 4763 w 4763"/>
                  <a:gd name="connsiteY1" fmla="*/ 78581 h 78581"/>
                </a:gdLst>
                <a:ahLst/>
                <a:cxnLst>
                  <a:cxn ang="0">
                    <a:pos x="connsiteX0" y="connsiteY0"/>
                  </a:cxn>
                  <a:cxn ang="0">
                    <a:pos x="connsiteX1" y="connsiteY1"/>
                  </a:cxn>
                </a:cxnLst>
                <a:rect l="l" t="t" r="r" b="b"/>
                <a:pathLst>
                  <a:path w="4763" h="78581">
                    <a:moveTo>
                      <a:pt x="0" y="0"/>
                    </a:moveTo>
                    <a:lnTo>
                      <a:pt x="4763" y="78581"/>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4" name="フリーフォーム 223"/>
              <p:cNvSpPr/>
              <p:nvPr/>
            </p:nvSpPr>
            <p:spPr>
              <a:xfrm>
                <a:off x="11568113" y="2471738"/>
                <a:ext cx="226218" cy="169068"/>
              </a:xfrm>
              <a:custGeom>
                <a:avLst/>
                <a:gdLst>
                  <a:gd name="connsiteX0" fmla="*/ 0 w 226218"/>
                  <a:gd name="connsiteY0" fmla="*/ 0 h 169068"/>
                  <a:gd name="connsiteX1" fmla="*/ 2381 w 226218"/>
                  <a:gd name="connsiteY1" fmla="*/ 61912 h 169068"/>
                  <a:gd name="connsiteX2" fmla="*/ 97631 w 226218"/>
                  <a:gd name="connsiteY2" fmla="*/ 80962 h 169068"/>
                  <a:gd name="connsiteX3" fmla="*/ 150018 w 226218"/>
                  <a:gd name="connsiteY3" fmla="*/ 145256 h 169068"/>
                  <a:gd name="connsiteX4" fmla="*/ 192881 w 226218"/>
                  <a:gd name="connsiteY4" fmla="*/ 169068 h 169068"/>
                  <a:gd name="connsiteX5" fmla="*/ 226218 w 226218"/>
                  <a:gd name="connsiteY5" fmla="*/ 154781 h 1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18" h="169068">
                    <a:moveTo>
                      <a:pt x="0" y="0"/>
                    </a:moveTo>
                    <a:cubicBezTo>
                      <a:pt x="794" y="20637"/>
                      <a:pt x="1587" y="41275"/>
                      <a:pt x="2381" y="61912"/>
                    </a:cubicBezTo>
                    <a:lnTo>
                      <a:pt x="97631" y="80962"/>
                    </a:lnTo>
                    <a:lnTo>
                      <a:pt x="150018" y="145256"/>
                    </a:lnTo>
                    <a:lnTo>
                      <a:pt x="192881" y="169068"/>
                    </a:lnTo>
                    <a:lnTo>
                      <a:pt x="226218" y="154781"/>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5" name="フリーフォーム 224"/>
              <p:cNvSpPr/>
              <p:nvPr/>
            </p:nvSpPr>
            <p:spPr>
              <a:xfrm>
                <a:off x="11789569" y="2631281"/>
                <a:ext cx="73819" cy="202407"/>
              </a:xfrm>
              <a:custGeom>
                <a:avLst/>
                <a:gdLst>
                  <a:gd name="connsiteX0" fmla="*/ 4762 w 73819"/>
                  <a:gd name="connsiteY0" fmla="*/ 0 h 202407"/>
                  <a:gd name="connsiteX1" fmla="*/ 14287 w 73819"/>
                  <a:gd name="connsiteY1" fmla="*/ 78582 h 202407"/>
                  <a:gd name="connsiteX2" fmla="*/ 0 w 73819"/>
                  <a:gd name="connsiteY2" fmla="*/ 171450 h 202407"/>
                  <a:gd name="connsiteX3" fmla="*/ 73819 w 73819"/>
                  <a:gd name="connsiteY3" fmla="*/ 202407 h 202407"/>
                </a:gdLst>
                <a:ahLst/>
                <a:cxnLst>
                  <a:cxn ang="0">
                    <a:pos x="connsiteX0" y="connsiteY0"/>
                  </a:cxn>
                  <a:cxn ang="0">
                    <a:pos x="connsiteX1" y="connsiteY1"/>
                  </a:cxn>
                  <a:cxn ang="0">
                    <a:pos x="connsiteX2" y="connsiteY2"/>
                  </a:cxn>
                  <a:cxn ang="0">
                    <a:pos x="connsiteX3" y="connsiteY3"/>
                  </a:cxn>
                </a:cxnLst>
                <a:rect l="l" t="t" r="r" b="b"/>
                <a:pathLst>
                  <a:path w="73819" h="202407">
                    <a:moveTo>
                      <a:pt x="4762" y="0"/>
                    </a:moveTo>
                    <a:lnTo>
                      <a:pt x="14287" y="78582"/>
                    </a:lnTo>
                    <a:lnTo>
                      <a:pt x="0" y="171450"/>
                    </a:lnTo>
                    <a:lnTo>
                      <a:pt x="73819" y="202407"/>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6" name="フリーフォーム 225"/>
              <p:cNvSpPr/>
              <p:nvPr/>
            </p:nvSpPr>
            <p:spPr>
              <a:xfrm>
                <a:off x="11818144" y="2831306"/>
                <a:ext cx="50006" cy="292894"/>
              </a:xfrm>
              <a:custGeom>
                <a:avLst/>
                <a:gdLst>
                  <a:gd name="connsiteX0" fmla="*/ 50006 w 50006"/>
                  <a:gd name="connsiteY0" fmla="*/ 0 h 292894"/>
                  <a:gd name="connsiteX1" fmla="*/ 28575 w 50006"/>
                  <a:gd name="connsiteY1" fmla="*/ 88107 h 292894"/>
                  <a:gd name="connsiteX2" fmla="*/ 23812 w 50006"/>
                  <a:gd name="connsiteY2" fmla="*/ 169069 h 292894"/>
                  <a:gd name="connsiteX3" fmla="*/ 30956 w 50006"/>
                  <a:gd name="connsiteY3" fmla="*/ 178594 h 292894"/>
                  <a:gd name="connsiteX4" fmla="*/ 30956 w 50006"/>
                  <a:gd name="connsiteY4" fmla="*/ 257175 h 292894"/>
                  <a:gd name="connsiteX5" fmla="*/ 0 w 50006"/>
                  <a:gd name="connsiteY5" fmla="*/ 292894 h 29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292894">
                    <a:moveTo>
                      <a:pt x="50006" y="0"/>
                    </a:moveTo>
                    <a:lnTo>
                      <a:pt x="28575" y="88107"/>
                    </a:lnTo>
                    <a:lnTo>
                      <a:pt x="23812" y="169069"/>
                    </a:lnTo>
                    <a:lnTo>
                      <a:pt x="30956" y="178594"/>
                    </a:lnTo>
                    <a:lnTo>
                      <a:pt x="30956" y="257175"/>
                    </a:lnTo>
                    <a:lnTo>
                      <a:pt x="0" y="292894"/>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7" name="フリーフォーム 226"/>
              <p:cNvSpPr/>
              <p:nvPr/>
            </p:nvSpPr>
            <p:spPr>
              <a:xfrm>
                <a:off x="11815763" y="2478881"/>
                <a:ext cx="61912" cy="45244"/>
              </a:xfrm>
              <a:custGeom>
                <a:avLst/>
                <a:gdLst>
                  <a:gd name="connsiteX0" fmla="*/ 0 w 61912"/>
                  <a:gd name="connsiteY0" fmla="*/ 11907 h 45244"/>
                  <a:gd name="connsiteX1" fmla="*/ 19050 w 61912"/>
                  <a:gd name="connsiteY1" fmla="*/ 0 h 45244"/>
                  <a:gd name="connsiteX2" fmla="*/ 61912 w 61912"/>
                  <a:gd name="connsiteY2" fmla="*/ 45244 h 45244"/>
                </a:gdLst>
                <a:ahLst/>
                <a:cxnLst>
                  <a:cxn ang="0">
                    <a:pos x="connsiteX0" y="connsiteY0"/>
                  </a:cxn>
                  <a:cxn ang="0">
                    <a:pos x="connsiteX1" y="connsiteY1"/>
                  </a:cxn>
                  <a:cxn ang="0">
                    <a:pos x="connsiteX2" y="connsiteY2"/>
                  </a:cxn>
                </a:cxnLst>
                <a:rect l="l" t="t" r="r" b="b"/>
                <a:pathLst>
                  <a:path w="61912" h="45244">
                    <a:moveTo>
                      <a:pt x="0" y="11907"/>
                    </a:moveTo>
                    <a:lnTo>
                      <a:pt x="19050" y="0"/>
                    </a:lnTo>
                    <a:lnTo>
                      <a:pt x="61912" y="45244"/>
                    </a:lnTo>
                  </a:path>
                </a:pathLst>
              </a:custGeom>
              <a:noFill/>
              <a:ln w="57150">
                <a:solidFill>
                  <a:schemeClr val="tx1">
                    <a:alpha val="7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8" name="フリーフォーム 227"/>
              <p:cNvSpPr/>
              <p:nvPr/>
            </p:nvSpPr>
            <p:spPr>
              <a:xfrm>
                <a:off x="11901488" y="2571750"/>
                <a:ext cx="128587" cy="119063"/>
              </a:xfrm>
              <a:custGeom>
                <a:avLst/>
                <a:gdLst>
                  <a:gd name="connsiteX0" fmla="*/ 0 w 128587"/>
                  <a:gd name="connsiteY0" fmla="*/ 0 h 119063"/>
                  <a:gd name="connsiteX1" fmla="*/ 35718 w 128587"/>
                  <a:gd name="connsiteY1" fmla="*/ 40481 h 119063"/>
                  <a:gd name="connsiteX2" fmla="*/ 35718 w 128587"/>
                  <a:gd name="connsiteY2" fmla="*/ 76200 h 119063"/>
                  <a:gd name="connsiteX3" fmla="*/ 52387 w 128587"/>
                  <a:gd name="connsiteY3" fmla="*/ 102394 h 119063"/>
                  <a:gd name="connsiteX4" fmla="*/ 109537 w 128587"/>
                  <a:gd name="connsiteY4" fmla="*/ 109538 h 119063"/>
                  <a:gd name="connsiteX5" fmla="*/ 128587 w 128587"/>
                  <a:gd name="connsiteY5" fmla="*/ 119063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87" h="119063">
                    <a:moveTo>
                      <a:pt x="0" y="0"/>
                    </a:moveTo>
                    <a:lnTo>
                      <a:pt x="35718" y="40481"/>
                    </a:lnTo>
                    <a:lnTo>
                      <a:pt x="35718" y="76200"/>
                    </a:lnTo>
                    <a:lnTo>
                      <a:pt x="52387" y="102394"/>
                    </a:lnTo>
                    <a:lnTo>
                      <a:pt x="109537" y="109538"/>
                    </a:lnTo>
                    <a:lnTo>
                      <a:pt x="128587" y="119063"/>
                    </a:lnTo>
                  </a:path>
                </a:pathLst>
              </a:custGeom>
              <a:noFill/>
              <a:ln w="57150">
                <a:solidFill>
                  <a:schemeClr val="tx1">
                    <a:alpha val="7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29" name="フリーフォーム 228"/>
              <p:cNvSpPr/>
              <p:nvPr/>
            </p:nvSpPr>
            <p:spPr>
              <a:xfrm>
                <a:off x="12039600" y="2183606"/>
                <a:ext cx="545306" cy="509588"/>
              </a:xfrm>
              <a:custGeom>
                <a:avLst/>
                <a:gdLst>
                  <a:gd name="connsiteX0" fmla="*/ 0 w 545306"/>
                  <a:gd name="connsiteY0" fmla="*/ 509588 h 509588"/>
                  <a:gd name="connsiteX1" fmla="*/ 42863 w 545306"/>
                  <a:gd name="connsiteY1" fmla="*/ 461963 h 509588"/>
                  <a:gd name="connsiteX2" fmla="*/ 85725 w 545306"/>
                  <a:gd name="connsiteY2" fmla="*/ 461963 h 509588"/>
                  <a:gd name="connsiteX3" fmla="*/ 126206 w 545306"/>
                  <a:gd name="connsiteY3" fmla="*/ 438150 h 509588"/>
                  <a:gd name="connsiteX4" fmla="*/ 185738 w 545306"/>
                  <a:gd name="connsiteY4" fmla="*/ 426244 h 509588"/>
                  <a:gd name="connsiteX5" fmla="*/ 200025 w 545306"/>
                  <a:gd name="connsiteY5" fmla="*/ 354807 h 509588"/>
                  <a:gd name="connsiteX6" fmla="*/ 219075 w 545306"/>
                  <a:gd name="connsiteY6" fmla="*/ 319088 h 509588"/>
                  <a:gd name="connsiteX7" fmla="*/ 238125 w 545306"/>
                  <a:gd name="connsiteY7" fmla="*/ 288132 h 509588"/>
                  <a:gd name="connsiteX8" fmla="*/ 250031 w 545306"/>
                  <a:gd name="connsiteY8" fmla="*/ 285750 h 509588"/>
                  <a:gd name="connsiteX9" fmla="*/ 254794 w 545306"/>
                  <a:gd name="connsiteY9" fmla="*/ 247650 h 509588"/>
                  <a:gd name="connsiteX10" fmla="*/ 288131 w 545306"/>
                  <a:gd name="connsiteY10" fmla="*/ 233363 h 509588"/>
                  <a:gd name="connsiteX11" fmla="*/ 354806 w 545306"/>
                  <a:gd name="connsiteY11" fmla="*/ 202407 h 509588"/>
                  <a:gd name="connsiteX12" fmla="*/ 383381 w 545306"/>
                  <a:gd name="connsiteY12" fmla="*/ 161925 h 509588"/>
                  <a:gd name="connsiteX13" fmla="*/ 388144 w 545306"/>
                  <a:gd name="connsiteY13" fmla="*/ 123825 h 509588"/>
                  <a:gd name="connsiteX14" fmla="*/ 409575 w 545306"/>
                  <a:gd name="connsiteY14" fmla="*/ 69057 h 509588"/>
                  <a:gd name="connsiteX15" fmla="*/ 435769 w 545306"/>
                  <a:gd name="connsiteY15" fmla="*/ 42863 h 509588"/>
                  <a:gd name="connsiteX16" fmla="*/ 454819 w 545306"/>
                  <a:gd name="connsiteY16" fmla="*/ 33338 h 509588"/>
                  <a:gd name="connsiteX17" fmla="*/ 478631 w 545306"/>
                  <a:gd name="connsiteY17" fmla="*/ 23813 h 509588"/>
                  <a:gd name="connsiteX18" fmla="*/ 497681 w 545306"/>
                  <a:gd name="connsiteY18" fmla="*/ 7144 h 509588"/>
                  <a:gd name="connsiteX19" fmla="*/ 507206 w 545306"/>
                  <a:gd name="connsiteY19" fmla="*/ 0 h 509588"/>
                  <a:gd name="connsiteX20" fmla="*/ 519113 w 545306"/>
                  <a:gd name="connsiteY20" fmla="*/ 11907 h 509588"/>
                  <a:gd name="connsiteX21" fmla="*/ 545306 w 545306"/>
                  <a:gd name="connsiteY21" fmla="*/ 19050 h 5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306" h="509588">
                    <a:moveTo>
                      <a:pt x="0" y="509588"/>
                    </a:moveTo>
                    <a:lnTo>
                      <a:pt x="42863" y="461963"/>
                    </a:lnTo>
                    <a:lnTo>
                      <a:pt x="85725" y="461963"/>
                    </a:lnTo>
                    <a:lnTo>
                      <a:pt x="126206" y="438150"/>
                    </a:lnTo>
                    <a:lnTo>
                      <a:pt x="185738" y="426244"/>
                    </a:lnTo>
                    <a:lnTo>
                      <a:pt x="200025" y="354807"/>
                    </a:lnTo>
                    <a:lnTo>
                      <a:pt x="219075" y="319088"/>
                    </a:lnTo>
                    <a:lnTo>
                      <a:pt x="238125" y="288132"/>
                    </a:lnTo>
                    <a:lnTo>
                      <a:pt x="250031" y="285750"/>
                    </a:lnTo>
                    <a:lnTo>
                      <a:pt x="254794" y="247650"/>
                    </a:lnTo>
                    <a:lnTo>
                      <a:pt x="288131" y="233363"/>
                    </a:lnTo>
                    <a:lnTo>
                      <a:pt x="354806" y="202407"/>
                    </a:lnTo>
                    <a:lnTo>
                      <a:pt x="383381" y="161925"/>
                    </a:lnTo>
                    <a:lnTo>
                      <a:pt x="388144" y="123825"/>
                    </a:lnTo>
                    <a:lnTo>
                      <a:pt x="409575" y="69057"/>
                    </a:lnTo>
                    <a:lnTo>
                      <a:pt x="435769" y="42863"/>
                    </a:lnTo>
                    <a:lnTo>
                      <a:pt x="454819" y="33338"/>
                    </a:lnTo>
                    <a:lnTo>
                      <a:pt x="478631" y="23813"/>
                    </a:lnTo>
                    <a:lnTo>
                      <a:pt x="497681" y="7144"/>
                    </a:lnTo>
                    <a:lnTo>
                      <a:pt x="507206" y="0"/>
                    </a:lnTo>
                    <a:lnTo>
                      <a:pt x="519113" y="11907"/>
                    </a:lnTo>
                    <a:lnTo>
                      <a:pt x="545306" y="19050"/>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1" name="フリーフォーム 230"/>
              <p:cNvSpPr/>
              <p:nvPr/>
            </p:nvSpPr>
            <p:spPr>
              <a:xfrm>
                <a:off x="12577763" y="2202656"/>
                <a:ext cx="88106" cy="50007"/>
              </a:xfrm>
              <a:custGeom>
                <a:avLst/>
                <a:gdLst>
                  <a:gd name="connsiteX0" fmla="*/ 0 w 88106"/>
                  <a:gd name="connsiteY0" fmla="*/ 0 h 50007"/>
                  <a:gd name="connsiteX1" fmla="*/ 69056 w 88106"/>
                  <a:gd name="connsiteY1" fmla="*/ 28575 h 50007"/>
                  <a:gd name="connsiteX2" fmla="*/ 88106 w 88106"/>
                  <a:gd name="connsiteY2" fmla="*/ 50007 h 50007"/>
                </a:gdLst>
                <a:ahLst/>
                <a:cxnLst>
                  <a:cxn ang="0">
                    <a:pos x="connsiteX0" y="connsiteY0"/>
                  </a:cxn>
                  <a:cxn ang="0">
                    <a:pos x="connsiteX1" y="connsiteY1"/>
                  </a:cxn>
                  <a:cxn ang="0">
                    <a:pos x="connsiteX2" y="connsiteY2"/>
                  </a:cxn>
                </a:cxnLst>
                <a:rect l="l" t="t" r="r" b="b"/>
                <a:pathLst>
                  <a:path w="88106" h="50007">
                    <a:moveTo>
                      <a:pt x="0" y="0"/>
                    </a:moveTo>
                    <a:lnTo>
                      <a:pt x="69056" y="28575"/>
                    </a:lnTo>
                    <a:lnTo>
                      <a:pt x="88106" y="50007"/>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2" name="フリーフォーム 231"/>
              <p:cNvSpPr/>
              <p:nvPr/>
            </p:nvSpPr>
            <p:spPr>
              <a:xfrm>
                <a:off x="12004721" y="2687628"/>
                <a:ext cx="69056" cy="216694"/>
              </a:xfrm>
              <a:custGeom>
                <a:avLst/>
                <a:gdLst>
                  <a:gd name="connsiteX0" fmla="*/ 26194 w 69056"/>
                  <a:gd name="connsiteY0" fmla="*/ 0 h 216694"/>
                  <a:gd name="connsiteX1" fmla="*/ 23813 w 69056"/>
                  <a:gd name="connsiteY1" fmla="*/ 66675 h 216694"/>
                  <a:gd name="connsiteX2" fmla="*/ 16669 w 69056"/>
                  <a:gd name="connsiteY2" fmla="*/ 114300 h 216694"/>
                  <a:gd name="connsiteX3" fmla="*/ 4763 w 69056"/>
                  <a:gd name="connsiteY3" fmla="*/ 169069 h 216694"/>
                  <a:gd name="connsiteX4" fmla="*/ 0 w 69056"/>
                  <a:gd name="connsiteY4" fmla="*/ 185738 h 216694"/>
                  <a:gd name="connsiteX5" fmla="*/ 33338 w 69056"/>
                  <a:gd name="connsiteY5" fmla="*/ 209550 h 216694"/>
                  <a:gd name="connsiteX6" fmla="*/ 69056 w 69056"/>
                  <a:gd name="connsiteY6" fmla="*/ 216694 h 2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56" h="216694">
                    <a:moveTo>
                      <a:pt x="26194" y="0"/>
                    </a:moveTo>
                    <a:cubicBezTo>
                      <a:pt x="25400" y="22225"/>
                      <a:pt x="24607" y="44450"/>
                      <a:pt x="23813" y="66675"/>
                    </a:cubicBezTo>
                    <a:lnTo>
                      <a:pt x="16669" y="114300"/>
                    </a:lnTo>
                    <a:lnTo>
                      <a:pt x="4763" y="169069"/>
                    </a:lnTo>
                    <a:lnTo>
                      <a:pt x="0" y="185738"/>
                    </a:lnTo>
                    <a:lnTo>
                      <a:pt x="33338" y="209550"/>
                    </a:lnTo>
                    <a:lnTo>
                      <a:pt x="69056" y="216694"/>
                    </a:lnTo>
                  </a:path>
                </a:pathLst>
              </a:custGeom>
              <a:noFill/>
              <a:ln w="57150">
                <a:solidFill>
                  <a:schemeClr val="tx1">
                    <a:alpha val="7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3" name="フリーフォーム 232"/>
              <p:cNvSpPr/>
              <p:nvPr/>
            </p:nvSpPr>
            <p:spPr>
              <a:xfrm>
                <a:off x="12058650" y="2881313"/>
                <a:ext cx="602456" cy="195262"/>
              </a:xfrm>
              <a:custGeom>
                <a:avLst/>
                <a:gdLst>
                  <a:gd name="connsiteX0" fmla="*/ 0 w 602456"/>
                  <a:gd name="connsiteY0" fmla="*/ 23812 h 195262"/>
                  <a:gd name="connsiteX1" fmla="*/ 80963 w 602456"/>
                  <a:gd name="connsiteY1" fmla="*/ 57150 h 195262"/>
                  <a:gd name="connsiteX2" fmla="*/ 111919 w 602456"/>
                  <a:gd name="connsiteY2" fmla="*/ 92868 h 195262"/>
                  <a:gd name="connsiteX3" fmla="*/ 126206 w 602456"/>
                  <a:gd name="connsiteY3" fmla="*/ 135731 h 195262"/>
                  <a:gd name="connsiteX4" fmla="*/ 147638 w 602456"/>
                  <a:gd name="connsiteY4" fmla="*/ 164306 h 195262"/>
                  <a:gd name="connsiteX5" fmla="*/ 154781 w 602456"/>
                  <a:gd name="connsiteY5" fmla="*/ 190500 h 195262"/>
                  <a:gd name="connsiteX6" fmla="*/ 190500 w 602456"/>
                  <a:gd name="connsiteY6" fmla="*/ 192881 h 195262"/>
                  <a:gd name="connsiteX7" fmla="*/ 219075 w 602456"/>
                  <a:gd name="connsiteY7" fmla="*/ 185737 h 195262"/>
                  <a:gd name="connsiteX8" fmla="*/ 230981 w 602456"/>
                  <a:gd name="connsiteY8" fmla="*/ 192881 h 195262"/>
                  <a:gd name="connsiteX9" fmla="*/ 252413 w 602456"/>
                  <a:gd name="connsiteY9" fmla="*/ 195262 h 195262"/>
                  <a:gd name="connsiteX10" fmla="*/ 266700 w 602456"/>
                  <a:gd name="connsiteY10" fmla="*/ 164306 h 195262"/>
                  <a:gd name="connsiteX11" fmla="*/ 302419 w 602456"/>
                  <a:gd name="connsiteY11" fmla="*/ 169068 h 195262"/>
                  <a:gd name="connsiteX12" fmla="*/ 326231 w 602456"/>
                  <a:gd name="connsiteY12" fmla="*/ 138112 h 195262"/>
                  <a:gd name="connsiteX13" fmla="*/ 359569 w 602456"/>
                  <a:gd name="connsiteY13" fmla="*/ 121443 h 195262"/>
                  <a:gd name="connsiteX14" fmla="*/ 378619 w 602456"/>
                  <a:gd name="connsiteY14" fmla="*/ 107156 h 195262"/>
                  <a:gd name="connsiteX15" fmla="*/ 395288 w 602456"/>
                  <a:gd name="connsiteY15" fmla="*/ 109537 h 195262"/>
                  <a:gd name="connsiteX16" fmla="*/ 416719 w 602456"/>
                  <a:gd name="connsiteY16" fmla="*/ 119062 h 195262"/>
                  <a:gd name="connsiteX17" fmla="*/ 461963 w 602456"/>
                  <a:gd name="connsiteY17" fmla="*/ 114300 h 195262"/>
                  <a:gd name="connsiteX18" fmla="*/ 542925 w 602456"/>
                  <a:gd name="connsiteY18" fmla="*/ 76200 h 195262"/>
                  <a:gd name="connsiteX19" fmla="*/ 602456 w 602456"/>
                  <a:gd name="connsiteY19" fmla="*/ 0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2456" h="195262">
                    <a:moveTo>
                      <a:pt x="0" y="23812"/>
                    </a:moveTo>
                    <a:lnTo>
                      <a:pt x="80963" y="57150"/>
                    </a:lnTo>
                    <a:lnTo>
                      <a:pt x="111919" y="92868"/>
                    </a:lnTo>
                    <a:lnTo>
                      <a:pt x="126206" y="135731"/>
                    </a:lnTo>
                    <a:lnTo>
                      <a:pt x="147638" y="164306"/>
                    </a:lnTo>
                    <a:lnTo>
                      <a:pt x="154781" y="190500"/>
                    </a:lnTo>
                    <a:lnTo>
                      <a:pt x="190500" y="192881"/>
                    </a:lnTo>
                    <a:lnTo>
                      <a:pt x="219075" y="185737"/>
                    </a:lnTo>
                    <a:lnTo>
                      <a:pt x="230981" y="192881"/>
                    </a:lnTo>
                    <a:lnTo>
                      <a:pt x="252413" y="195262"/>
                    </a:lnTo>
                    <a:lnTo>
                      <a:pt x="266700" y="164306"/>
                    </a:lnTo>
                    <a:lnTo>
                      <a:pt x="302419" y="169068"/>
                    </a:lnTo>
                    <a:lnTo>
                      <a:pt x="326231" y="138112"/>
                    </a:lnTo>
                    <a:lnTo>
                      <a:pt x="359569" y="121443"/>
                    </a:lnTo>
                    <a:lnTo>
                      <a:pt x="378619" y="107156"/>
                    </a:lnTo>
                    <a:lnTo>
                      <a:pt x="395288" y="109537"/>
                    </a:lnTo>
                    <a:lnTo>
                      <a:pt x="416719" y="119062"/>
                    </a:lnTo>
                    <a:lnTo>
                      <a:pt x="461963" y="114300"/>
                    </a:lnTo>
                    <a:lnTo>
                      <a:pt x="542925" y="76200"/>
                    </a:lnTo>
                    <a:lnTo>
                      <a:pt x="602456" y="0"/>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4" name="フリーフォーム 233"/>
              <p:cNvSpPr/>
              <p:nvPr/>
            </p:nvSpPr>
            <p:spPr>
              <a:xfrm>
                <a:off x="11851481" y="1683544"/>
                <a:ext cx="814388" cy="769144"/>
              </a:xfrm>
              <a:custGeom>
                <a:avLst/>
                <a:gdLst>
                  <a:gd name="connsiteX0" fmla="*/ 814388 w 814388"/>
                  <a:gd name="connsiteY0" fmla="*/ 0 h 769144"/>
                  <a:gd name="connsiteX1" fmla="*/ 721519 w 814388"/>
                  <a:gd name="connsiteY1" fmla="*/ 2381 h 769144"/>
                  <a:gd name="connsiteX2" fmla="*/ 647700 w 814388"/>
                  <a:gd name="connsiteY2" fmla="*/ 40481 h 769144"/>
                  <a:gd name="connsiteX3" fmla="*/ 626269 w 814388"/>
                  <a:gd name="connsiteY3" fmla="*/ 50006 h 769144"/>
                  <a:gd name="connsiteX4" fmla="*/ 619125 w 814388"/>
                  <a:gd name="connsiteY4" fmla="*/ 119062 h 769144"/>
                  <a:gd name="connsiteX5" fmla="*/ 607219 w 814388"/>
                  <a:gd name="connsiteY5" fmla="*/ 169069 h 769144"/>
                  <a:gd name="connsiteX6" fmla="*/ 588169 w 814388"/>
                  <a:gd name="connsiteY6" fmla="*/ 214312 h 769144"/>
                  <a:gd name="connsiteX7" fmla="*/ 576263 w 814388"/>
                  <a:gd name="connsiteY7" fmla="*/ 242887 h 769144"/>
                  <a:gd name="connsiteX8" fmla="*/ 542925 w 814388"/>
                  <a:gd name="connsiteY8" fmla="*/ 271462 h 769144"/>
                  <a:gd name="connsiteX9" fmla="*/ 528638 w 814388"/>
                  <a:gd name="connsiteY9" fmla="*/ 309562 h 769144"/>
                  <a:gd name="connsiteX10" fmla="*/ 497682 w 814388"/>
                  <a:gd name="connsiteY10" fmla="*/ 316706 h 769144"/>
                  <a:gd name="connsiteX11" fmla="*/ 459582 w 814388"/>
                  <a:gd name="connsiteY11" fmla="*/ 369094 h 769144"/>
                  <a:gd name="connsiteX12" fmla="*/ 442913 w 814388"/>
                  <a:gd name="connsiteY12" fmla="*/ 400050 h 769144"/>
                  <a:gd name="connsiteX13" fmla="*/ 328613 w 814388"/>
                  <a:gd name="connsiteY13" fmla="*/ 447675 h 769144"/>
                  <a:gd name="connsiteX14" fmla="*/ 278607 w 814388"/>
                  <a:gd name="connsiteY14" fmla="*/ 476250 h 769144"/>
                  <a:gd name="connsiteX15" fmla="*/ 216694 w 814388"/>
                  <a:gd name="connsiteY15" fmla="*/ 516731 h 769144"/>
                  <a:gd name="connsiteX16" fmla="*/ 169069 w 814388"/>
                  <a:gd name="connsiteY16" fmla="*/ 545306 h 769144"/>
                  <a:gd name="connsiteX17" fmla="*/ 145257 w 814388"/>
                  <a:gd name="connsiteY17" fmla="*/ 573881 h 769144"/>
                  <a:gd name="connsiteX18" fmla="*/ 135732 w 814388"/>
                  <a:gd name="connsiteY18" fmla="*/ 595312 h 769144"/>
                  <a:gd name="connsiteX19" fmla="*/ 119063 w 814388"/>
                  <a:gd name="connsiteY19" fmla="*/ 635794 h 769144"/>
                  <a:gd name="connsiteX20" fmla="*/ 73819 w 814388"/>
                  <a:gd name="connsiteY20" fmla="*/ 697706 h 769144"/>
                  <a:gd name="connsiteX21" fmla="*/ 30957 w 814388"/>
                  <a:gd name="connsiteY21" fmla="*/ 735806 h 769144"/>
                  <a:gd name="connsiteX22" fmla="*/ 19050 w 814388"/>
                  <a:gd name="connsiteY22" fmla="*/ 752475 h 769144"/>
                  <a:gd name="connsiteX23" fmla="*/ 0 w 814388"/>
                  <a:gd name="connsiteY23" fmla="*/ 769144 h 76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14388" h="769144">
                    <a:moveTo>
                      <a:pt x="814388" y="0"/>
                    </a:moveTo>
                    <a:lnTo>
                      <a:pt x="721519" y="2381"/>
                    </a:lnTo>
                    <a:lnTo>
                      <a:pt x="647700" y="40481"/>
                    </a:lnTo>
                    <a:lnTo>
                      <a:pt x="626269" y="50006"/>
                    </a:lnTo>
                    <a:lnTo>
                      <a:pt x="619125" y="119062"/>
                    </a:lnTo>
                    <a:lnTo>
                      <a:pt x="607219" y="169069"/>
                    </a:lnTo>
                    <a:lnTo>
                      <a:pt x="588169" y="214312"/>
                    </a:lnTo>
                    <a:lnTo>
                      <a:pt x="576263" y="242887"/>
                    </a:lnTo>
                    <a:lnTo>
                      <a:pt x="542925" y="271462"/>
                    </a:lnTo>
                    <a:lnTo>
                      <a:pt x="528638" y="309562"/>
                    </a:lnTo>
                    <a:lnTo>
                      <a:pt x="497682" y="316706"/>
                    </a:lnTo>
                    <a:lnTo>
                      <a:pt x="459582" y="369094"/>
                    </a:lnTo>
                    <a:lnTo>
                      <a:pt x="442913" y="400050"/>
                    </a:lnTo>
                    <a:lnTo>
                      <a:pt x="328613" y="447675"/>
                    </a:lnTo>
                    <a:lnTo>
                      <a:pt x="278607" y="476250"/>
                    </a:lnTo>
                    <a:lnTo>
                      <a:pt x="216694" y="516731"/>
                    </a:lnTo>
                    <a:lnTo>
                      <a:pt x="169069" y="545306"/>
                    </a:lnTo>
                    <a:lnTo>
                      <a:pt x="145257" y="573881"/>
                    </a:lnTo>
                    <a:lnTo>
                      <a:pt x="135732" y="595312"/>
                    </a:lnTo>
                    <a:lnTo>
                      <a:pt x="119063" y="635794"/>
                    </a:lnTo>
                    <a:lnTo>
                      <a:pt x="73819" y="697706"/>
                    </a:lnTo>
                    <a:lnTo>
                      <a:pt x="30957" y="735806"/>
                    </a:lnTo>
                    <a:lnTo>
                      <a:pt x="19050" y="752475"/>
                    </a:lnTo>
                    <a:lnTo>
                      <a:pt x="0" y="769144"/>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5" name="フリーフォーム 234"/>
              <p:cNvSpPr/>
              <p:nvPr/>
            </p:nvSpPr>
            <p:spPr>
              <a:xfrm>
                <a:off x="11796713" y="2524125"/>
                <a:ext cx="19050" cy="114300"/>
              </a:xfrm>
              <a:custGeom>
                <a:avLst/>
                <a:gdLst>
                  <a:gd name="connsiteX0" fmla="*/ 9525 w 19050"/>
                  <a:gd name="connsiteY0" fmla="*/ 0 h 114300"/>
                  <a:gd name="connsiteX1" fmla="*/ 19050 w 19050"/>
                  <a:gd name="connsiteY1" fmla="*/ 50006 h 114300"/>
                  <a:gd name="connsiteX2" fmla="*/ 0 w 19050"/>
                  <a:gd name="connsiteY2" fmla="*/ 114300 h 114300"/>
                </a:gdLst>
                <a:ahLst/>
                <a:cxnLst>
                  <a:cxn ang="0">
                    <a:pos x="connsiteX0" y="connsiteY0"/>
                  </a:cxn>
                  <a:cxn ang="0">
                    <a:pos x="connsiteX1" y="connsiteY1"/>
                  </a:cxn>
                  <a:cxn ang="0">
                    <a:pos x="connsiteX2" y="connsiteY2"/>
                  </a:cxn>
                </a:cxnLst>
                <a:rect l="l" t="t" r="r" b="b"/>
                <a:pathLst>
                  <a:path w="19050" h="114300">
                    <a:moveTo>
                      <a:pt x="9525" y="0"/>
                    </a:moveTo>
                    <a:lnTo>
                      <a:pt x="19050" y="50006"/>
                    </a:lnTo>
                    <a:lnTo>
                      <a:pt x="0" y="114300"/>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7" name="フリーフォーム 236"/>
              <p:cNvSpPr/>
              <p:nvPr/>
            </p:nvSpPr>
            <p:spPr>
              <a:xfrm>
                <a:off x="11789569" y="2471738"/>
                <a:ext cx="9525" cy="157162"/>
              </a:xfrm>
              <a:custGeom>
                <a:avLst/>
                <a:gdLst>
                  <a:gd name="connsiteX0" fmla="*/ 2381 w 9525"/>
                  <a:gd name="connsiteY0" fmla="*/ 157162 h 157162"/>
                  <a:gd name="connsiteX1" fmla="*/ 9525 w 9525"/>
                  <a:gd name="connsiteY1" fmla="*/ 104775 h 157162"/>
                  <a:gd name="connsiteX2" fmla="*/ 4762 w 9525"/>
                  <a:gd name="connsiteY2" fmla="*/ 69056 h 157162"/>
                  <a:gd name="connsiteX3" fmla="*/ 7144 w 9525"/>
                  <a:gd name="connsiteY3" fmla="*/ 14287 h 157162"/>
                  <a:gd name="connsiteX4" fmla="*/ 0 w 9525"/>
                  <a:gd name="connsiteY4" fmla="*/ 0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57162">
                    <a:moveTo>
                      <a:pt x="2381" y="157162"/>
                    </a:moveTo>
                    <a:lnTo>
                      <a:pt x="9525" y="104775"/>
                    </a:lnTo>
                    <a:lnTo>
                      <a:pt x="4762" y="69056"/>
                    </a:lnTo>
                    <a:lnTo>
                      <a:pt x="7144" y="14287"/>
                    </a:lnTo>
                    <a:lnTo>
                      <a:pt x="0" y="0"/>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38" name="フリーフォーム 237"/>
              <p:cNvSpPr/>
              <p:nvPr/>
            </p:nvSpPr>
            <p:spPr>
              <a:xfrm>
                <a:off x="11784806" y="2272393"/>
                <a:ext cx="9525" cy="85725"/>
              </a:xfrm>
              <a:custGeom>
                <a:avLst/>
                <a:gdLst>
                  <a:gd name="connsiteX0" fmla="*/ 0 w 9525"/>
                  <a:gd name="connsiteY0" fmla="*/ 0 h 85725"/>
                  <a:gd name="connsiteX1" fmla="*/ 9525 w 9525"/>
                  <a:gd name="connsiteY1" fmla="*/ 50007 h 85725"/>
                  <a:gd name="connsiteX2" fmla="*/ 9525 w 9525"/>
                  <a:gd name="connsiteY2" fmla="*/ 85725 h 85725"/>
                </a:gdLst>
                <a:ahLst/>
                <a:cxnLst>
                  <a:cxn ang="0">
                    <a:pos x="connsiteX0" y="connsiteY0"/>
                  </a:cxn>
                  <a:cxn ang="0">
                    <a:pos x="connsiteX1" y="connsiteY1"/>
                  </a:cxn>
                  <a:cxn ang="0">
                    <a:pos x="connsiteX2" y="connsiteY2"/>
                  </a:cxn>
                </a:cxnLst>
                <a:rect l="l" t="t" r="r" b="b"/>
                <a:pathLst>
                  <a:path w="9525" h="85725">
                    <a:moveTo>
                      <a:pt x="0" y="0"/>
                    </a:moveTo>
                    <a:lnTo>
                      <a:pt x="9525" y="50007"/>
                    </a:lnTo>
                    <a:lnTo>
                      <a:pt x="9525" y="85725"/>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grpSp>
      </p:grpSp>
      <p:sp>
        <p:nvSpPr>
          <p:cNvPr id="239" name="フリーフォーム 238"/>
          <p:cNvSpPr/>
          <p:nvPr/>
        </p:nvSpPr>
        <p:spPr>
          <a:xfrm>
            <a:off x="8819673" y="1730222"/>
            <a:ext cx="44223" cy="32317"/>
          </a:xfrm>
          <a:custGeom>
            <a:avLst/>
            <a:gdLst>
              <a:gd name="connsiteX0" fmla="*/ 0 w 61912"/>
              <a:gd name="connsiteY0" fmla="*/ 11907 h 45244"/>
              <a:gd name="connsiteX1" fmla="*/ 19050 w 61912"/>
              <a:gd name="connsiteY1" fmla="*/ 0 h 45244"/>
              <a:gd name="connsiteX2" fmla="*/ 61912 w 61912"/>
              <a:gd name="connsiteY2" fmla="*/ 45244 h 45244"/>
            </a:gdLst>
            <a:ahLst/>
            <a:cxnLst>
              <a:cxn ang="0">
                <a:pos x="connsiteX0" y="connsiteY0"/>
              </a:cxn>
              <a:cxn ang="0">
                <a:pos x="connsiteX1" y="connsiteY1"/>
              </a:cxn>
              <a:cxn ang="0">
                <a:pos x="connsiteX2" y="connsiteY2"/>
              </a:cxn>
            </a:cxnLst>
            <a:rect l="l" t="t" r="r" b="b"/>
            <a:pathLst>
              <a:path w="61912" h="45244">
                <a:moveTo>
                  <a:pt x="0" y="11907"/>
                </a:moveTo>
                <a:lnTo>
                  <a:pt x="19050" y="0"/>
                </a:lnTo>
                <a:lnTo>
                  <a:pt x="61912" y="45244"/>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40" name="フリーフォーム 239"/>
          <p:cNvSpPr/>
          <p:nvPr/>
        </p:nvSpPr>
        <p:spPr>
          <a:xfrm>
            <a:off x="8880905" y="1796557"/>
            <a:ext cx="91848" cy="85045"/>
          </a:xfrm>
          <a:custGeom>
            <a:avLst/>
            <a:gdLst>
              <a:gd name="connsiteX0" fmla="*/ 0 w 128587"/>
              <a:gd name="connsiteY0" fmla="*/ 0 h 119063"/>
              <a:gd name="connsiteX1" fmla="*/ 35718 w 128587"/>
              <a:gd name="connsiteY1" fmla="*/ 40481 h 119063"/>
              <a:gd name="connsiteX2" fmla="*/ 35718 w 128587"/>
              <a:gd name="connsiteY2" fmla="*/ 76200 h 119063"/>
              <a:gd name="connsiteX3" fmla="*/ 52387 w 128587"/>
              <a:gd name="connsiteY3" fmla="*/ 102394 h 119063"/>
              <a:gd name="connsiteX4" fmla="*/ 109537 w 128587"/>
              <a:gd name="connsiteY4" fmla="*/ 109538 h 119063"/>
              <a:gd name="connsiteX5" fmla="*/ 128587 w 128587"/>
              <a:gd name="connsiteY5" fmla="*/ 119063 h 1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87" h="119063">
                <a:moveTo>
                  <a:pt x="0" y="0"/>
                </a:moveTo>
                <a:lnTo>
                  <a:pt x="35718" y="40481"/>
                </a:lnTo>
                <a:lnTo>
                  <a:pt x="35718" y="76200"/>
                </a:lnTo>
                <a:lnTo>
                  <a:pt x="52387" y="102394"/>
                </a:lnTo>
                <a:lnTo>
                  <a:pt x="109537" y="109538"/>
                </a:lnTo>
                <a:lnTo>
                  <a:pt x="128587" y="119063"/>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241" name="フリーフォーム 240"/>
          <p:cNvSpPr/>
          <p:nvPr/>
        </p:nvSpPr>
        <p:spPr>
          <a:xfrm>
            <a:off x="8954643" y="1879327"/>
            <a:ext cx="49326" cy="154781"/>
          </a:xfrm>
          <a:custGeom>
            <a:avLst/>
            <a:gdLst>
              <a:gd name="connsiteX0" fmla="*/ 26194 w 69056"/>
              <a:gd name="connsiteY0" fmla="*/ 0 h 216694"/>
              <a:gd name="connsiteX1" fmla="*/ 23813 w 69056"/>
              <a:gd name="connsiteY1" fmla="*/ 66675 h 216694"/>
              <a:gd name="connsiteX2" fmla="*/ 16669 w 69056"/>
              <a:gd name="connsiteY2" fmla="*/ 114300 h 216694"/>
              <a:gd name="connsiteX3" fmla="*/ 4763 w 69056"/>
              <a:gd name="connsiteY3" fmla="*/ 169069 h 216694"/>
              <a:gd name="connsiteX4" fmla="*/ 0 w 69056"/>
              <a:gd name="connsiteY4" fmla="*/ 185738 h 216694"/>
              <a:gd name="connsiteX5" fmla="*/ 33338 w 69056"/>
              <a:gd name="connsiteY5" fmla="*/ 209550 h 216694"/>
              <a:gd name="connsiteX6" fmla="*/ 69056 w 69056"/>
              <a:gd name="connsiteY6" fmla="*/ 216694 h 2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56" h="216694">
                <a:moveTo>
                  <a:pt x="26194" y="0"/>
                </a:moveTo>
                <a:cubicBezTo>
                  <a:pt x="25400" y="22225"/>
                  <a:pt x="24607" y="44450"/>
                  <a:pt x="23813" y="66675"/>
                </a:cubicBezTo>
                <a:lnTo>
                  <a:pt x="16669" y="114300"/>
                </a:lnTo>
                <a:lnTo>
                  <a:pt x="4763" y="169069"/>
                </a:lnTo>
                <a:lnTo>
                  <a:pt x="0" y="185738"/>
                </a:lnTo>
                <a:lnTo>
                  <a:pt x="33338" y="209550"/>
                </a:lnTo>
                <a:lnTo>
                  <a:pt x="69056" y="216694"/>
                </a:ln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16" name="テキスト ボックス 15"/>
          <p:cNvSpPr txBox="1"/>
          <p:nvPr/>
        </p:nvSpPr>
        <p:spPr>
          <a:xfrm>
            <a:off x="9050318" y="1682449"/>
            <a:ext cx="313220" cy="106882"/>
          </a:xfrm>
          <a:prstGeom prst="rect">
            <a:avLst/>
          </a:prstGeom>
          <a:solidFill>
            <a:schemeClr val="tx1"/>
          </a:solidFill>
          <a:ln>
            <a:solidFill>
              <a:schemeClr val="tx1"/>
            </a:solidFill>
          </a:ln>
        </p:spPr>
        <p:txBody>
          <a:bodyPr wrap="none" lIns="25714" tIns="25714" rIns="25714" bIns="25714" rtlCol="0">
            <a:spAutoFit/>
          </a:bodyPr>
          <a:lstStyle/>
          <a:p>
            <a:r>
              <a:rPr lang="ja-JP" altLang="en-US" sz="357" dirty="0">
                <a:solidFill>
                  <a:schemeClr val="bg1"/>
                </a:solidFill>
              </a:rPr>
              <a:t>おおさか東線</a:t>
            </a:r>
          </a:p>
        </p:txBody>
      </p:sp>
      <p:cxnSp>
        <p:nvCxnSpPr>
          <p:cNvPr id="25" name="直線コネクタ 24"/>
          <p:cNvCxnSpPr>
            <a:endCxn id="16" idx="1"/>
          </p:cNvCxnSpPr>
          <p:nvPr/>
        </p:nvCxnSpPr>
        <p:spPr>
          <a:xfrm flipV="1">
            <a:off x="8938632" y="1735894"/>
            <a:ext cx="111686" cy="102409"/>
          </a:xfrm>
          <a:prstGeom prst="line">
            <a:avLst/>
          </a:prstGeom>
          <a:ln w="19050">
            <a:solidFill>
              <a:schemeClr val="tx1"/>
            </a:solidFill>
            <a:headEnd type="arrow" w="sm" len="sm"/>
            <a:tailEnd type="none" w="sm" len="sm"/>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a:xfrm>
            <a:off x="7640090" y="6568421"/>
            <a:ext cx="2311400" cy="365125"/>
          </a:xfrm>
        </p:spPr>
        <p:txBody>
          <a:bodyPr/>
          <a:lstStyle/>
          <a:p>
            <a:fld id="{BB9231F5-CC56-497A-A386-7B8232C12A76}" type="slidenum">
              <a:rPr kumimoji="1" lang="ja-JP" altLang="en-US" smtClean="0"/>
              <a:t>79</a:t>
            </a:fld>
            <a:endParaRPr kumimoji="1" lang="ja-JP" altLang="en-US" dirty="0"/>
          </a:p>
        </p:txBody>
      </p:sp>
      <p:sp>
        <p:nvSpPr>
          <p:cNvPr id="200" name="サブタイトル 2"/>
          <p:cNvSpPr txBox="1">
            <a:spLocks/>
          </p:cNvSpPr>
          <p:nvPr/>
        </p:nvSpPr>
        <p:spPr>
          <a:xfrm>
            <a:off x="-10105" y="0"/>
            <a:ext cx="9928250" cy="28814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400" b="1" dirty="0" smtClean="0">
                <a:latin typeface="HG丸ｺﾞｼｯｸM-PRO" panose="020F0600000000000000" pitchFamily="50" charset="-128"/>
                <a:ea typeface="HG丸ｺﾞｼｯｸM-PRO" panose="020F0600000000000000" pitchFamily="50" charset="-128"/>
                <a:cs typeface="Meiryo UI" pitchFamily="50" charset="-128"/>
              </a:rPr>
              <a:t> </a:t>
            </a:r>
            <a:r>
              <a:rPr lang="ja-JP" altLang="en-US" sz="1300" dirty="0" smtClean="0">
                <a:latin typeface="HG丸ｺﾞｼｯｸM-PRO" panose="020F0600000000000000" pitchFamily="50" charset="-128"/>
                <a:ea typeface="HG丸ｺﾞｼｯｸM-PRO" panose="020F0600000000000000" pitchFamily="50" charset="-128"/>
                <a:cs typeface="Meiryo UI" pitchFamily="50" charset="-128"/>
              </a:rPr>
              <a:t>前回</a:t>
            </a:r>
            <a:r>
              <a:rPr lang="ja-JP" altLang="en-US" sz="1300" dirty="0">
                <a:latin typeface="HG丸ｺﾞｼｯｸM-PRO" panose="020F0600000000000000" pitchFamily="50" charset="-128"/>
                <a:ea typeface="HG丸ｺﾞｼｯｸM-PRO" panose="020F0600000000000000" pitchFamily="50" charset="-128"/>
                <a:cs typeface="Meiryo UI" pitchFamily="50" charset="-128"/>
              </a:rPr>
              <a:t>計画の進捗・効果の点検　</a:t>
            </a:r>
            <a:r>
              <a:rPr lang="en-US" altLang="ja-JP" sz="1300" dirty="0">
                <a:latin typeface="HG丸ｺﾞｼｯｸM-PRO" panose="020F0600000000000000" pitchFamily="50" charset="-128"/>
                <a:ea typeface="HG丸ｺﾞｼｯｸM-PRO" panose="020F0600000000000000" pitchFamily="50" charset="-128"/>
                <a:cs typeface="Meiryo UI" pitchFamily="50" charset="-128"/>
              </a:rPr>
              <a:t>〔</a:t>
            </a:r>
            <a:r>
              <a:rPr lang="ja-JP" altLang="en-US" sz="1300" dirty="0">
                <a:latin typeface="HG丸ｺﾞｼｯｸM-PRO" panose="020F0600000000000000" pitchFamily="50" charset="-128"/>
                <a:ea typeface="HG丸ｺﾞｼｯｸM-PRO" panose="020F0600000000000000" pitchFamily="50" charset="-128"/>
                <a:cs typeface="Meiryo UI" pitchFamily="50" charset="-128"/>
              </a:rPr>
              <a:t>主な施策・事業の</a:t>
            </a:r>
            <a:r>
              <a:rPr lang="ja-JP" altLang="en-US" sz="1300" dirty="0" smtClean="0">
                <a:latin typeface="HG丸ｺﾞｼｯｸM-PRO" panose="020F0600000000000000" pitchFamily="50" charset="-128"/>
                <a:ea typeface="HG丸ｺﾞｼｯｸM-PRO" panose="020F0600000000000000" pitchFamily="50" charset="-128"/>
                <a:cs typeface="Meiryo UI" pitchFamily="50" charset="-128"/>
              </a:rPr>
              <a:t>効果</a:t>
            </a:r>
            <a:r>
              <a:rPr lang="en-US" altLang="ja-JP" sz="1300" dirty="0" smtClean="0">
                <a:latin typeface="HG丸ｺﾞｼｯｸM-PRO" panose="020F0600000000000000" pitchFamily="50" charset="-128"/>
                <a:ea typeface="HG丸ｺﾞｼｯｸM-PRO" panose="020F0600000000000000" pitchFamily="50" charset="-128"/>
                <a:cs typeface="Meiryo UI" pitchFamily="50" charset="-128"/>
              </a:rPr>
              <a:t>〕</a:t>
            </a:r>
            <a:endParaRPr lang="en-US" altLang="ja-JP" sz="1300" dirty="0">
              <a:latin typeface="HG丸ｺﾞｼｯｸM-PRO" panose="020F0600000000000000" pitchFamily="50" charset="-128"/>
              <a:ea typeface="HG丸ｺﾞｼｯｸM-PRO" panose="020F0600000000000000" pitchFamily="50" charset="-128"/>
              <a:cs typeface="Meiryo UI" pitchFamily="50" charset="-128"/>
            </a:endParaRPr>
          </a:p>
        </p:txBody>
      </p:sp>
      <p:cxnSp>
        <p:nvCxnSpPr>
          <p:cNvPr id="29" name="直線コネクタ 28"/>
          <p:cNvCxnSpPr/>
          <p:nvPr/>
        </p:nvCxnSpPr>
        <p:spPr>
          <a:xfrm flipH="1">
            <a:off x="59172" y="2917914"/>
            <a:ext cx="29646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9" name="図 198"/>
          <p:cNvPicPr>
            <a:picLocks noChangeAspect="1"/>
          </p:cNvPicPr>
          <p:nvPr/>
        </p:nvPicPr>
        <p:blipFill>
          <a:blip r:embed="rId28"/>
          <a:stretch>
            <a:fillRect/>
          </a:stretch>
        </p:blipFill>
        <p:spPr>
          <a:xfrm>
            <a:off x="1762118" y="5735252"/>
            <a:ext cx="1166179" cy="927911"/>
          </a:xfrm>
          <a:prstGeom prst="rect">
            <a:avLst/>
          </a:prstGeom>
        </p:spPr>
      </p:pic>
      <p:sp>
        <p:nvSpPr>
          <p:cNvPr id="201" name="テキスト ボックス 200"/>
          <p:cNvSpPr txBox="1"/>
          <p:nvPr/>
        </p:nvSpPr>
        <p:spPr>
          <a:xfrm>
            <a:off x="1762117" y="5596370"/>
            <a:ext cx="1159829" cy="175689"/>
          </a:xfrm>
          <a:prstGeom prst="rect">
            <a:avLst/>
          </a:prstGeom>
          <a:ln w="9525"/>
        </p:spPr>
        <p:style>
          <a:lnRef idx="2">
            <a:schemeClr val="dk1"/>
          </a:lnRef>
          <a:fillRef idx="1">
            <a:schemeClr val="lt1"/>
          </a:fillRef>
          <a:effectRef idx="0">
            <a:schemeClr val="dk1"/>
          </a:effectRef>
          <a:fontRef idx="minor">
            <a:schemeClr val="dk1"/>
          </a:fontRef>
        </p:style>
        <p:txBody>
          <a:bodyPr wrap="square" lIns="25714" tIns="0" rIns="25714" bIns="0" rtlCol="0">
            <a:spAutoFit/>
          </a:bodyPr>
          <a:lstStyle/>
          <a:p>
            <a:pPr algn="ctr" defTabSz="652785">
              <a:defRPr/>
            </a:pPr>
            <a:r>
              <a:rPr lang="zh-TW"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阪神高速　大和川線</a:t>
            </a:r>
          </a:p>
          <a:p>
            <a:pPr algn="ctr" defTabSz="652785">
              <a:defRPr/>
            </a:pPr>
            <a:r>
              <a:rPr lang="zh-TW"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（令和</a:t>
            </a:r>
            <a:r>
              <a:rPr lang="en-US" altLang="zh-TW"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2</a:t>
            </a:r>
            <a:r>
              <a:rPr lang="zh-TW"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zh-TW"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3</a:t>
            </a:r>
            <a:r>
              <a:rPr lang="zh-TW"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月供用）</a:t>
            </a:r>
          </a:p>
        </p:txBody>
      </p:sp>
      <p:grpSp>
        <p:nvGrpSpPr>
          <p:cNvPr id="203" name="グループ化 202"/>
          <p:cNvGrpSpPr/>
          <p:nvPr/>
        </p:nvGrpSpPr>
        <p:grpSpPr>
          <a:xfrm>
            <a:off x="68053" y="1298482"/>
            <a:ext cx="2975867" cy="3458752"/>
            <a:chOff x="403264" y="1297603"/>
            <a:chExt cx="2975867" cy="3458752"/>
          </a:xfrm>
        </p:grpSpPr>
        <p:sp>
          <p:nvSpPr>
            <p:cNvPr id="204" name="正方形/長方形 203"/>
            <p:cNvSpPr/>
            <p:nvPr/>
          </p:nvSpPr>
          <p:spPr>
            <a:xfrm>
              <a:off x="403583" y="1300245"/>
              <a:ext cx="2970802" cy="3456110"/>
            </a:xfrm>
            <a:prstGeom prst="rect">
              <a:avLst/>
            </a:prstGeom>
            <a:solidFill>
              <a:schemeClr val="bg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85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地震の耐震等効果</a:t>
              </a:r>
              <a:endParaRPr lang="en-US" altLang="ja-JP" sz="1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b="1" i="1"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5" name="正方形/長方形 204"/>
            <p:cNvSpPr/>
            <p:nvPr/>
          </p:nvSpPr>
          <p:spPr>
            <a:xfrm>
              <a:off x="406340" y="1297603"/>
              <a:ext cx="1285714" cy="15428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安全と安心の確保</a:t>
              </a:r>
            </a:p>
          </p:txBody>
        </p:sp>
        <p:pic>
          <p:nvPicPr>
            <p:cNvPr id="217" name="図 216"/>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373135" y="1398435"/>
              <a:ext cx="957352" cy="699157"/>
            </a:xfrm>
            <a:prstGeom prst="rect">
              <a:avLst/>
            </a:prstGeom>
            <a:noFill/>
            <a:ln>
              <a:noFill/>
            </a:ln>
          </p:spPr>
        </p:pic>
        <p:sp>
          <p:nvSpPr>
            <p:cNvPr id="242" name="テキスト ボックス 241"/>
            <p:cNvSpPr txBox="1"/>
            <p:nvPr/>
          </p:nvSpPr>
          <p:spPr>
            <a:xfrm>
              <a:off x="2371309" y="1347209"/>
              <a:ext cx="965224"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下水道施設耐震化</a:t>
              </a:r>
            </a:p>
          </p:txBody>
        </p:sp>
        <p:sp>
          <p:nvSpPr>
            <p:cNvPr id="243" name="角丸四角形吹き出し 242"/>
            <p:cNvSpPr/>
            <p:nvPr/>
          </p:nvSpPr>
          <p:spPr>
            <a:xfrm>
              <a:off x="2687565" y="1775543"/>
              <a:ext cx="407078" cy="240746"/>
            </a:xfrm>
            <a:prstGeom prst="wedgeRoundRectCallout">
              <a:avLst>
                <a:gd name="adj1" fmla="val 55623"/>
                <a:gd name="adj2" fmla="val -102959"/>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500" dirty="0">
                  <a:solidFill>
                    <a:schemeClr val="tx1"/>
                  </a:solidFill>
                </a:rPr>
                <a:t>補強材により耐震化</a:t>
              </a:r>
            </a:p>
          </p:txBody>
        </p:sp>
        <p:pic>
          <p:nvPicPr>
            <p:cNvPr id="244" name="図 243"/>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370416" y="3105050"/>
              <a:ext cx="1008715" cy="736109"/>
            </a:xfrm>
            <a:prstGeom prst="rect">
              <a:avLst/>
            </a:prstGeom>
          </p:spPr>
        </p:pic>
        <p:sp>
          <p:nvSpPr>
            <p:cNvPr id="245" name="テキスト ボックス 244"/>
            <p:cNvSpPr txBox="1"/>
            <p:nvPr/>
          </p:nvSpPr>
          <p:spPr>
            <a:xfrm>
              <a:off x="2382576" y="2963993"/>
              <a:ext cx="947911" cy="175689"/>
            </a:xfrm>
            <a:prstGeom prst="rect">
              <a:avLst/>
            </a:prstGeom>
            <a:ln w="9525"/>
          </p:spPr>
          <p:style>
            <a:lnRef idx="2">
              <a:schemeClr val="dk1"/>
            </a:lnRef>
            <a:fillRef idx="1">
              <a:schemeClr val="lt1"/>
            </a:fillRef>
            <a:effectRef idx="0">
              <a:schemeClr val="dk1"/>
            </a:effectRef>
            <a:fontRef idx="minor">
              <a:schemeClr val="dk1"/>
            </a:fontRef>
          </p:style>
          <p:txBody>
            <a:bodyPr wrap="square" lIns="25714" tIns="0" rIns="25714" bIns="0" rtlCol="0">
              <a:spAutoFit/>
            </a:bodyPr>
            <a:lstStyle/>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台風第</a:t>
              </a:r>
              <a:r>
                <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21</a:t>
              </a: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号到来時の</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安治川水門</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246" name="グループ化 245"/>
            <p:cNvGrpSpPr/>
            <p:nvPr/>
          </p:nvGrpSpPr>
          <p:grpSpPr>
            <a:xfrm>
              <a:off x="422458" y="2176963"/>
              <a:ext cx="961279" cy="722795"/>
              <a:chOff x="-3589625" y="1261707"/>
              <a:chExt cx="969871" cy="744211"/>
            </a:xfrm>
          </p:grpSpPr>
          <p:grpSp>
            <p:nvGrpSpPr>
              <p:cNvPr id="263" name="グループ化 262"/>
              <p:cNvGrpSpPr/>
              <p:nvPr/>
            </p:nvGrpSpPr>
            <p:grpSpPr>
              <a:xfrm>
                <a:off x="-3589625" y="1261707"/>
                <a:ext cx="969871" cy="744211"/>
                <a:chOff x="-3589625" y="1261707"/>
                <a:chExt cx="969871" cy="744211"/>
              </a:xfrm>
            </p:grpSpPr>
            <p:grpSp>
              <p:nvGrpSpPr>
                <p:cNvPr id="265" name="グループ化 264"/>
                <p:cNvGrpSpPr/>
                <p:nvPr/>
              </p:nvGrpSpPr>
              <p:grpSpPr>
                <a:xfrm>
                  <a:off x="-3589625" y="1261707"/>
                  <a:ext cx="969871" cy="744211"/>
                  <a:chOff x="-4537823" y="1657225"/>
                  <a:chExt cx="1226062" cy="930311"/>
                </a:xfrm>
              </p:grpSpPr>
              <p:pic>
                <p:nvPicPr>
                  <p:cNvPr id="267" name="図 266" descr="かつらぎ跨道橋耐震"/>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4537823" y="1657225"/>
                    <a:ext cx="1226062" cy="930311"/>
                  </a:xfrm>
                  <a:prstGeom prst="rect">
                    <a:avLst/>
                  </a:prstGeom>
                  <a:noFill/>
                  <a:ln>
                    <a:noFill/>
                  </a:ln>
                </p:spPr>
              </p:pic>
              <p:grpSp>
                <p:nvGrpSpPr>
                  <p:cNvPr id="268" name="Group 1840"/>
                  <p:cNvGrpSpPr>
                    <a:grpSpLocks/>
                  </p:cNvGrpSpPr>
                  <p:nvPr/>
                </p:nvGrpSpPr>
                <p:grpSpPr bwMode="auto">
                  <a:xfrm>
                    <a:off x="-4264879" y="1827205"/>
                    <a:ext cx="765482" cy="391322"/>
                    <a:chOff x="-4818" y="4997"/>
                    <a:chExt cx="1139" cy="675"/>
                  </a:xfrm>
                </p:grpSpPr>
                <p:sp>
                  <p:nvSpPr>
                    <p:cNvPr id="270" name="Oval 1841"/>
                    <p:cNvSpPr>
                      <a:spLocks noChangeArrowheads="1"/>
                    </p:cNvSpPr>
                    <p:nvPr/>
                  </p:nvSpPr>
                  <p:spPr bwMode="auto">
                    <a:xfrm rot="227627">
                      <a:off x="-4818" y="4997"/>
                      <a:ext cx="1139" cy="245"/>
                    </a:xfrm>
                    <a:prstGeom prst="ellipse">
                      <a:avLst/>
                    </a:prstGeom>
                    <a:noFill/>
                    <a:ln w="38100" algn="ctr">
                      <a:solidFill>
                        <a:srgbClr val="FF0000"/>
                      </a:solidFill>
                      <a:prstDash val="sysDot"/>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t" anchorCtr="0" upright="1">
                      <a:noAutofit/>
                    </a:bodyPr>
                    <a:lstStyle/>
                    <a:p>
                      <a:endParaRPr lang="ja-JP" altLang="en-US" sz="1286"/>
                    </a:p>
                  </p:txBody>
                </p:sp>
                <p:cxnSp>
                  <p:nvCxnSpPr>
                    <p:cNvPr id="271" name="AutoShape 1842"/>
                    <p:cNvCxnSpPr>
                      <a:cxnSpLocks noChangeShapeType="1"/>
                    </p:cNvCxnSpPr>
                    <p:nvPr/>
                  </p:nvCxnSpPr>
                  <p:spPr bwMode="auto">
                    <a:xfrm flipH="1" flipV="1">
                      <a:off x="-4005" y="5236"/>
                      <a:ext cx="230" cy="436"/>
                    </a:xfrm>
                    <a:prstGeom prst="straightConnector1">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269" name="AutoShape 1846"/>
                  <p:cNvCxnSpPr>
                    <a:cxnSpLocks noChangeShapeType="1"/>
                  </p:cNvCxnSpPr>
                  <p:nvPr/>
                </p:nvCxnSpPr>
                <p:spPr bwMode="auto">
                  <a:xfrm flipV="1">
                    <a:off x="-4139812" y="2049079"/>
                    <a:ext cx="271298" cy="313548"/>
                  </a:xfrm>
                  <a:prstGeom prst="straightConnector1">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266" name="Rectangle 2081"/>
                <p:cNvSpPr>
                  <a:spLocks noChangeArrowheads="1"/>
                </p:cNvSpPr>
                <p:nvPr/>
              </p:nvSpPr>
              <p:spPr bwMode="auto">
                <a:xfrm>
                  <a:off x="-3479406" y="1803269"/>
                  <a:ext cx="390790" cy="12229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橋脚補強</a:t>
                  </a:r>
                  <a:endParaRPr lang="ja-JP" altLang="en-US" sz="7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264" name="Rectangle 2081"/>
              <p:cNvSpPr>
                <a:spLocks noChangeArrowheads="1"/>
              </p:cNvSpPr>
              <p:nvPr/>
            </p:nvSpPr>
            <p:spPr bwMode="auto">
              <a:xfrm>
                <a:off x="-3018887" y="1691489"/>
                <a:ext cx="389601" cy="119677"/>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落橋防止</a:t>
                </a:r>
                <a:endParaRPr lang="ja-JP" altLang="en-US" sz="786"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grpSp>
          <p:nvGrpSpPr>
            <p:cNvPr id="247" name="グループ化 246"/>
            <p:cNvGrpSpPr/>
            <p:nvPr/>
          </p:nvGrpSpPr>
          <p:grpSpPr>
            <a:xfrm>
              <a:off x="1424808" y="2179407"/>
              <a:ext cx="922049" cy="720934"/>
              <a:chOff x="0" y="-20167"/>
              <a:chExt cx="2771127" cy="1871873"/>
            </a:xfrm>
          </p:grpSpPr>
          <p:pic>
            <p:nvPicPr>
              <p:cNvPr id="259" name="図 258" descr="IMG_7178"/>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0" y="-20167"/>
                <a:ext cx="2771127" cy="1871873"/>
              </a:xfrm>
              <a:prstGeom prst="rect">
                <a:avLst/>
              </a:prstGeom>
              <a:noFill/>
              <a:ln>
                <a:noFill/>
              </a:ln>
            </p:spPr>
          </p:pic>
          <p:cxnSp>
            <p:nvCxnSpPr>
              <p:cNvPr id="260" name="直線矢印コネクタ 259"/>
              <p:cNvCxnSpPr>
                <a:cxnSpLocks noChangeShapeType="1"/>
              </p:cNvCxnSpPr>
              <p:nvPr/>
            </p:nvCxnSpPr>
            <p:spPr bwMode="auto">
              <a:xfrm flipH="1" flipV="1">
                <a:off x="361950" y="1114425"/>
                <a:ext cx="1172845" cy="398780"/>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1" name="直線矢印コネクタ 260"/>
              <p:cNvCxnSpPr>
                <a:cxnSpLocks noChangeShapeType="1"/>
              </p:cNvCxnSpPr>
              <p:nvPr/>
            </p:nvCxnSpPr>
            <p:spPr bwMode="auto">
              <a:xfrm flipV="1">
                <a:off x="1533525" y="1089431"/>
                <a:ext cx="722751" cy="423777"/>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62" name="Rectangle 2081"/>
              <p:cNvSpPr>
                <a:spLocks noChangeArrowheads="1"/>
              </p:cNvSpPr>
              <p:nvPr/>
            </p:nvSpPr>
            <p:spPr bwMode="auto">
              <a:xfrm>
                <a:off x="1181412" y="1433174"/>
                <a:ext cx="1453217" cy="266869"/>
              </a:xfrm>
              <a:prstGeom prst="rect">
                <a:avLst/>
              </a:prstGeom>
              <a:solidFill>
                <a:srgbClr val="FF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53068" tIns="6350" rIns="53068" bIns="6350" anchor="ctr" anchorCtr="0" upright="1">
                <a:noAutofit/>
              </a:bodyPr>
              <a:lstStyle/>
              <a:p>
                <a:pPr algn="ctr"/>
                <a:r>
                  <a:rPr lang="ja-JP" altLang="en-US" sz="429" kern="100" dirty="0">
                    <a:latin typeface="ＭＳ ゴシック" panose="020B0609070205080204" pitchFamily="49" charset="-128"/>
                    <a:ea typeface="ＭＳ ゴシック" panose="020B0609070205080204" pitchFamily="49" charset="-128"/>
                    <a:cs typeface="Times New Roman" panose="02020603050405020304" pitchFamily="18" charset="0"/>
                  </a:rPr>
                  <a:t>橋脚補強</a:t>
                </a:r>
                <a:endParaRPr lang="ja-JP" altLang="en-US" sz="75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sp>
          <p:nvSpPr>
            <p:cNvPr id="248" name="テキスト ボックス 247"/>
            <p:cNvSpPr txBox="1"/>
            <p:nvPr/>
          </p:nvSpPr>
          <p:spPr>
            <a:xfrm>
              <a:off x="422084" y="2101428"/>
              <a:ext cx="955443"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橋梁の</a:t>
              </a:r>
              <a:r>
                <a:rPr lang="ja-JP" altLang="en-US" sz="571" dirty="0" smtClean="0"/>
                <a:t>耐震補強</a:t>
              </a:r>
              <a:endParaRPr lang="ja-JP" altLang="en-US" sz="571" dirty="0"/>
            </a:p>
          </p:txBody>
        </p:sp>
        <p:pic>
          <p:nvPicPr>
            <p:cNvPr id="249" name="図 248"/>
            <p:cNvPicPr/>
            <p:nvPr/>
          </p:nvPicPr>
          <p:blipFill>
            <a:blip r:embed="rId24" cstate="print">
              <a:extLst>
                <a:ext uri="{28A0092B-C50C-407E-A947-70E740481C1C}">
                  <a14:useLocalDpi xmlns:a14="http://schemas.microsoft.com/office/drawing/2010/main"/>
                </a:ext>
              </a:extLst>
            </a:blip>
            <a:srcRect/>
            <a:stretch>
              <a:fillRect/>
            </a:stretch>
          </p:blipFill>
          <p:spPr bwMode="auto">
            <a:xfrm>
              <a:off x="2364120" y="2170134"/>
              <a:ext cx="951591" cy="727365"/>
            </a:xfrm>
            <a:prstGeom prst="rect">
              <a:avLst/>
            </a:prstGeom>
            <a:noFill/>
            <a:ln>
              <a:noFill/>
            </a:ln>
          </p:spPr>
        </p:pic>
        <p:sp>
          <p:nvSpPr>
            <p:cNvPr id="250" name="テキスト ボックス 249"/>
            <p:cNvSpPr txBox="1"/>
            <p:nvPr/>
          </p:nvSpPr>
          <p:spPr>
            <a:xfrm>
              <a:off x="2369817" y="2105994"/>
              <a:ext cx="945893"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a:t>防潮堤の液状化対策</a:t>
              </a:r>
            </a:p>
          </p:txBody>
        </p:sp>
        <p:sp>
          <p:nvSpPr>
            <p:cNvPr id="251" name="Text Box 6837"/>
            <p:cNvSpPr txBox="1">
              <a:spLocks noChangeArrowheads="1"/>
            </p:cNvSpPr>
            <p:nvPr/>
          </p:nvSpPr>
          <p:spPr bwMode="auto">
            <a:xfrm>
              <a:off x="421677" y="1591055"/>
              <a:ext cx="1874426" cy="43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pPr defTabSz="653090" fontAlgn="base">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  大阪北部地震の発生において、これまで実施してきた耐震対策が一定の効果を発揮。</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pPr defTabSz="653090" fontAlgn="base">
                <a:spcBef>
                  <a:spcPct val="0"/>
                </a:spcBef>
                <a:spcAft>
                  <a:spcPct val="0"/>
                </a:spcAft>
              </a:pPr>
              <a:r>
                <a:rPr lang="ja-JP" altLang="en-US" sz="714" dirty="0">
                  <a:latin typeface="Meiryo UI" panose="020B0604030504040204" pitchFamily="50" charset="-128"/>
                  <a:ea typeface="Meiryo UI" panose="020B0604030504040204" pitchFamily="50" charset="-128"/>
                  <a:cs typeface="Meiryo UI" panose="020B0604030504040204" pitchFamily="50" charset="-128"/>
                </a:rPr>
                <a:t>また南海トラフ地震対策として防潮堤の液状化対策等を実施。</a:t>
              </a:r>
            </a:p>
            <a:p>
              <a:pPr defTabSz="653090" fontAlgn="base">
                <a:lnSpc>
                  <a:spcPts val="786"/>
                </a:lnSpc>
                <a:spcBef>
                  <a:spcPct val="0"/>
                </a:spcBef>
                <a:spcAft>
                  <a:spcPct val="0"/>
                </a:spcAft>
              </a:pP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2" name="Text Box 6837"/>
            <p:cNvSpPr txBox="1">
              <a:spLocks noChangeArrowheads="1"/>
            </p:cNvSpPr>
            <p:nvPr/>
          </p:nvSpPr>
          <p:spPr bwMode="auto">
            <a:xfrm>
              <a:off x="441046" y="2953482"/>
              <a:ext cx="1866636" cy="6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r>
                <a:rPr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台風時の高潮対策効果</a:t>
              </a:r>
              <a:endParaRPr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30</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年台風第</a:t>
              </a:r>
              <a:r>
                <a:rPr lang="en-US" altLang="ja-JP" sz="714" dirty="0">
                  <a:latin typeface="Meiryo UI" panose="020B0604030504040204" pitchFamily="50" charset="-128"/>
                  <a:ea typeface="Meiryo UI" panose="020B0604030504040204" pitchFamily="50" charset="-128"/>
                  <a:cs typeface="Meiryo UI" panose="020B0604030504040204" pitchFamily="50" charset="-128"/>
                </a:rPr>
                <a:t>21</a:t>
              </a:r>
              <a:r>
                <a:rPr lang="ja-JP" altLang="en-US" sz="714" dirty="0">
                  <a:latin typeface="Meiryo UI" panose="020B0604030504040204" pitchFamily="50" charset="-128"/>
                  <a:ea typeface="Meiryo UI" panose="020B0604030504040204" pitchFamily="50" charset="-128"/>
                  <a:cs typeface="Meiryo UI" panose="020B0604030504040204" pitchFamily="50" charset="-128"/>
                </a:rPr>
                <a:t>号では、第二室戸台風を上回る観測史上最高の潮位が記録されたが、</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三大水門の閉鎖などにより市街地の高潮被害を防止</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53" name="直線コネクタ 252"/>
            <p:cNvCxnSpPr/>
            <p:nvPr/>
          </p:nvCxnSpPr>
          <p:spPr>
            <a:xfrm flipH="1">
              <a:off x="403264" y="3850934"/>
              <a:ext cx="29646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4" name="Text Box 6837"/>
            <p:cNvSpPr txBox="1">
              <a:spLocks noChangeArrowheads="1"/>
            </p:cNvSpPr>
            <p:nvPr/>
          </p:nvSpPr>
          <p:spPr bwMode="auto">
            <a:xfrm>
              <a:off x="423829" y="3868891"/>
              <a:ext cx="1937194" cy="6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5711" tIns="25711" rIns="25711" bIns="25711" numCol="1" anchor="t" anchorCtr="0" compatLnSpc="1">
              <a:prstTxWarp prst="textNoShape">
                <a:avLst/>
              </a:prstTxWarp>
            </a:bodyPr>
            <a:lstStyle/>
            <a:p>
              <a:r>
                <a:rPr lang="ja-JP" altLang="en-US"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下水道施設の老朽化対策</a:t>
              </a:r>
              <a:endParaRPr lang="en-US" altLang="ja-JP" sz="10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i="1"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 　老朽化の進行した下水道施設に対して、機能</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停止時の社会的影響度の高い施設から順に改築</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更新等を進めることで、安定した下水道サービスを</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714" dirty="0">
                  <a:latin typeface="Meiryo UI" panose="020B0604030504040204" pitchFamily="50" charset="-128"/>
                  <a:ea typeface="Meiryo UI" panose="020B0604030504040204" pitchFamily="50" charset="-128"/>
                  <a:cs typeface="Meiryo UI" panose="020B0604030504040204" pitchFamily="50" charset="-128"/>
                </a:rPr>
                <a:t>提供</a:t>
              </a:r>
              <a:endParaRPr lang="en-US" altLang="ja-JP" sz="714"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5" name="図 254"/>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385772" y="4001039"/>
              <a:ext cx="940346" cy="705260"/>
            </a:xfrm>
            <a:prstGeom prst="rect">
              <a:avLst/>
            </a:prstGeom>
          </p:spPr>
        </p:pic>
        <p:sp>
          <p:nvSpPr>
            <p:cNvPr id="258" name="テキスト ボックス 257"/>
            <p:cNvSpPr txBox="1"/>
            <p:nvPr/>
          </p:nvSpPr>
          <p:spPr>
            <a:xfrm>
              <a:off x="2381990" y="3912544"/>
              <a:ext cx="947910" cy="87845"/>
            </a:xfrm>
            <a:prstGeom prst="rect">
              <a:avLst/>
            </a:prstGeom>
            <a:ln w="9525"/>
          </p:spPr>
          <p:style>
            <a:lnRef idx="2">
              <a:schemeClr val="dk1"/>
            </a:lnRef>
            <a:fillRef idx="1">
              <a:schemeClr val="lt1"/>
            </a:fillRef>
            <a:effectRef idx="0">
              <a:schemeClr val="dk1"/>
            </a:effectRef>
            <a:fontRef idx="minor">
              <a:schemeClr val="dk1"/>
            </a:fontRef>
          </p:style>
          <p:txBody>
            <a:bodyPr wrap="square" lIns="25714" tIns="0" rIns="25714" bIns="0" rtlCol="0">
              <a:spAutoFit/>
            </a:bodyPr>
            <a:lstStyle/>
            <a:p>
              <a:pPr algn="ctr" defTabSz="652785">
                <a:defRPr/>
              </a:pPr>
              <a:r>
                <a:rPr lang="ja-JP" altLang="en-US"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汚泥焼却施設の改築更新</a:t>
              </a:r>
              <a:endParaRPr lang="en-US" altLang="ja-JP" sz="571"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grpSp>
      <p:sp>
        <p:nvSpPr>
          <p:cNvPr id="272" name="テキスト ボックス 271"/>
          <p:cNvSpPr txBox="1"/>
          <p:nvPr/>
        </p:nvSpPr>
        <p:spPr>
          <a:xfrm>
            <a:off x="1071035" y="2106392"/>
            <a:ext cx="955443" cy="87845"/>
          </a:xfrm>
          <a:prstGeom prst="rect">
            <a:avLst/>
          </a:prstGeom>
          <a:solidFill>
            <a:schemeClr val="bg1"/>
          </a:solidFill>
          <a:ln w="3175">
            <a:solidFill>
              <a:schemeClr val="tx1"/>
            </a:solidFill>
          </a:ln>
        </p:spPr>
        <p:txBody>
          <a:bodyPr wrap="square" lIns="0" tIns="0" rIns="0" bIns="0" rtlCol="0" anchor="ctr">
            <a:spAutoFit/>
          </a:bodyPr>
          <a:lstStyle/>
          <a:p>
            <a:pPr algn="ctr"/>
            <a:r>
              <a:rPr lang="ja-JP" altLang="en-US" sz="571" dirty="0" smtClean="0"/>
              <a:t>鉄道施設の耐震補強</a:t>
            </a:r>
            <a:endParaRPr lang="ja-JP" altLang="en-US" sz="571" dirty="0"/>
          </a:p>
        </p:txBody>
      </p:sp>
    </p:spTree>
    <p:extLst>
      <p:ext uri="{BB962C8B-B14F-4D97-AF65-F5344CB8AC3E}">
        <p14:creationId xmlns:p14="http://schemas.microsoft.com/office/powerpoint/2010/main" val="1487652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15213</TotalTime>
  <Words>3709</Words>
  <Application>Microsoft Office PowerPoint</Application>
  <PresentationFormat>A4 210 x 297 mm</PresentationFormat>
  <Paragraphs>472</Paragraphs>
  <Slides>9</Slides>
  <Notes>3</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9</vt:i4>
      </vt:variant>
    </vt:vector>
  </HeadingPairs>
  <TitlesOfParts>
    <vt:vector size="22" baseType="lpstr">
      <vt:lpstr>HGｺﾞｼｯｸM</vt:lpstr>
      <vt:lpstr>HG丸ｺﾞｼｯｸM-PRO</vt:lpstr>
      <vt:lpstr>Meiryo UI</vt:lpstr>
      <vt:lpstr>ＭＳ Ｐゴシック</vt:lpstr>
      <vt:lpstr>ＭＳ ゴシック</vt:lpstr>
      <vt:lpstr>VL Pゴシック</vt:lpstr>
      <vt:lpstr>メイリオ</vt:lpstr>
      <vt:lpstr>游ゴシック</vt:lpstr>
      <vt:lpstr>Arial</vt:lpstr>
      <vt:lpstr>Calibri</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浅野　統弘</cp:lastModifiedBy>
  <cp:revision>1032</cp:revision>
  <cp:lastPrinted>2020-12-24T11:34:07Z</cp:lastPrinted>
  <dcterms:created xsi:type="dcterms:W3CDTF">2018-08-31T02:58:46Z</dcterms:created>
  <dcterms:modified xsi:type="dcterms:W3CDTF">2021-01-14T03:46:17Z</dcterms:modified>
</cp:coreProperties>
</file>