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3"/>
  </p:notesMasterIdLst>
  <p:sldIdLst>
    <p:sldId id="259" r:id="rId2"/>
  </p:sldIdLst>
  <p:sldSz cx="6858000" cy="9906000" type="A4"/>
  <p:notesSz cx="6807200" cy="9939338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DE62"/>
    <a:srgbClr val="24F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434" autoAdjust="0"/>
  </p:normalViewPr>
  <p:slideViewPr>
    <p:cSldViewPr snapToObjects="1">
      <p:cViewPr varScale="1">
        <p:scale>
          <a:sx n="49" d="100"/>
          <a:sy n="49" d="100"/>
        </p:scale>
        <p:origin x="2256" y="66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53FF25-8259-44F3-AE9C-053A41423DE8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AB5614-4AA0-46E6-9554-5B2C4F32C5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8325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43138" y="1243013"/>
            <a:ext cx="232092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AB5614-4AA0-46E6-9554-5B2C4F32C58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2437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65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33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49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66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82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990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155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320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8247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5798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387" y="396703"/>
            <a:ext cx="1671638" cy="845220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1476" y="396703"/>
            <a:ext cx="4900613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0121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508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2769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</p:spPr>
        <p:txBody>
          <a:bodyPr anchor="b"/>
          <a:lstStyle>
            <a:lvl1pPr marL="0" indent="0">
              <a:buNone/>
              <a:defRPr sz="1385">
                <a:solidFill>
                  <a:schemeClr val="tx1">
                    <a:tint val="75000"/>
                  </a:schemeClr>
                </a:solidFill>
              </a:defRPr>
            </a:lvl1pPr>
            <a:lvl2pPr marL="316506" indent="0">
              <a:buNone/>
              <a:defRPr sz="1246">
                <a:solidFill>
                  <a:schemeClr val="tx1">
                    <a:tint val="75000"/>
                  </a:schemeClr>
                </a:solidFill>
              </a:defRPr>
            </a:lvl2pPr>
            <a:lvl3pPr marL="633012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3pPr>
            <a:lvl4pPr marL="949519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4pPr>
            <a:lvl5pPr marL="1266026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5pPr>
            <a:lvl6pPr marL="1582531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6pPr>
            <a:lvl7pPr marL="1899038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7pPr>
            <a:lvl8pPr marL="2215544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8pPr>
            <a:lvl9pPr marL="2532051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9323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1476" y="2311402"/>
            <a:ext cx="3286125" cy="6537502"/>
          </a:xfrm>
        </p:spPr>
        <p:txBody>
          <a:bodyPr/>
          <a:lstStyle>
            <a:lvl1pPr>
              <a:defRPr sz="1938"/>
            </a:lvl1pPr>
            <a:lvl2pPr>
              <a:defRPr sz="1662"/>
            </a:lvl2pPr>
            <a:lvl3pPr>
              <a:defRPr sz="1385"/>
            </a:lvl3pPr>
            <a:lvl4pPr>
              <a:defRPr sz="1246"/>
            </a:lvl4pPr>
            <a:lvl5pPr>
              <a:defRPr sz="1246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1901" y="2311402"/>
            <a:ext cx="3286125" cy="6537502"/>
          </a:xfrm>
        </p:spPr>
        <p:txBody>
          <a:bodyPr/>
          <a:lstStyle>
            <a:lvl1pPr>
              <a:defRPr sz="1938"/>
            </a:lvl1pPr>
            <a:lvl2pPr>
              <a:defRPr sz="1662"/>
            </a:lvl2pPr>
            <a:lvl3pPr>
              <a:defRPr sz="1385"/>
            </a:lvl3pPr>
            <a:lvl4pPr>
              <a:defRPr sz="1246"/>
            </a:lvl4pPr>
            <a:lvl5pPr>
              <a:defRPr sz="1246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4766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506" indent="0">
              <a:buNone/>
              <a:defRPr sz="1385" b="1"/>
            </a:lvl2pPr>
            <a:lvl3pPr marL="633012" indent="0">
              <a:buNone/>
              <a:defRPr sz="1246" b="1"/>
            </a:lvl3pPr>
            <a:lvl4pPr marL="949519" indent="0">
              <a:buNone/>
              <a:defRPr sz="1108" b="1"/>
            </a:lvl4pPr>
            <a:lvl5pPr marL="1266026" indent="0">
              <a:buNone/>
              <a:defRPr sz="1108" b="1"/>
            </a:lvl5pPr>
            <a:lvl6pPr marL="1582531" indent="0">
              <a:buNone/>
              <a:defRPr sz="1108" b="1"/>
            </a:lvl6pPr>
            <a:lvl7pPr marL="1899038" indent="0">
              <a:buNone/>
              <a:defRPr sz="1108" b="1"/>
            </a:lvl7pPr>
            <a:lvl8pPr marL="2215544" indent="0">
              <a:buNone/>
              <a:defRPr sz="1108" b="1"/>
            </a:lvl8pPr>
            <a:lvl9pPr marL="2532051" indent="0">
              <a:buNone/>
              <a:defRPr sz="1108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1662"/>
            </a:lvl1pPr>
            <a:lvl2pPr>
              <a:defRPr sz="1385"/>
            </a:lvl2pPr>
            <a:lvl3pPr>
              <a:defRPr sz="1246"/>
            </a:lvl3pPr>
            <a:lvl4pPr>
              <a:defRPr sz="1108"/>
            </a:lvl4pPr>
            <a:lvl5pPr>
              <a:defRPr sz="1108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2" cy="924101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506" indent="0">
              <a:buNone/>
              <a:defRPr sz="1385" b="1"/>
            </a:lvl2pPr>
            <a:lvl3pPr marL="633012" indent="0">
              <a:buNone/>
              <a:defRPr sz="1246" b="1"/>
            </a:lvl3pPr>
            <a:lvl4pPr marL="949519" indent="0">
              <a:buNone/>
              <a:defRPr sz="1108" b="1"/>
            </a:lvl4pPr>
            <a:lvl5pPr marL="1266026" indent="0">
              <a:buNone/>
              <a:defRPr sz="1108" b="1"/>
            </a:lvl5pPr>
            <a:lvl6pPr marL="1582531" indent="0">
              <a:buNone/>
              <a:defRPr sz="1108" b="1"/>
            </a:lvl6pPr>
            <a:lvl7pPr marL="1899038" indent="0">
              <a:buNone/>
              <a:defRPr sz="1108" b="1"/>
            </a:lvl7pPr>
            <a:lvl8pPr marL="2215544" indent="0">
              <a:buNone/>
              <a:defRPr sz="1108" b="1"/>
            </a:lvl8pPr>
            <a:lvl9pPr marL="2532051" indent="0">
              <a:buNone/>
              <a:defRPr sz="1108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2" cy="5707416"/>
          </a:xfrm>
        </p:spPr>
        <p:txBody>
          <a:bodyPr/>
          <a:lstStyle>
            <a:lvl1pPr>
              <a:defRPr sz="1662"/>
            </a:lvl1pPr>
            <a:lvl2pPr>
              <a:defRPr sz="1385"/>
            </a:lvl2pPr>
            <a:lvl3pPr>
              <a:defRPr sz="1246"/>
            </a:lvl3pPr>
            <a:lvl4pPr>
              <a:defRPr sz="1108"/>
            </a:lvl4pPr>
            <a:lvl5pPr>
              <a:defRPr sz="1108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7273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2252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4039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1385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9"/>
            <a:ext cx="3833812" cy="8454497"/>
          </a:xfrm>
        </p:spPr>
        <p:txBody>
          <a:bodyPr/>
          <a:lstStyle>
            <a:lvl1pPr>
              <a:defRPr sz="2215"/>
            </a:lvl1pPr>
            <a:lvl2pPr>
              <a:defRPr sz="1938"/>
            </a:lvl2pPr>
            <a:lvl3pPr>
              <a:defRPr sz="1662"/>
            </a:lvl3pPr>
            <a:lvl4pPr>
              <a:defRPr sz="1385"/>
            </a:lvl4pPr>
            <a:lvl5pPr>
              <a:defRPr sz="1385"/>
            </a:lvl5pPr>
            <a:lvl6pPr>
              <a:defRPr sz="1385"/>
            </a:lvl6pPr>
            <a:lvl7pPr>
              <a:defRPr sz="1385"/>
            </a:lvl7pPr>
            <a:lvl8pPr>
              <a:defRPr sz="1385"/>
            </a:lvl8pPr>
            <a:lvl9pPr>
              <a:defRPr sz="138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969"/>
            </a:lvl1pPr>
            <a:lvl2pPr marL="316506" indent="0">
              <a:buNone/>
              <a:defRPr sz="831"/>
            </a:lvl2pPr>
            <a:lvl3pPr marL="633012" indent="0">
              <a:buNone/>
              <a:defRPr sz="692"/>
            </a:lvl3pPr>
            <a:lvl4pPr marL="949519" indent="0">
              <a:buNone/>
              <a:defRPr sz="623"/>
            </a:lvl4pPr>
            <a:lvl5pPr marL="1266026" indent="0">
              <a:buNone/>
              <a:defRPr sz="623"/>
            </a:lvl5pPr>
            <a:lvl6pPr marL="1582531" indent="0">
              <a:buNone/>
              <a:defRPr sz="623"/>
            </a:lvl6pPr>
            <a:lvl7pPr marL="1899038" indent="0">
              <a:buNone/>
              <a:defRPr sz="623"/>
            </a:lvl7pPr>
            <a:lvl8pPr marL="2215544" indent="0">
              <a:buNone/>
              <a:defRPr sz="623"/>
            </a:lvl8pPr>
            <a:lvl9pPr marL="2532051" indent="0">
              <a:buNone/>
              <a:defRPr sz="62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6535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1385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215"/>
            </a:lvl1pPr>
            <a:lvl2pPr marL="316506" indent="0">
              <a:buNone/>
              <a:defRPr sz="1938"/>
            </a:lvl2pPr>
            <a:lvl3pPr marL="633012" indent="0">
              <a:buNone/>
              <a:defRPr sz="1662"/>
            </a:lvl3pPr>
            <a:lvl4pPr marL="949519" indent="0">
              <a:buNone/>
              <a:defRPr sz="1385"/>
            </a:lvl4pPr>
            <a:lvl5pPr marL="1266026" indent="0">
              <a:buNone/>
              <a:defRPr sz="1385"/>
            </a:lvl5pPr>
            <a:lvl6pPr marL="1582531" indent="0">
              <a:buNone/>
              <a:defRPr sz="1385"/>
            </a:lvl6pPr>
            <a:lvl7pPr marL="1899038" indent="0">
              <a:buNone/>
              <a:defRPr sz="1385"/>
            </a:lvl7pPr>
            <a:lvl8pPr marL="2215544" indent="0">
              <a:buNone/>
              <a:defRPr sz="1385"/>
            </a:lvl8pPr>
            <a:lvl9pPr marL="2532051" indent="0">
              <a:buNone/>
              <a:defRPr sz="138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969"/>
            </a:lvl1pPr>
            <a:lvl2pPr marL="316506" indent="0">
              <a:buNone/>
              <a:defRPr sz="831"/>
            </a:lvl2pPr>
            <a:lvl3pPr marL="633012" indent="0">
              <a:buNone/>
              <a:defRPr sz="692"/>
            </a:lvl3pPr>
            <a:lvl4pPr marL="949519" indent="0">
              <a:buNone/>
              <a:defRPr sz="623"/>
            </a:lvl4pPr>
            <a:lvl5pPr marL="1266026" indent="0">
              <a:buNone/>
              <a:defRPr sz="623"/>
            </a:lvl5pPr>
            <a:lvl6pPr marL="1582531" indent="0">
              <a:buNone/>
              <a:defRPr sz="623"/>
            </a:lvl6pPr>
            <a:lvl7pPr marL="1899038" indent="0">
              <a:buNone/>
              <a:defRPr sz="623"/>
            </a:lvl7pPr>
            <a:lvl8pPr marL="2215544" indent="0">
              <a:buNone/>
              <a:defRPr sz="623"/>
            </a:lvl8pPr>
            <a:lvl9pPr marL="2532051" indent="0">
              <a:buNone/>
              <a:defRPr sz="62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6618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A9309-EA0B-8448-BCF2-D9208125FFC9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8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729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16506" rtl="0" eaLnBrk="1" latinLnBrk="0" hangingPunct="1">
        <a:spcBef>
          <a:spcPct val="0"/>
        </a:spcBef>
        <a:buNone/>
        <a:defRPr kumimoji="1" sz="304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7380" indent="-237380" algn="l" defTabSz="316506" rtl="0" eaLnBrk="1" latinLnBrk="0" hangingPunct="1">
        <a:spcBef>
          <a:spcPct val="20000"/>
        </a:spcBef>
        <a:buFont typeface="Arial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14323" indent="-197816" algn="l" defTabSz="316506" rtl="0" eaLnBrk="1" latinLnBrk="0" hangingPunct="1">
        <a:spcBef>
          <a:spcPct val="20000"/>
        </a:spcBef>
        <a:buFont typeface="Arial"/>
        <a:buChar char="–"/>
        <a:defRPr kumimoji="1" sz="1938" kern="1200">
          <a:solidFill>
            <a:schemeClr val="tx1"/>
          </a:solidFill>
          <a:latin typeface="+mn-lt"/>
          <a:ea typeface="+mn-ea"/>
          <a:cs typeface="+mn-cs"/>
        </a:defRPr>
      </a:lvl2pPr>
      <a:lvl3pPr marL="791266" indent="-158254" algn="l" defTabSz="316506" rtl="0" eaLnBrk="1" latinLnBrk="0" hangingPunct="1">
        <a:spcBef>
          <a:spcPct val="20000"/>
        </a:spcBef>
        <a:buFont typeface="Arial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107772" indent="-158254" algn="l" defTabSz="316506" rtl="0" eaLnBrk="1" latinLnBrk="0" hangingPunct="1">
        <a:spcBef>
          <a:spcPct val="20000"/>
        </a:spcBef>
        <a:buFont typeface="Arial"/>
        <a:buChar char="–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4pPr>
      <a:lvl5pPr marL="1424278" indent="-158254" algn="l" defTabSz="316506" rtl="0" eaLnBrk="1" latinLnBrk="0" hangingPunct="1">
        <a:spcBef>
          <a:spcPct val="20000"/>
        </a:spcBef>
        <a:buFont typeface="Arial"/>
        <a:buChar char="»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5pPr>
      <a:lvl6pPr marL="1740785" indent="-158254" algn="l" defTabSz="316506" rtl="0" eaLnBrk="1" latinLnBrk="0" hangingPunct="1">
        <a:spcBef>
          <a:spcPct val="20000"/>
        </a:spcBef>
        <a:buFont typeface="Arial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1" indent="-158254" algn="l" defTabSz="316506" rtl="0" eaLnBrk="1" latinLnBrk="0" hangingPunct="1">
        <a:spcBef>
          <a:spcPct val="20000"/>
        </a:spcBef>
        <a:buFont typeface="Arial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7pPr>
      <a:lvl8pPr marL="2373798" indent="-158254" algn="l" defTabSz="316506" rtl="0" eaLnBrk="1" latinLnBrk="0" hangingPunct="1">
        <a:spcBef>
          <a:spcPct val="20000"/>
        </a:spcBef>
        <a:buFont typeface="Arial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8pPr>
      <a:lvl9pPr marL="2690303" indent="-158254" algn="l" defTabSz="316506" rtl="0" eaLnBrk="1" latinLnBrk="0" hangingPunct="1">
        <a:spcBef>
          <a:spcPct val="20000"/>
        </a:spcBef>
        <a:buFont typeface="Arial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16506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1pPr>
      <a:lvl2pPr marL="316506" algn="l" defTabSz="316506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633012" algn="l" defTabSz="316506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3pPr>
      <a:lvl4pPr marL="949519" algn="l" defTabSz="316506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266026" algn="l" defTabSz="316506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582531" algn="l" defTabSz="316506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1899038" algn="l" defTabSz="316506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215544" algn="l" defTabSz="316506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532051" algn="l" defTabSz="316506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正方形/長方形 131"/>
          <p:cNvSpPr/>
          <p:nvPr/>
        </p:nvSpPr>
        <p:spPr>
          <a:xfrm>
            <a:off x="5486853" y="5315120"/>
            <a:ext cx="936104" cy="1053925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7" name="正方形/長方形 146"/>
          <p:cNvSpPr/>
          <p:nvPr/>
        </p:nvSpPr>
        <p:spPr>
          <a:xfrm>
            <a:off x="5489570" y="7818344"/>
            <a:ext cx="936104" cy="1044000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5486853" y="2954225"/>
            <a:ext cx="936104" cy="1053925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ホームベース 17"/>
          <p:cNvSpPr/>
          <p:nvPr/>
        </p:nvSpPr>
        <p:spPr>
          <a:xfrm rot="5400000">
            <a:off x="2748442" y="-2756958"/>
            <a:ext cx="1361116" cy="6858000"/>
          </a:xfrm>
          <a:prstGeom prst="homePlate">
            <a:avLst>
              <a:gd name="adj" fmla="val 22795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2" name="グループ化 21"/>
          <p:cNvGrpSpPr/>
          <p:nvPr/>
        </p:nvGrpSpPr>
        <p:grpSpPr>
          <a:xfrm>
            <a:off x="6093296" y="34157"/>
            <a:ext cx="575896" cy="276999"/>
            <a:chOff x="5949448" y="115178"/>
            <a:chExt cx="575896" cy="276999"/>
          </a:xfrm>
        </p:grpSpPr>
        <p:sp>
          <p:nvSpPr>
            <p:cNvPr id="15" name="テキスト ボックス 14"/>
            <p:cNvSpPr txBox="1"/>
            <p:nvPr/>
          </p:nvSpPr>
          <p:spPr>
            <a:xfrm>
              <a:off x="5949448" y="115178"/>
              <a:ext cx="5758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kumimoji="1" lang="ja-JP" altLang="en-US" sz="1200" b="1" dirty="0" smtClean="0">
                  <a:solidFill>
                    <a:sysClr val="windowText" lastClr="000000"/>
                  </a:solidFill>
                </a:rPr>
                <a:t>別紙</a:t>
              </a:r>
              <a:endParaRPr kumimoji="1" lang="ja-JP" altLang="en-US" sz="1200" b="1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5949448" y="161908"/>
              <a:ext cx="575896" cy="183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4" name="正方形/長方形 93"/>
          <p:cNvSpPr/>
          <p:nvPr/>
        </p:nvSpPr>
        <p:spPr>
          <a:xfrm>
            <a:off x="1082269" y="1912502"/>
            <a:ext cx="4831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640"/>
              </a:lnSpc>
            </a:pPr>
            <a:r>
              <a:rPr lang="en-US" altLang="ja-JP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AI</a:t>
            </a:r>
            <a:r>
              <a:rPr lang="ja-JP" altLang="en-US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チャットボットの利活用を通じた</a:t>
            </a:r>
            <a:r>
              <a:rPr lang="ja-JP" altLang="en-US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HGP創英角ｺﾞｼｯｸUB"/>
              </a:rPr>
              <a:t>新型コロナウイルス</a:t>
            </a:r>
            <a:r>
              <a:rPr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HGP創英角ｺﾞｼｯｸUB"/>
              </a:rPr>
              <a:t>感染症対応</a:t>
            </a:r>
            <a:r>
              <a:rPr lang="ja-JP" altLang="en-US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HGP創英角ｺﾞｼｯｸUB"/>
              </a:rPr>
              <a:t>業務支援及び</a:t>
            </a:r>
            <a:r>
              <a:rPr lang="ja-JP" altLang="en-US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大阪</a:t>
            </a:r>
            <a:r>
              <a:rPr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スマートシティパートナーズフォーラムにおけるデータ利活用に関する取組</a:t>
            </a:r>
            <a:r>
              <a:rPr lang="ja-JP" altLang="en-US" sz="12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の</a:t>
            </a:r>
            <a:r>
              <a:rPr lang="ja-JP" altLang="en-US" sz="120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実施及び全庁的</a:t>
            </a:r>
            <a:r>
              <a:rPr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な業務改善</a:t>
            </a:r>
            <a:r>
              <a:rPr lang="ja-JP" altLang="en-US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支援。</a:t>
            </a:r>
            <a:endParaRPr lang="en-US" altLang="ja-JP" sz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829173" y="2880981"/>
            <a:ext cx="5199655" cy="18708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正方形/長方形 58"/>
          <p:cNvSpPr/>
          <p:nvPr/>
        </p:nvSpPr>
        <p:spPr>
          <a:xfrm>
            <a:off x="915749" y="2964247"/>
            <a:ext cx="5026502" cy="1720320"/>
          </a:xfrm>
          <a:prstGeom prst="rect">
            <a:avLst/>
          </a:prstGeom>
          <a:noFill/>
          <a:ln w="190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1" name="グループ化 60"/>
          <p:cNvGrpSpPr/>
          <p:nvPr/>
        </p:nvGrpSpPr>
        <p:grpSpPr>
          <a:xfrm>
            <a:off x="548680" y="3012689"/>
            <a:ext cx="576064" cy="576064"/>
            <a:chOff x="548680" y="3012689"/>
            <a:chExt cx="576064" cy="576064"/>
          </a:xfrm>
        </p:grpSpPr>
        <p:sp>
          <p:nvSpPr>
            <p:cNvPr id="16" name="楕円 15"/>
            <p:cNvSpPr/>
            <p:nvPr/>
          </p:nvSpPr>
          <p:spPr>
            <a:xfrm>
              <a:off x="548680" y="3012689"/>
              <a:ext cx="576064" cy="576064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584530" y="3069888"/>
              <a:ext cx="47961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2400" b="1" dirty="0" smtClean="0">
                  <a:solidFill>
                    <a:schemeClr val="bg1"/>
                  </a:solidFill>
                  <a:latin typeface="Segoe UI Semibold" panose="020B0702040204020203" pitchFamily="34" charset="0"/>
                  <a:ea typeface="メイリオ" panose="020B0604030504040204" pitchFamily="50" charset="-128"/>
                  <a:cs typeface="Segoe UI Semibold" panose="020B0702040204020203" pitchFamily="34" charset="0"/>
                </a:rPr>
                <a:t>01</a:t>
              </a:r>
              <a:endParaRPr lang="ja-JP" altLang="en-US" sz="2400" b="1" dirty="0">
                <a:solidFill>
                  <a:schemeClr val="bg1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Segoe UI Semibold" panose="020B0702040204020203" pitchFamily="34" charset="0"/>
              </a:endParaRPr>
            </a:p>
          </p:txBody>
        </p:sp>
      </p:grpSp>
      <p:sp>
        <p:nvSpPr>
          <p:cNvPr id="93" name="正方形/長方形 92"/>
          <p:cNvSpPr/>
          <p:nvPr/>
        </p:nvSpPr>
        <p:spPr>
          <a:xfrm>
            <a:off x="1120681" y="3040382"/>
            <a:ext cx="13733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ja-JP" altLang="en-US" sz="1600" dirty="0">
                <a:solidFill>
                  <a:srgbClr val="0070C0"/>
                </a:solidFill>
                <a:latin typeface="HGP創英角ｺﾞｼｯｸUB"/>
                <a:ea typeface="HGP創英角ｺﾞｼｯｸUB"/>
                <a:cs typeface="HGP創英角ｺﾞｼｯｸUB"/>
              </a:rPr>
              <a:t>業務改善・サービス向上</a:t>
            </a:r>
          </a:p>
        </p:txBody>
      </p:sp>
      <p:grpSp>
        <p:nvGrpSpPr>
          <p:cNvPr id="34" name="グループ化 33"/>
          <p:cNvGrpSpPr/>
          <p:nvPr/>
        </p:nvGrpSpPr>
        <p:grpSpPr>
          <a:xfrm>
            <a:off x="743532" y="2782922"/>
            <a:ext cx="162945" cy="162945"/>
            <a:chOff x="747700" y="2737779"/>
            <a:chExt cx="162945" cy="162945"/>
          </a:xfrm>
        </p:grpSpPr>
        <p:cxnSp>
          <p:nvCxnSpPr>
            <p:cNvPr id="32" name="直線コネクタ 31"/>
            <p:cNvCxnSpPr/>
            <p:nvPr/>
          </p:nvCxnSpPr>
          <p:spPr>
            <a:xfrm>
              <a:off x="747700" y="2748616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線コネクタ 97"/>
            <p:cNvCxnSpPr/>
            <p:nvPr/>
          </p:nvCxnSpPr>
          <p:spPr>
            <a:xfrm rot="5400000">
              <a:off x="676250" y="2819252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0" name="グループ化 99"/>
          <p:cNvGrpSpPr/>
          <p:nvPr/>
        </p:nvGrpSpPr>
        <p:grpSpPr>
          <a:xfrm rot="5400000">
            <a:off x="5942251" y="2919497"/>
            <a:ext cx="162945" cy="162945"/>
            <a:chOff x="747700" y="2737779"/>
            <a:chExt cx="162945" cy="162945"/>
          </a:xfrm>
        </p:grpSpPr>
        <p:cxnSp>
          <p:nvCxnSpPr>
            <p:cNvPr id="101" name="直線コネクタ 100"/>
            <p:cNvCxnSpPr/>
            <p:nvPr/>
          </p:nvCxnSpPr>
          <p:spPr>
            <a:xfrm>
              <a:off x="747700" y="2748616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コネクタ 101"/>
            <p:cNvCxnSpPr/>
            <p:nvPr/>
          </p:nvCxnSpPr>
          <p:spPr>
            <a:xfrm rot="5400000">
              <a:off x="676250" y="2819252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" name="グループ化 102"/>
          <p:cNvGrpSpPr/>
          <p:nvPr/>
        </p:nvGrpSpPr>
        <p:grpSpPr>
          <a:xfrm flipV="1">
            <a:off x="748636" y="4682654"/>
            <a:ext cx="162945" cy="162945"/>
            <a:chOff x="747700" y="2737779"/>
            <a:chExt cx="162945" cy="162945"/>
          </a:xfrm>
        </p:grpSpPr>
        <p:cxnSp>
          <p:nvCxnSpPr>
            <p:cNvPr id="104" name="直線コネクタ 103"/>
            <p:cNvCxnSpPr/>
            <p:nvPr/>
          </p:nvCxnSpPr>
          <p:spPr>
            <a:xfrm>
              <a:off x="747700" y="2748616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線コネクタ 105"/>
            <p:cNvCxnSpPr/>
            <p:nvPr/>
          </p:nvCxnSpPr>
          <p:spPr>
            <a:xfrm rot="5400000">
              <a:off x="676250" y="2819252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6" name="グループ化 125"/>
          <p:cNvGrpSpPr/>
          <p:nvPr/>
        </p:nvGrpSpPr>
        <p:grpSpPr>
          <a:xfrm rot="16200000" flipV="1">
            <a:off x="5947355" y="4701033"/>
            <a:ext cx="162945" cy="162945"/>
            <a:chOff x="747700" y="2737779"/>
            <a:chExt cx="162945" cy="162945"/>
          </a:xfrm>
        </p:grpSpPr>
        <p:cxnSp>
          <p:nvCxnSpPr>
            <p:cNvPr id="127" name="直線コネクタ 126"/>
            <p:cNvCxnSpPr/>
            <p:nvPr/>
          </p:nvCxnSpPr>
          <p:spPr>
            <a:xfrm>
              <a:off x="747700" y="2748616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線コネクタ 127"/>
            <p:cNvCxnSpPr/>
            <p:nvPr/>
          </p:nvCxnSpPr>
          <p:spPr>
            <a:xfrm rot="5400000">
              <a:off x="676250" y="2819252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9" name="正方形/長方形 128"/>
          <p:cNvSpPr/>
          <p:nvPr/>
        </p:nvSpPr>
        <p:spPr>
          <a:xfrm>
            <a:off x="2645232" y="3063831"/>
            <a:ext cx="23040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solidFill>
                  <a:sysClr val="windowText" lastClr="000000"/>
                </a:solidFill>
                <a:latin typeface="HGP創英角ｺﾞｼｯｸUB"/>
                <a:ea typeface="HGP創英角ｺﾞｼｯｸUB"/>
                <a:cs typeface="HGP創英角ｺﾞｼｯｸUB"/>
              </a:rPr>
              <a:t>新型コロナウイルス感染症対応業務</a:t>
            </a:r>
            <a:r>
              <a:rPr lang="ja-JP" altLang="en-US" sz="1100" dirty="0" smtClean="0">
                <a:solidFill>
                  <a:sysClr val="windowText" lastClr="000000"/>
                </a:solidFill>
                <a:latin typeface="HGP創英角ｺﾞｼｯｸUB"/>
                <a:ea typeface="HGP創英角ｺﾞｼｯｸUB"/>
                <a:cs typeface="HGP創英角ｺﾞｼｯｸUB"/>
              </a:rPr>
              <a:t>及び自治体の業務</a:t>
            </a:r>
            <a:r>
              <a:rPr lang="ja-JP" altLang="en-US" sz="1100" dirty="0">
                <a:solidFill>
                  <a:sysClr val="windowText" lastClr="000000"/>
                </a:solidFill>
                <a:latin typeface="HGP創英角ｺﾞｼｯｸUB"/>
                <a:ea typeface="HGP創英角ｺﾞｼｯｸUB"/>
                <a:cs typeface="HGP創英角ｺﾞｼｯｸUB"/>
              </a:rPr>
              <a:t>改善・</a:t>
            </a:r>
            <a:r>
              <a:rPr lang="ja-JP" altLang="en-US" sz="1100" dirty="0" smtClean="0">
                <a:solidFill>
                  <a:sysClr val="windowText" lastClr="000000"/>
                </a:solidFill>
                <a:latin typeface="HGP創英角ｺﾞｼｯｸUB"/>
                <a:ea typeface="HGP創英角ｺﾞｼｯｸUB"/>
                <a:cs typeface="HGP創英角ｺﾞｼｯｸUB"/>
              </a:rPr>
              <a:t>サービス</a:t>
            </a:r>
            <a:endParaRPr lang="en-US" altLang="ja-JP" sz="1100" smtClean="0">
              <a:solidFill>
                <a:sysClr val="windowText" lastClr="000000"/>
              </a:solidFill>
              <a:latin typeface="HGP創英角ｺﾞｼｯｸUB"/>
              <a:ea typeface="HGP創英角ｺﾞｼｯｸUB"/>
              <a:cs typeface="HGP創英角ｺﾞｼｯｸUB"/>
            </a:endParaRPr>
          </a:p>
          <a:p>
            <a:r>
              <a:rPr lang="ja-JP" altLang="en-US" sz="1100" smtClean="0">
                <a:solidFill>
                  <a:sysClr val="windowText" lastClr="000000"/>
                </a:solidFill>
                <a:latin typeface="HGP創英角ｺﾞｼｯｸUB"/>
                <a:ea typeface="HGP創英角ｺﾞｼｯｸUB"/>
                <a:cs typeface="HGP創英角ｺﾞｼｯｸUB"/>
              </a:rPr>
              <a:t>向上</a:t>
            </a:r>
            <a:r>
              <a:rPr lang="ja-JP" altLang="en-US" sz="1100" dirty="0">
                <a:solidFill>
                  <a:sysClr val="windowText" lastClr="000000"/>
                </a:solidFill>
                <a:latin typeface="HGP創英角ｺﾞｼｯｸUB"/>
                <a:ea typeface="HGP創英角ｺﾞｼｯｸUB"/>
                <a:cs typeface="HGP創英角ｺﾞｼｯｸUB"/>
              </a:rPr>
              <a:t>の検討支援</a:t>
            </a:r>
          </a:p>
        </p:txBody>
      </p:sp>
      <p:sp>
        <p:nvSpPr>
          <p:cNvPr id="130" name="正方形/長方形 129"/>
          <p:cNvSpPr/>
          <p:nvPr/>
        </p:nvSpPr>
        <p:spPr>
          <a:xfrm>
            <a:off x="1193001" y="3679890"/>
            <a:ext cx="4648756" cy="91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600"/>
              </a:lnSpc>
            </a:pPr>
            <a:r>
              <a:rPr lang="ja-JP" altLang="en-US" sz="1100" dirty="0">
                <a:latin typeface="+mn-ea"/>
              </a:rPr>
              <a:t>新型</a:t>
            </a:r>
            <a:r>
              <a:rPr lang="ja-JP" altLang="en-US" sz="1100" dirty="0" smtClean="0">
                <a:latin typeface="+mn-ea"/>
              </a:rPr>
              <a:t>コロナウイルス</a:t>
            </a:r>
            <a:r>
              <a:rPr lang="ja-JP" altLang="en-US" sz="1100" dirty="0">
                <a:latin typeface="+mn-ea"/>
              </a:rPr>
              <a:t>感染症対応業務における</a:t>
            </a:r>
            <a:r>
              <a:rPr lang="en-US" altLang="ja-JP" sz="1100" dirty="0">
                <a:latin typeface="+mn-ea"/>
              </a:rPr>
              <a:t>AI</a:t>
            </a:r>
            <a:r>
              <a:rPr lang="ja-JP" altLang="en-US" sz="1100" dirty="0">
                <a:latin typeface="+mn-ea"/>
              </a:rPr>
              <a:t>チャットボット</a:t>
            </a:r>
          </a:p>
          <a:p>
            <a:pPr>
              <a:lnSpc>
                <a:spcPts val="1600"/>
              </a:lnSpc>
            </a:pPr>
            <a:r>
              <a:rPr lang="ja-JP" altLang="en-US" sz="1100" dirty="0">
                <a:latin typeface="+mn-ea"/>
              </a:rPr>
              <a:t>利活用の支援及び府職員を対象とした行政における</a:t>
            </a:r>
            <a:r>
              <a:rPr lang="en-US" altLang="ja-JP" sz="1100" dirty="0">
                <a:latin typeface="+mn-ea"/>
              </a:rPr>
              <a:t>AI</a:t>
            </a:r>
            <a:r>
              <a:rPr lang="ja-JP" altLang="en-US" sz="1100" dirty="0">
                <a:latin typeface="+mn-ea"/>
              </a:rPr>
              <a:t>チャット</a:t>
            </a:r>
          </a:p>
          <a:p>
            <a:pPr>
              <a:lnSpc>
                <a:spcPts val="1600"/>
              </a:lnSpc>
            </a:pPr>
            <a:r>
              <a:rPr lang="ja-JP" altLang="en-US" sz="1100" dirty="0">
                <a:latin typeface="+mn-ea"/>
              </a:rPr>
              <a:t>ボットの利活用に関するセミナー、ワークショップの開催。</a:t>
            </a:r>
          </a:p>
          <a:p>
            <a:pPr>
              <a:lnSpc>
                <a:spcPts val="1600"/>
              </a:lnSpc>
            </a:pPr>
            <a:r>
              <a:rPr lang="ja-JP" altLang="en-US" sz="1100" dirty="0">
                <a:latin typeface="+mn-ea"/>
              </a:rPr>
              <a:t>先端ＩＴ技術を活用した業務改善及びサービス向上につながる取組の推進。</a:t>
            </a:r>
          </a:p>
        </p:txBody>
      </p:sp>
      <p:sp>
        <p:nvSpPr>
          <p:cNvPr id="36" name="二等辺三角形 35"/>
          <p:cNvSpPr/>
          <p:nvPr/>
        </p:nvSpPr>
        <p:spPr>
          <a:xfrm rot="5400000">
            <a:off x="2466499" y="3262447"/>
            <a:ext cx="171497" cy="147843"/>
          </a:xfrm>
          <a:prstGeom prst="triangl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9" name="直線コネクタ 38"/>
          <p:cNvCxnSpPr/>
          <p:nvPr/>
        </p:nvCxnSpPr>
        <p:spPr>
          <a:xfrm>
            <a:off x="1268760" y="3656856"/>
            <a:ext cx="4465695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8" name="正方形/長方形 197"/>
          <p:cNvSpPr/>
          <p:nvPr/>
        </p:nvSpPr>
        <p:spPr>
          <a:xfrm>
            <a:off x="813523" y="7718538"/>
            <a:ext cx="5199655" cy="18708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9" name="正方形/長方形 198"/>
          <p:cNvSpPr/>
          <p:nvPr/>
        </p:nvSpPr>
        <p:spPr>
          <a:xfrm>
            <a:off x="900099" y="7801804"/>
            <a:ext cx="5026502" cy="1720320"/>
          </a:xfrm>
          <a:prstGeom prst="rect">
            <a:avLst/>
          </a:prstGeom>
          <a:noFill/>
          <a:ln w="190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2" name="グループ化 61"/>
          <p:cNvGrpSpPr/>
          <p:nvPr/>
        </p:nvGrpSpPr>
        <p:grpSpPr>
          <a:xfrm>
            <a:off x="533030" y="7850246"/>
            <a:ext cx="576064" cy="576064"/>
            <a:chOff x="533030" y="7850246"/>
            <a:chExt cx="576064" cy="576064"/>
          </a:xfrm>
        </p:grpSpPr>
        <p:sp>
          <p:nvSpPr>
            <p:cNvPr id="200" name="楕円 199"/>
            <p:cNvSpPr/>
            <p:nvPr/>
          </p:nvSpPr>
          <p:spPr>
            <a:xfrm>
              <a:off x="533030" y="7850246"/>
              <a:ext cx="576064" cy="576064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1" name="正方形/長方形 200"/>
            <p:cNvSpPr/>
            <p:nvPr/>
          </p:nvSpPr>
          <p:spPr>
            <a:xfrm>
              <a:off x="568880" y="7907445"/>
              <a:ext cx="52770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2400" b="1" dirty="0" smtClean="0">
                  <a:solidFill>
                    <a:schemeClr val="bg1"/>
                  </a:solidFill>
                  <a:latin typeface="Segoe UI Semibold" panose="020B0702040204020203" pitchFamily="34" charset="0"/>
                  <a:ea typeface="メイリオ" panose="020B0604030504040204" pitchFamily="50" charset="-128"/>
                  <a:cs typeface="Segoe UI Semibold" panose="020B0702040204020203" pitchFamily="34" charset="0"/>
                </a:rPr>
                <a:t>03</a:t>
              </a:r>
              <a:endParaRPr lang="ja-JP" altLang="en-US" sz="2400" b="1" dirty="0">
                <a:solidFill>
                  <a:schemeClr val="bg1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Segoe UI Semibold" panose="020B0702040204020203" pitchFamily="34" charset="0"/>
              </a:endParaRPr>
            </a:p>
          </p:txBody>
        </p:sp>
      </p:grpSp>
      <p:sp>
        <p:nvSpPr>
          <p:cNvPr id="202" name="正方形/長方形 201"/>
          <p:cNvSpPr/>
          <p:nvPr/>
        </p:nvSpPr>
        <p:spPr>
          <a:xfrm>
            <a:off x="1160901" y="7973513"/>
            <a:ext cx="129422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ja-JP" sz="1600" dirty="0" smtClean="0">
                <a:solidFill>
                  <a:srgbClr val="0070C0"/>
                </a:solidFill>
                <a:latin typeface="HGP創英角ｺﾞｼｯｸUB"/>
                <a:ea typeface="HGP創英角ｺﾞｼｯｸUB"/>
                <a:cs typeface="HGP創英角ｺﾞｼｯｸUB"/>
              </a:rPr>
              <a:t>DX</a:t>
            </a:r>
            <a:r>
              <a:rPr lang="ja-JP" altLang="en-US" sz="1600" dirty="0" smtClean="0">
                <a:solidFill>
                  <a:srgbClr val="0070C0"/>
                </a:solidFill>
                <a:latin typeface="HGP創英角ｺﾞｼｯｸUB"/>
                <a:ea typeface="HGP創英角ｺﾞｼｯｸUB"/>
                <a:cs typeface="HGP創英角ｺﾞｼｯｸUB"/>
              </a:rPr>
              <a:t>の啓発</a:t>
            </a:r>
            <a:endParaRPr lang="zh-TW" altLang="en-US" sz="1600" dirty="0">
              <a:solidFill>
                <a:srgbClr val="0070C0"/>
              </a:solidFill>
              <a:latin typeface="HGP創英角ｺﾞｼｯｸUB"/>
              <a:ea typeface="HGP創英角ｺﾞｼｯｸUB"/>
              <a:cs typeface="HGP創英角ｺﾞｼｯｸUB"/>
            </a:endParaRPr>
          </a:p>
        </p:txBody>
      </p:sp>
      <p:grpSp>
        <p:nvGrpSpPr>
          <p:cNvPr id="203" name="グループ化 202"/>
          <p:cNvGrpSpPr/>
          <p:nvPr/>
        </p:nvGrpSpPr>
        <p:grpSpPr>
          <a:xfrm>
            <a:off x="727882" y="7620479"/>
            <a:ext cx="162945" cy="162945"/>
            <a:chOff x="747700" y="2737779"/>
            <a:chExt cx="162945" cy="162945"/>
          </a:xfrm>
        </p:grpSpPr>
        <p:cxnSp>
          <p:nvCxnSpPr>
            <p:cNvPr id="217" name="直線コネクタ 216"/>
            <p:cNvCxnSpPr/>
            <p:nvPr/>
          </p:nvCxnSpPr>
          <p:spPr>
            <a:xfrm>
              <a:off x="747700" y="2748616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直線コネクタ 217"/>
            <p:cNvCxnSpPr/>
            <p:nvPr/>
          </p:nvCxnSpPr>
          <p:spPr>
            <a:xfrm rot="5400000">
              <a:off x="676250" y="2819252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5" name="グループ化 204"/>
          <p:cNvGrpSpPr/>
          <p:nvPr/>
        </p:nvGrpSpPr>
        <p:grpSpPr>
          <a:xfrm flipV="1">
            <a:off x="732986" y="9520211"/>
            <a:ext cx="162945" cy="162945"/>
            <a:chOff x="747700" y="2737779"/>
            <a:chExt cx="162945" cy="162945"/>
          </a:xfrm>
        </p:grpSpPr>
        <p:cxnSp>
          <p:nvCxnSpPr>
            <p:cNvPr id="213" name="直線コネクタ 212"/>
            <p:cNvCxnSpPr/>
            <p:nvPr/>
          </p:nvCxnSpPr>
          <p:spPr>
            <a:xfrm>
              <a:off x="747700" y="2748616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直線コネクタ 213"/>
            <p:cNvCxnSpPr/>
            <p:nvPr/>
          </p:nvCxnSpPr>
          <p:spPr>
            <a:xfrm rot="5400000">
              <a:off x="676250" y="2819252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6" name="グループ化 205"/>
          <p:cNvGrpSpPr/>
          <p:nvPr/>
        </p:nvGrpSpPr>
        <p:grpSpPr>
          <a:xfrm rot="16200000" flipV="1">
            <a:off x="5931705" y="9538590"/>
            <a:ext cx="162945" cy="162945"/>
            <a:chOff x="747700" y="2737779"/>
            <a:chExt cx="162945" cy="162945"/>
          </a:xfrm>
        </p:grpSpPr>
        <p:cxnSp>
          <p:nvCxnSpPr>
            <p:cNvPr id="211" name="直線コネクタ 210"/>
            <p:cNvCxnSpPr/>
            <p:nvPr/>
          </p:nvCxnSpPr>
          <p:spPr>
            <a:xfrm>
              <a:off x="747700" y="2748616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直線コネクタ 211"/>
            <p:cNvCxnSpPr/>
            <p:nvPr/>
          </p:nvCxnSpPr>
          <p:spPr>
            <a:xfrm rot="5400000">
              <a:off x="676250" y="2819252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7" name="正方形/長方形 206"/>
          <p:cNvSpPr/>
          <p:nvPr/>
        </p:nvSpPr>
        <p:spPr>
          <a:xfrm>
            <a:off x="2699420" y="7938223"/>
            <a:ext cx="2304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 smtClean="0">
                <a:solidFill>
                  <a:sysClr val="windowText" lastClr="000000"/>
                </a:solidFill>
                <a:latin typeface="HGP創英角ｺﾞｼｯｸUB"/>
                <a:ea typeface="HGP創英角ｺﾞｼｯｸUB"/>
                <a:cs typeface="HGP創英角ｺﾞｼｯｸUB"/>
              </a:rPr>
              <a:t>職員向けデジタルトランスフォーメーション（</a:t>
            </a:r>
            <a:r>
              <a:rPr lang="en-US" altLang="ja-JP" sz="1100" dirty="0" smtClean="0">
                <a:solidFill>
                  <a:sysClr val="windowText" lastClr="000000"/>
                </a:solidFill>
                <a:latin typeface="HGP創英角ｺﾞｼｯｸUB"/>
                <a:ea typeface="HGP創英角ｺﾞｼｯｸUB"/>
                <a:cs typeface="HGP創英角ｺﾞｼｯｸUB"/>
              </a:rPr>
              <a:t>DX</a:t>
            </a:r>
            <a:r>
              <a:rPr lang="ja-JP" altLang="en-US" sz="1100" dirty="0" smtClean="0">
                <a:solidFill>
                  <a:sysClr val="windowText" lastClr="000000"/>
                </a:solidFill>
                <a:latin typeface="HGP創英角ｺﾞｼｯｸUB"/>
                <a:ea typeface="HGP創英角ｺﾞｼｯｸUB"/>
                <a:cs typeface="HGP創英角ｺﾞｼｯｸUB"/>
              </a:rPr>
              <a:t>）に関するセミナーの開催</a:t>
            </a:r>
            <a:endParaRPr lang="ja-JP" altLang="en-US" sz="1100" dirty="0">
              <a:solidFill>
                <a:sysClr val="windowText" lastClr="000000"/>
              </a:solidFill>
              <a:latin typeface="HGP創英角ｺﾞｼｯｸUB"/>
              <a:ea typeface="HGP創英角ｺﾞｼｯｸUB"/>
              <a:cs typeface="HGP創英角ｺﾞｼｯｸUB"/>
            </a:endParaRPr>
          </a:p>
        </p:txBody>
      </p:sp>
      <p:sp>
        <p:nvSpPr>
          <p:cNvPr id="208" name="正方形/長方形 207"/>
          <p:cNvSpPr/>
          <p:nvPr/>
        </p:nvSpPr>
        <p:spPr>
          <a:xfrm>
            <a:off x="1177351" y="8576434"/>
            <a:ext cx="4664406" cy="91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600"/>
              </a:lnSpc>
            </a:pPr>
            <a:r>
              <a:rPr lang="ja-JP" altLang="en-US" sz="1100" dirty="0" smtClean="0">
                <a:latin typeface="+mn-ea"/>
              </a:rPr>
              <a:t>府</a:t>
            </a:r>
            <a:r>
              <a:rPr lang="ja-JP" altLang="en-US" sz="1100" dirty="0">
                <a:latin typeface="+mn-ea"/>
              </a:rPr>
              <a:t>職員を</a:t>
            </a:r>
            <a:r>
              <a:rPr lang="ja-JP" altLang="en-US" sz="1100" dirty="0" smtClean="0">
                <a:latin typeface="+mn-ea"/>
              </a:rPr>
              <a:t>対象としたデジタル</a:t>
            </a:r>
            <a:r>
              <a:rPr lang="ja-JP" altLang="en-US" sz="1100" dirty="0">
                <a:latin typeface="+mn-ea"/>
              </a:rPr>
              <a:t>時代のベースとなるマインド</a:t>
            </a:r>
            <a:r>
              <a:rPr lang="ja-JP" altLang="en-US" sz="1100" dirty="0" smtClean="0">
                <a:latin typeface="+mn-ea"/>
              </a:rPr>
              <a:t>や</a:t>
            </a:r>
            <a:endParaRPr lang="en-US" altLang="ja-JP" sz="1100" dirty="0" smtClean="0">
              <a:latin typeface="+mn-ea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 smtClean="0">
                <a:latin typeface="+mn-ea"/>
              </a:rPr>
              <a:t>テクノロジー</a:t>
            </a:r>
            <a:r>
              <a:rPr lang="ja-JP" altLang="en-US" sz="1100" dirty="0">
                <a:latin typeface="+mn-ea"/>
              </a:rPr>
              <a:t>とその変革事例</a:t>
            </a:r>
            <a:r>
              <a:rPr lang="ja-JP" altLang="en-US" sz="1100" dirty="0" smtClean="0">
                <a:latin typeface="+mn-ea"/>
              </a:rPr>
              <a:t>に</a:t>
            </a:r>
            <a:r>
              <a:rPr lang="ja-JP" altLang="en-US" sz="1100" dirty="0">
                <a:latin typeface="+mn-ea"/>
              </a:rPr>
              <a:t>関</a:t>
            </a:r>
            <a:r>
              <a:rPr lang="ja-JP" altLang="en-US" sz="1100" dirty="0" smtClean="0">
                <a:latin typeface="+mn-ea"/>
              </a:rPr>
              <a:t>するセミナーの開催。</a:t>
            </a:r>
            <a:endParaRPr lang="ja-JP" altLang="en-US" sz="1100" dirty="0">
              <a:latin typeface="+mn-ea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>
                <a:latin typeface="+mn-ea"/>
              </a:rPr>
              <a:t>セミナーでの学習を通じ、行政におけるデジタルシフトへのチャレンジマインド醸成を</a:t>
            </a:r>
            <a:r>
              <a:rPr lang="ja-JP" altLang="en-US" sz="1100" dirty="0" smtClean="0">
                <a:latin typeface="+mn-ea"/>
              </a:rPr>
              <a:t>支援。</a:t>
            </a:r>
            <a:endParaRPr lang="ja-JP" altLang="en-US" sz="1100" dirty="0">
              <a:latin typeface="+mn-ea"/>
            </a:endParaRPr>
          </a:p>
        </p:txBody>
      </p:sp>
      <p:sp>
        <p:nvSpPr>
          <p:cNvPr id="209" name="二等辺三角形 208"/>
          <p:cNvSpPr/>
          <p:nvPr/>
        </p:nvSpPr>
        <p:spPr>
          <a:xfrm rot="5400000">
            <a:off x="2549654" y="8082905"/>
            <a:ext cx="171497" cy="147843"/>
          </a:xfrm>
          <a:prstGeom prst="triangl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10" name="直線コネクタ 209"/>
          <p:cNvCxnSpPr/>
          <p:nvPr/>
        </p:nvCxnSpPr>
        <p:spPr>
          <a:xfrm>
            <a:off x="1253110" y="8553400"/>
            <a:ext cx="4465695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2" name="グループ化 91"/>
          <p:cNvGrpSpPr/>
          <p:nvPr/>
        </p:nvGrpSpPr>
        <p:grpSpPr>
          <a:xfrm>
            <a:off x="1133516" y="1524310"/>
            <a:ext cx="4590968" cy="320000"/>
            <a:chOff x="1116198" y="1771779"/>
            <a:chExt cx="4590968" cy="320000"/>
          </a:xfrm>
        </p:grpSpPr>
        <p:sp>
          <p:nvSpPr>
            <p:cNvPr id="95" name="六角形 94"/>
            <p:cNvSpPr/>
            <p:nvPr/>
          </p:nvSpPr>
          <p:spPr>
            <a:xfrm>
              <a:off x="1790026" y="1780050"/>
              <a:ext cx="3277948" cy="311729"/>
            </a:xfrm>
            <a:prstGeom prst="hexagon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4572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/>
            </a:p>
          </p:txBody>
        </p:sp>
        <p:sp>
          <p:nvSpPr>
            <p:cNvPr id="96" name="テキスト ボックス 54"/>
            <p:cNvSpPr txBox="1"/>
            <p:nvPr/>
          </p:nvSpPr>
          <p:spPr>
            <a:xfrm>
              <a:off x="1944453" y="1771779"/>
              <a:ext cx="296909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 marL="0" algn="l" defTabSz="4572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r>
                <a:rPr lang="ja-JP" altLang="en-US" sz="1400" dirty="0">
                  <a:solidFill>
                    <a:srgbClr val="0070C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事業連携協定の具体的な実施事項</a:t>
              </a:r>
            </a:p>
          </p:txBody>
        </p:sp>
        <p:cxnSp>
          <p:nvCxnSpPr>
            <p:cNvPr id="97" name="直線コネクタ 96"/>
            <p:cNvCxnSpPr/>
            <p:nvPr/>
          </p:nvCxnSpPr>
          <p:spPr>
            <a:xfrm>
              <a:off x="5194564" y="1940444"/>
              <a:ext cx="512602" cy="0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コネクタ 98"/>
            <p:cNvCxnSpPr/>
            <p:nvPr/>
          </p:nvCxnSpPr>
          <p:spPr>
            <a:xfrm>
              <a:off x="1116198" y="1940444"/>
              <a:ext cx="512602" cy="0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5" name="正方形/長方形 104"/>
          <p:cNvSpPr/>
          <p:nvPr/>
        </p:nvSpPr>
        <p:spPr>
          <a:xfrm>
            <a:off x="4922192" y="3925220"/>
            <a:ext cx="1106635" cy="77444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8" name="正方形/長方形 147"/>
          <p:cNvSpPr/>
          <p:nvPr/>
        </p:nvSpPr>
        <p:spPr>
          <a:xfrm>
            <a:off x="4941168" y="8764326"/>
            <a:ext cx="1072010" cy="98018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6" name="正方形/長方形 175"/>
          <p:cNvSpPr/>
          <p:nvPr/>
        </p:nvSpPr>
        <p:spPr>
          <a:xfrm>
            <a:off x="818627" y="5256962"/>
            <a:ext cx="5199655" cy="18708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7" name="正方形/長方形 176"/>
          <p:cNvSpPr/>
          <p:nvPr/>
        </p:nvSpPr>
        <p:spPr>
          <a:xfrm>
            <a:off x="905203" y="5340228"/>
            <a:ext cx="5026502" cy="1720320"/>
          </a:xfrm>
          <a:prstGeom prst="rect">
            <a:avLst/>
          </a:prstGeom>
          <a:noFill/>
          <a:ln w="190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0" name="グループ化 59"/>
          <p:cNvGrpSpPr/>
          <p:nvPr/>
        </p:nvGrpSpPr>
        <p:grpSpPr>
          <a:xfrm>
            <a:off x="538134" y="5388670"/>
            <a:ext cx="576064" cy="576064"/>
            <a:chOff x="538134" y="5388670"/>
            <a:chExt cx="576064" cy="576064"/>
          </a:xfrm>
        </p:grpSpPr>
        <p:sp>
          <p:nvSpPr>
            <p:cNvPr id="178" name="楕円 177"/>
            <p:cNvSpPr/>
            <p:nvPr/>
          </p:nvSpPr>
          <p:spPr>
            <a:xfrm>
              <a:off x="538134" y="5388670"/>
              <a:ext cx="576064" cy="576064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9" name="正方形/長方形 178"/>
            <p:cNvSpPr/>
            <p:nvPr/>
          </p:nvSpPr>
          <p:spPr>
            <a:xfrm>
              <a:off x="573984" y="5445869"/>
              <a:ext cx="52770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2400" b="1" dirty="0" smtClean="0">
                  <a:solidFill>
                    <a:schemeClr val="bg1"/>
                  </a:solidFill>
                  <a:latin typeface="Segoe UI Semibold" panose="020B0702040204020203" pitchFamily="34" charset="0"/>
                  <a:ea typeface="メイリオ" panose="020B0604030504040204" pitchFamily="50" charset="-128"/>
                  <a:cs typeface="Segoe UI Semibold" panose="020B0702040204020203" pitchFamily="34" charset="0"/>
                </a:rPr>
                <a:t>02</a:t>
              </a:r>
              <a:endParaRPr lang="ja-JP" altLang="en-US" sz="2400" b="1" dirty="0">
                <a:solidFill>
                  <a:schemeClr val="bg1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Segoe UI Semibold" panose="020B0702040204020203" pitchFamily="34" charset="0"/>
              </a:endParaRPr>
            </a:p>
          </p:txBody>
        </p:sp>
      </p:grpSp>
      <p:sp>
        <p:nvSpPr>
          <p:cNvPr id="180" name="正方形/長方形 179"/>
          <p:cNvSpPr/>
          <p:nvPr/>
        </p:nvSpPr>
        <p:spPr>
          <a:xfrm>
            <a:off x="1166005" y="5539863"/>
            <a:ext cx="144961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dirty="0">
                <a:solidFill>
                  <a:srgbClr val="0070C0"/>
                </a:solidFill>
                <a:latin typeface="HGP創英角ｺﾞｼｯｸUB"/>
                <a:ea typeface="HGP創英角ｺﾞｼｯｸUB"/>
                <a:cs typeface="HGP創英角ｺﾞｼｯｸUB"/>
              </a:rPr>
              <a:t>公民共同推進</a:t>
            </a:r>
          </a:p>
        </p:txBody>
      </p:sp>
      <p:grpSp>
        <p:nvGrpSpPr>
          <p:cNvPr id="181" name="グループ化 180"/>
          <p:cNvGrpSpPr/>
          <p:nvPr/>
        </p:nvGrpSpPr>
        <p:grpSpPr>
          <a:xfrm>
            <a:off x="732986" y="5158903"/>
            <a:ext cx="162945" cy="162945"/>
            <a:chOff x="747700" y="2737779"/>
            <a:chExt cx="162945" cy="162945"/>
          </a:xfrm>
        </p:grpSpPr>
        <p:cxnSp>
          <p:nvCxnSpPr>
            <p:cNvPr id="195" name="直線コネクタ 194"/>
            <p:cNvCxnSpPr/>
            <p:nvPr/>
          </p:nvCxnSpPr>
          <p:spPr>
            <a:xfrm>
              <a:off x="747700" y="2748616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直線コネクタ 195"/>
            <p:cNvCxnSpPr/>
            <p:nvPr/>
          </p:nvCxnSpPr>
          <p:spPr>
            <a:xfrm rot="5400000">
              <a:off x="676250" y="2819252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3" name="グループ化 182"/>
          <p:cNvGrpSpPr/>
          <p:nvPr/>
        </p:nvGrpSpPr>
        <p:grpSpPr>
          <a:xfrm flipV="1">
            <a:off x="738090" y="7058635"/>
            <a:ext cx="162945" cy="162945"/>
            <a:chOff x="747700" y="2737779"/>
            <a:chExt cx="162945" cy="162945"/>
          </a:xfrm>
        </p:grpSpPr>
        <p:cxnSp>
          <p:nvCxnSpPr>
            <p:cNvPr id="191" name="直線コネクタ 190"/>
            <p:cNvCxnSpPr/>
            <p:nvPr/>
          </p:nvCxnSpPr>
          <p:spPr>
            <a:xfrm>
              <a:off x="747700" y="2748616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直線コネクタ 191"/>
            <p:cNvCxnSpPr/>
            <p:nvPr/>
          </p:nvCxnSpPr>
          <p:spPr>
            <a:xfrm rot="5400000">
              <a:off x="676250" y="2819252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4" name="グループ化 183"/>
          <p:cNvGrpSpPr/>
          <p:nvPr/>
        </p:nvGrpSpPr>
        <p:grpSpPr>
          <a:xfrm rot="16200000" flipV="1">
            <a:off x="5936809" y="7077014"/>
            <a:ext cx="162945" cy="162945"/>
            <a:chOff x="747700" y="2737779"/>
            <a:chExt cx="162945" cy="162945"/>
          </a:xfrm>
        </p:grpSpPr>
        <p:cxnSp>
          <p:nvCxnSpPr>
            <p:cNvPr id="189" name="直線コネクタ 188"/>
            <p:cNvCxnSpPr/>
            <p:nvPr/>
          </p:nvCxnSpPr>
          <p:spPr>
            <a:xfrm>
              <a:off x="747700" y="2748616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直線コネクタ 189"/>
            <p:cNvCxnSpPr/>
            <p:nvPr/>
          </p:nvCxnSpPr>
          <p:spPr>
            <a:xfrm rot="5400000">
              <a:off x="676250" y="2819252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5" name="正方形/長方形 184"/>
          <p:cNvSpPr/>
          <p:nvPr/>
        </p:nvSpPr>
        <p:spPr>
          <a:xfrm>
            <a:off x="2758127" y="5516239"/>
            <a:ext cx="2304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solidFill>
                  <a:sysClr val="windowText" lastClr="000000"/>
                </a:solidFill>
                <a:latin typeface="HGP創英角ｺﾞｼｯｸUB"/>
                <a:ea typeface="HGP創英角ｺﾞｼｯｸUB"/>
                <a:cs typeface="HGP創英角ｺﾞｼｯｸUB"/>
              </a:rPr>
              <a:t>データ利活用に関するセミナーの</a:t>
            </a:r>
          </a:p>
          <a:p>
            <a:r>
              <a:rPr lang="ja-JP" altLang="en-US" sz="1100" dirty="0">
                <a:solidFill>
                  <a:sysClr val="windowText" lastClr="000000"/>
                </a:solidFill>
                <a:latin typeface="HGP創英角ｺﾞｼｯｸUB"/>
                <a:ea typeface="HGP創英角ｺﾞｼｯｸUB"/>
                <a:cs typeface="HGP創英角ｺﾞｼｯｸUB"/>
              </a:rPr>
              <a:t>開催及び取組の実施</a:t>
            </a:r>
          </a:p>
        </p:txBody>
      </p:sp>
      <p:sp>
        <p:nvSpPr>
          <p:cNvPr id="186" name="正方形/長方形 185"/>
          <p:cNvSpPr/>
          <p:nvPr/>
        </p:nvSpPr>
        <p:spPr>
          <a:xfrm>
            <a:off x="1182455" y="6108368"/>
            <a:ext cx="4590983" cy="6803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600"/>
              </a:lnSpc>
            </a:pPr>
            <a:r>
              <a:rPr lang="ja-JP" altLang="en-US" sz="1100" dirty="0">
                <a:latin typeface="+mn-ea"/>
              </a:rPr>
              <a:t>大阪スマートシティパートナーズフォーラムにおけるデータ</a:t>
            </a:r>
          </a:p>
          <a:p>
            <a:pPr>
              <a:lnSpc>
                <a:spcPts val="1600"/>
              </a:lnSpc>
            </a:pPr>
            <a:r>
              <a:rPr lang="ja-JP" altLang="en-US" sz="1100" dirty="0">
                <a:latin typeface="+mn-ea"/>
              </a:rPr>
              <a:t>利活用の動向や事例、テクノロジーに関するセミナーの開催。</a:t>
            </a:r>
          </a:p>
          <a:p>
            <a:pPr>
              <a:lnSpc>
                <a:spcPts val="1600"/>
              </a:lnSpc>
            </a:pPr>
            <a:r>
              <a:rPr lang="ja-JP" altLang="en-US" sz="1100" dirty="0">
                <a:latin typeface="+mn-ea"/>
              </a:rPr>
              <a:t>またデータ利活用の具体化に向けた取組の実施。</a:t>
            </a:r>
          </a:p>
        </p:txBody>
      </p:sp>
      <p:sp>
        <p:nvSpPr>
          <p:cNvPr id="187" name="二等辺三角形 186"/>
          <p:cNvSpPr/>
          <p:nvPr/>
        </p:nvSpPr>
        <p:spPr>
          <a:xfrm rot="5400000">
            <a:off x="2565192" y="5638428"/>
            <a:ext cx="171497" cy="147843"/>
          </a:xfrm>
          <a:prstGeom prst="triangl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88" name="直線コネクタ 187"/>
          <p:cNvCxnSpPr/>
          <p:nvPr/>
        </p:nvCxnSpPr>
        <p:spPr>
          <a:xfrm>
            <a:off x="1258214" y="6105128"/>
            <a:ext cx="4465695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9" name="正方形/長方形 88"/>
          <p:cNvSpPr/>
          <p:nvPr/>
        </p:nvSpPr>
        <p:spPr>
          <a:xfrm>
            <a:off x="4936430" y="6292732"/>
            <a:ext cx="1080679" cy="76733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1" name="図 90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1168" y="7720326"/>
            <a:ext cx="1404000" cy="1044000"/>
          </a:xfrm>
          <a:prstGeom prst="rect">
            <a:avLst/>
          </a:prstGeom>
        </p:spPr>
      </p:pic>
      <p:sp>
        <p:nvSpPr>
          <p:cNvPr id="121" name="正方形/長方形 120"/>
          <p:cNvSpPr/>
          <p:nvPr/>
        </p:nvSpPr>
        <p:spPr>
          <a:xfrm>
            <a:off x="4923665" y="2880980"/>
            <a:ext cx="1411200" cy="105002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" name="グループ化 3"/>
          <p:cNvGrpSpPr/>
          <p:nvPr/>
        </p:nvGrpSpPr>
        <p:grpSpPr>
          <a:xfrm>
            <a:off x="4989660" y="3016161"/>
            <a:ext cx="1279210" cy="781054"/>
            <a:chOff x="4975036" y="5796153"/>
            <a:chExt cx="1279210" cy="781054"/>
          </a:xfrm>
        </p:grpSpPr>
        <p:grpSp>
          <p:nvGrpSpPr>
            <p:cNvPr id="107" name="グループ化 106"/>
            <p:cNvGrpSpPr>
              <a:grpSpLocks noChangeAspect="1"/>
            </p:cNvGrpSpPr>
            <p:nvPr/>
          </p:nvGrpSpPr>
          <p:grpSpPr bwMode="gray">
            <a:xfrm>
              <a:off x="4975036" y="6069160"/>
              <a:ext cx="277866" cy="324000"/>
              <a:chOff x="4128369" y="1055687"/>
              <a:chExt cx="812800" cy="947738"/>
            </a:xfrm>
          </p:grpSpPr>
          <p:sp>
            <p:nvSpPr>
              <p:cNvPr id="108" name="フリーフォーム 107"/>
              <p:cNvSpPr>
                <a:spLocks noChangeAspect="1"/>
              </p:cNvSpPr>
              <p:nvPr/>
            </p:nvSpPr>
            <p:spPr bwMode="gray">
              <a:xfrm>
                <a:off x="4128369" y="1055687"/>
                <a:ext cx="812800" cy="947738"/>
              </a:xfrm>
              <a:custGeom>
                <a:avLst/>
                <a:gdLst>
                  <a:gd name="connsiteX0" fmla="*/ 282975 w 812800"/>
                  <a:gd name="connsiteY0" fmla="*/ 473075 h 947738"/>
                  <a:gd name="connsiteX1" fmla="*/ 406400 w 812800"/>
                  <a:gd name="connsiteY1" fmla="*/ 597947 h 947738"/>
                  <a:gd name="connsiteX2" fmla="*/ 529825 w 812800"/>
                  <a:gd name="connsiteY2" fmla="*/ 473075 h 947738"/>
                  <a:gd name="connsiteX3" fmla="*/ 731520 w 812800"/>
                  <a:gd name="connsiteY3" fmla="*/ 547547 h 947738"/>
                  <a:gd name="connsiteX4" fmla="*/ 812800 w 812800"/>
                  <a:gd name="connsiteY4" fmla="*/ 652108 h 947738"/>
                  <a:gd name="connsiteX5" fmla="*/ 812800 w 812800"/>
                  <a:gd name="connsiteY5" fmla="*/ 927428 h 947738"/>
                  <a:gd name="connsiteX6" fmla="*/ 792480 w 812800"/>
                  <a:gd name="connsiteY6" fmla="*/ 947738 h 947738"/>
                  <a:gd name="connsiteX7" fmla="*/ 20320 w 812800"/>
                  <a:gd name="connsiteY7" fmla="*/ 947738 h 947738"/>
                  <a:gd name="connsiteX8" fmla="*/ 0 w 812800"/>
                  <a:gd name="connsiteY8" fmla="*/ 927428 h 947738"/>
                  <a:gd name="connsiteX9" fmla="*/ 0 w 812800"/>
                  <a:gd name="connsiteY9" fmla="*/ 652108 h 947738"/>
                  <a:gd name="connsiteX10" fmla="*/ 81280 w 812800"/>
                  <a:gd name="connsiteY10" fmla="*/ 547547 h 947738"/>
                  <a:gd name="connsiteX11" fmla="*/ 282975 w 812800"/>
                  <a:gd name="connsiteY11" fmla="*/ 473075 h 947738"/>
                  <a:gd name="connsiteX12" fmla="*/ 402850 w 812800"/>
                  <a:gd name="connsiteY12" fmla="*/ 0 h 947738"/>
                  <a:gd name="connsiteX13" fmla="*/ 574675 w 812800"/>
                  <a:gd name="connsiteY13" fmla="*/ 207840 h 947738"/>
                  <a:gd name="connsiteX14" fmla="*/ 402850 w 812800"/>
                  <a:gd name="connsiteY14" fmla="*/ 469900 h 947738"/>
                  <a:gd name="connsiteX15" fmla="*/ 231775 w 812800"/>
                  <a:gd name="connsiteY15" fmla="*/ 207840 h 947738"/>
                  <a:gd name="connsiteX16" fmla="*/ 402850 w 812800"/>
                  <a:gd name="connsiteY16" fmla="*/ 0 h 947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812800" h="947738">
                    <a:moveTo>
                      <a:pt x="282975" y="473075"/>
                    </a:moveTo>
                    <a:cubicBezTo>
                      <a:pt x="282975" y="535511"/>
                      <a:pt x="330388" y="597947"/>
                      <a:pt x="406400" y="597947"/>
                    </a:cubicBezTo>
                    <a:cubicBezTo>
                      <a:pt x="482412" y="597947"/>
                      <a:pt x="529825" y="535511"/>
                      <a:pt x="529825" y="473075"/>
                    </a:cubicBezTo>
                    <a:cubicBezTo>
                      <a:pt x="529825" y="473075"/>
                      <a:pt x="672065" y="525732"/>
                      <a:pt x="731520" y="547547"/>
                    </a:cubicBezTo>
                    <a:cubicBezTo>
                      <a:pt x="791728" y="569362"/>
                      <a:pt x="812800" y="605469"/>
                      <a:pt x="812800" y="652108"/>
                    </a:cubicBezTo>
                    <a:cubicBezTo>
                      <a:pt x="812800" y="850699"/>
                      <a:pt x="812800" y="927428"/>
                      <a:pt x="812800" y="927428"/>
                    </a:cubicBezTo>
                    <a:cubicBezTo>
                      <a:pt x="812800" y="938711"/>
                      <a:pt x="803769" y="947738"/>
                      <a:pt x="792480" y="947738"/>
                    </a:cubicBezTo>
                    <a:cubicBezTo>
                      <a:pt x="792480" y="947738"/>
                      <a:pt x="792480" y="947738"/>
                      <a:pt x="20320" y="947738"/>
                    </a:cubicBezTo>
                    <a:cubicBezTo>
                      <a:pt x="9031" y="947738"/>
                      <a:pt x="0" y="938711"/>
                      <a:pt x="0" y="927428"/>
                    </a:cubicBezTo>
                    <a:cubicBezTo>
                      <a:pt x="0" y="927428"/>
                      <a:pt x="0" y="844681"/>
                      <a:pt x="0" y="652108"/>
                    </a:cubicBezTo>
                    <a:cubicBezTo>
                      <a:pt x="0" y="605469"/>
                      <a:pt x="21073" y="569362"/>
                      <a:pt x="81280" y="547547"/>
                    </a:cubicBezTo>
                    <a:cubicBezTo>
                      <a:pt x="140735" y="525732"/>
                      <a:pt x="282975" y="473075"/>
                      <a:pt x="282975" y="473075"/>
                    </a:cubicBezTo>
                    <a:close/>
                    <a:moveTo>
                      <a:pt x="402850" y="0"/>
                    </a:moveTo>
                    <a:cubicBezTo>
                      <a:pt x="507896" y="0"/>
                      <a:pt x="574675" y="90365"/>
                      <a:pt x="574675" y="207840"/>
                    </a:cubicBezTo>
                    <a:cubicBezTo>
                      <a:pt x="574675" y="304230"/>
                      <a:pt x="518401" y="469900"/>
                      <a:pt x="402850" y="469900"/>
                    </a:cubicBezTo>
                    <a:cubicBezTo>
                      <a:pt x="287300" y="469900"/>
                      <a:pt x="231775" y="304230"/>
                      <a:pt x="231775" y="207840"/>
                    </a:cubicBezTo>
                    <a:cubicBezTo>
                      <a:pt x="231775" y="90365"/>
                      <a:pt x="297804" y="0"/>
                      <a:pt x="402850" y="0"/>
                    </a:cubicBezTo>
                    <a:close/>
                  </a:path>
                </a:pathLst>
              </a:custGeom>
              <a:solidFill>
                <a:srgbClr val="002B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002B62"/>
                  </a:solidFill>
                  <a:effectLst/>
                  <a:uLnTx/>
                  <a:uFillTx/>
                  <a:latin typeface="メイリオ"/>
                  <a:ea typeface="メイリオ"/>
                </a:endParaRPr>
              </a:p>
            </p:txBody>
          </p:sp>
          <p:sp>
            <p:nvSpPr>
              <p:cNvPr id="109" name="Freeform 31"/>
              <p:cNvSpPr>
                <a:spLocks noChangeAspect="1"/>
              </p:cNvSpPr>
              <p:nvPr/>
            </p:nvSpPr>
            <p:spPr bwMode="gray">
              <a:xfrm>
                <a:off x="4398244" y="1181101"/>
                <a:ext cx="265113" cy="306388"/>
              </a:xfrm>
              <a:custGeom>
                <a:avLst/>
                <a:gdLst>
                  <a:gd name="T0" fmla="*/ 104 w 353"/>
                  <a:gd name="T1" fmla="*/ 0 h 406"/>
                  <a:gd name="T2" fmla="*/ 0 w 353"/>
                  <a:gd name="T3" fmla="*/ 109 h 406"/>
                  <a:gd name="T4" fmla="*/ 177 w 353"/>
                  <a:gd name="T5" fmla="*/ 406 h 406"/>
                  <a:gd name="T6" fmla="*/ 353 w 353"/>
                  <a:gd name="T7" fmla="*/ 146 h 406"/>
                  <a:gd name="T8" fmla="*/ 104 w 353"/>
                  <a:gd name="T9" fmla="*/ 0 h 4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3" h="406">
                    <a:moveTo>
                      <a:pt x="104" y="0"/>
                    </a:moveTo>
                    <a:cubicBezTo>
                      <a:pt x="89" y="49"/>
                      <a:pt x="44" y="98"/>
                      <a:pt x="0" y="109"/>
                    </a:cubicBezTo>
                    <a:cubicBezTo>
                      <a:pt x="0" y="213"/>
                      <a:pt x="61" y="406"/>
                      <a:pt x="177" y="406"/>
                    </a:cubicBezTo>
                    <a:cubicBezTo>
                      <a:pt x="281" y="406"/>
                      <a:pt x="341" y="253"/>
                      <a:pt x="353" y="146"/>
                    </a:cubicBezTo>
                    <a:cubicBezTo>
                      <a:pt x="260" y="125"/>
                      <a:pt x="159" y="73"/>
                      <a:pt x="10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EB6E00"/>
                  </a:solidFill>
                  <a:effectLst/>
                  <a:uLnTx/>
                  <a:uFillTx/>
                  <a:latin typeface="メイリオ"/>
                  <a:ea typeface="メイリオ"/>
                </a:endParaRPr>
              </a:p>
            </p:txBody>
          </p:sp>
        </p:grpSp>
        <p:grpSp>
          <p:nvGrpSpPr>
            <p:cNvPr id="110" name="グループ化 109"/>
            <p:cNvGrpSpPr>
              <a:grpSpLocks noChangeAspect="1"/>
            </p:cNvGrpSpPr>
            <p:nvPr/>
          </p:nvGrpSpPr>
          <p:grpSpPr bwMode="gray">
            <a:xfrm>
              <a:off x="6021288" y="6069160"/>
              <a:ext cx="226467" cy="324000"/>
              <a:chOff x="5856925" y="1071562"/>
              <a:chExt cx="641350" cy="917577"/>
            </a:xfrm>
          </p:grpSpPr>
          <p:sp>
            <p:nvSpPr>
              <p:cNvPr id="111" name="フリーフォーム 110"/>
              <p:cNvSpPr>
                <a:spLocks noChangeAspect="1"/>
              </p:cNvSpPr>
              <p:nvPr/>
            </p:nvSpPr>
            <p:spPr bwMode="gray">
              <a:xfrm>
                <a:off x="5856925" y="1071562"/>
                <a:ext cx="641350" cy="917577"/>
              </a:xfrm>
              <a:custGeom>
                <a:avLst/>
                <a:gdLst>
                  <a:gd name="connsiteX0" fmla="*/ 161091 w 641350"/>
                  <a:gd name="connsiteY0" fmla="*/ 481013 h 917576"/>
                  <a:gd name="connsiteX1" fmla="*/ 320675 w 641350"/>
                  <a:gd name="connsiteY1" fmla="*/ 640106 h 917576"/>
                  <a:gd name="connsiteX2" fmla="*/ 479507 w 641350"/>
                  <a:gd name="connsiteY2" fmla="*/ 481013 h 917576"/>
                  <a:gd name="connsiteX3" fmla="*/ 573602 w 641350"/>
                  <a:gd name="connsiteY3" fmla="*/ 523237 h 917576"/>
                  <a:gd name="connsiteX4" fmla="*/ 641350 w 641350"/>
                  <a:gd name="connsiteY4" fmla="*/ 626534 h 917576"/>
                  <a:gd name="connsiteX5" fmla="*/ 641350 w 641350"/>
                  <a:gd name="connsiteY5" fmla="*/ 897218 h 917576"/>
                  <a:gd name="connsiteX6" fmla="*/ 621026 w 641350"/>
                  <a:gd name="connsiteY6" fmla="*/ 917576 h 917576"/>
                  <a:gd name="connsiteX7" fmla="*/ 19572 w 641350"/>
                  <a:gd name="connsiteY7" fmla="*/ 917576 h 917576"/>
                  <a:gd name="connsiteX8" fmla="*/ 0 w 641350"/>
                  <a:gd name="connsiteY8" fmla="*/ 897218 h 917576"/>
                  <a:gd name="connsiteX9" fmla="*/ 0 w 641350"/>
                  <a:gd name="connsiteY9" fmla="*/ 626534 h 917576"/>
                  <a:gd name="connsiteX10" fmla="*/ 66996 w 641350"/>
                  <a:gd name="connsiteY10" fmla="*/ 523237 h 917576"/>
                  <a:gd name="connsiteX11" fmla="*/ 161091 w 641350"/>
                  <a:gd name="connsiteY11" fmla="*/ 481013 h 917576"/>
                  <a:gd name="connsiteX12" fmla="*/ 321053 w 641350"/>
                  <a:gd name="connsiteY12" fmla="*/ 0 h 917576"/>
                  <a:gd name="connsiteX13" fmla="*/ 492340 w 641350"/>
                  <a:gd name="connsiteY13" fmla="*/ 220287 h 917576"/>
                  <a:gd name="connsiteX14" fmla="*/ 527050 w 641350"/>
                  <a:gd name="connsiteY14" fmla="*/ 441325 h 917576"/>
                  <a:gd name="connsiteX15" fmla="*/ 321053 w 641350"/>
                  <a:gd name="connsiteY15" fmla="*/ 441325 h 917576"/>
                  <a:gd name="connsiteX16" fmla="*/ 114300 w 641350"/>
                  <a:gd name="connsiteY16" fmla="*/ 441325 h 917576"/>
                  <a:gd name="connsiteX17" fmla="*/ 149765 w 641350"/>
                  <a:gd name="connsiteY17" fmla="*/ 220287 h 917576"/>
                  <a:gd name="connsiteX18" fmla="*/ 321053 w 641350"/>
                  <a:gd name="connsiteY18" fmla="*/ 0 h 9175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641350" h="917576">
                    <a:moveTo>
                      <a:pt x="161091" y="481013"/>
                    </a:moveTo>
                    <a:cubicBezTo>
                      <a:pt x="161091" y="481013"/>
                      <a:pt x="161091" y="481013"/>
                      <a:pt x="320675" y="640106"/>
                    </a:cubicBezTo>
                    <a:cubicBezTo>
                      <a:pt x="320675" y="640106"/>
                      <a:pt x="320675" y="640106"/>
                      <a:pt x="479507" y="481013"/>
                    </a:cubicBezTo>
                    <a:cubicBezTo>
                      <a:pt x="506607" y="493077"/>
                      <a:pt x="559300" y="516451"/>
                      <a:pt x="573602" y="523237"/>
                    </a:cubicBezTo>
                    <a:cubicBezTo>
                      <a:pt x="610487" y="540579"/>
                      <a:pt x="641350" y="574508"/>
                      <a:pt x="641350" y="626534"/>
                    </a:cubicBezTo>
                    <a:cubicBezTo>
                      <a:pt x="641350" y="626534"/>
                      <a:pt x="641350" y="626534"/>
                      <a:pt x="641350" y="897218"/>
                    </a:cubicBezTo>
                    <a:cubicBezTo>
                      <a:pt x="641350" y="908528"/>
                      <a:pt x="632317" y="917576"/>
                      <a:pt x="621026" y="917576"/>
                    </a:cubicBezTo>
                    <a:cubicBezTo>
                      <a:pt x="621026" y="917576"/>
                      <a:pt x="621026" y="917576"/>
                      <a:pt x="19572" y="917576"/>
                    </a:cubicBezTo>
                    <a:cubicBezTo>
                      <a:pt x="9033" y="917576"/>
                      <a:pt x="0" y="908528"/>
                      <a:pt x="0" y="897218"/>
                    </a:cubicBezTo>
                    <a:cubicBezTo>
                      <a:pt x="0" y="897218"/>
                      <a:pt x="0" y="897218"/>
                      <a:pt x="0" y="626534"/>
                    </a:cubicBezTo>
                    <a:cubicBezTo>
                      <a:pt x="0" y="574508"/>
                      <a:pt x="30111" y="540579"/>
                      <a:pt x="66996" y="523237"/>
                    </a:cubicBezTo>
                    <a:cubicBezTo>
                      <a:pt x="82051" y="516451"/>
                      <a:pt x="134744" y="493077"/>
                      <a:pt x="161091" y="481013"/>
                    </a:cubicBezTo>
                    <a:close/>
                    <a:moveTo>
                      <a:pt x="321053" y="0"/>
                    </a:moveTo>
                    <a:cubicBezTo>
                      <a:pt x="415374" y="0"/>
                      <a:pt x="492340" y="98490"/>
                      <a:pt x="492340" y="220287"/>
                    </a:cubicBezTo>
                    <a:cubicBezTo>
                      <a:pt x="492340" y="278178"/>
                      <a:pt x="492340" y="361631"/>
                      <a:pt x="527050" y="441325"/>
                    </a:cubicBezTo>
                    <a:cubicBezTo>
                      <a:pt x="527050" y="441325"/>
                      <a:pt x="441029" y="441325"/>
                      <a:pt x="321053" y="441325"/>
                    </a:cubicBezTo>
                    <a:cubicBezTo>
                      <a:pt x="201076" y="441325"/>
                      <a:pt x="114300" y="441325"/>
                      <a:pt x="114300" y="441325"/>
                    </a:cubicBezTo>
                    <a:cubicBezTo>
                      <a:pt x="149765" y="361631"/>
                      <a:pt x="149765" y="278178"/>
                      <a:pt x="149765" y="220287"/>
                    </a:cubicBezTo>
                    <a:cubicBezTo>
                      <a:pt x="149765" y="98490"/>
                      <a:pt x="225977" y="0"/>
                      <a:pt x="321053" y="0"/>
                    </a:cubicBezTo>
                    <a:close/>
                  </a:path>
                </a:pathLst>
              </a:custGeom>
              <a:solidFill>
                <a:srgbClr val="002B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002B62"/>
                  </a:solidFill>
                  <a:effectLst/>
                  <a:uLnTx/>
                  <a:uFillTx/>
                  <a:latin typeface="メイリオ"/>
                  <a:ea typeface="メイリオ"/>
                </a:endParaRPr>
              </a:p>
            </p:txBody>
          </p:sp>
          <p:sp>
            <p:nvSpPr>
              <p:cNvPr id="112" name="Freeform 37"/>
              <p:cNvSpPr>
                <a:spLocks noChangeAspect="1"/>
              </p:cNvSpPr>
              <p:nvPr/>
            </p:nvSpPr>
            <p:spPr bwMode="gray">
              <a:xfrm>
                <a:off x="6047424" y="1200151"/>
                <a:ext cx="260350" cy="271463"/>
              </a:xfrm>
              <a:custGeom>
                <a:avLst/>
                <a:gdLst>
                  <a:gd name="T0" fmla="*/ 66 w 347"/>
                  <a:gd name="T1" fmla="*/ 0 h 361"/>
                  <a:gd name="T2" fmla="*/ 2 w 347"/>
                  <a:gd name="T3" fmla="*/ 87 h 361"/>
                  <a:gd name="T4" fmla="*/ 0 w 347"/>
                  <a:gd name="T5" fmla="*/ 121 h 361"/>
                  <a:gd name="T6" fmla="*/ 174 w 347"/>
                  <a:gd name="T7" fmla="*/ 361 h 361"/>
                  <a:gd name="T8" fmla="*/ 347 w 347"/>
                  <a:gd name="T9" fmla="*/ 126 h 361"/>
                  <a:gd name="T10" fmla="*/ 66 w 347"/>
                  <a:gd name="T11" fmla="*/ 0 h 3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7" h="361">
                    <a:moveTo>
                      <a:pt x="66" y="0"/>
                    </a:moveTo>
                    <a:cubicBezTo>
                      <a:pt x="46" y="40"/>
                      <a:pt x="23" y="67"/>
                      <a:pt x="2" y="87"/>
                    </a:cubicBezTo>
                    <a:cubicBezTo>
                      <a:pt x="1" y="98"/>
                      <a:pt x="0" y="110"/>
                      <a:pt x="0" y="121"/>
                    </a:cubicBezTo>
                    <a:cubicBezTo>
                      <a:pt x="0" y="254"/>
                      <a:pt x="78" y="361"/>
                      <a:pt x="174" y="361"/>
                    </a:cubicBezTo>
                    <a:cubicBezTo>
                      <a:pt x="268" y="361"/>
                      <a:pt x="345" y="256"/>
                      <a:pt x="347" y="126"/>
                    </a:cubicBezTo>
                    <a:cubicBezTo>
                      <a:pt x="280" y="135"/>
                      <a:pt x="146" y="85"/>
                      <a:pt x="6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EB6E00"/>
                  </a:solidFill>
                  <a:effectLst/>
                  <a:uLnTx/>
                  <a:uFillTx/>
                  <a:latin typeface="メイリオ"/>
                  <a:ea typeface="メイリオ"/>
                </a:endParaRPr>
              </a:p>
            </p:txBody>
          </p:sp>
        </p:grpSp>
        <p:sp>
          <p:nvSpPr>
            <p:cNvPr id="113" name="フリーフォーム 112"/>
            <p:cNvSpPr>
              <a:spLocks noChangeAspect="1"/>
            </p:cNvSpPr>
            <p:nvPr/>
          </p:nvSpPr>
          <p:spPr bwMode="gray">
            <a:xfrm>
              <a:off x="6020581" y="5913621"/>
              <a:ext cx="233665" cy="119499"/>
            </a:xfrm>
            <a:custGeom>
              <a:avLst/>
              <a:gdLst/>
              <a:ahLst/>
              <a:cxnLst/>
              <a:rect l="l" t="t" r="r" b="b"/>
              <a:pathLst>
                <a:path w="501809" h="256632">
                  <a:moveTo>
                    <a:pt x="426954" y="39746"/>
                  </a:moveTo>
                  <a:cubicBezTo>
                    <a:pt x="430620" y="38468"/>
                    <a:pt x="434811" y="38769"/>
                    <a:pt x="438552" y="41024"/>
                  </a:cubicBezTo>
                  <a:cubicBezTo>
                    <a:pt x="494522" y="73505"/>
                    <a:pt x="494522" y="73505"/>
                    <a:pt x="494522" y="73505"/>
                  </a:cubicBezTo>
                  <a:cubicBezTo>
                    <a:pt x="502304" y="78016"/>
                    <a:pt x="504100" y="87339"/>
                    <a:pt x="498713" y="94557"/>
                  </a:cubicBezTo>
                  <a:lnTo>
                    <a:pt x="377493" y="249440"/>
                  </a:lnTo>
                  <a:cubicBezTo>
                    <a:pt x="371807" y="256658"/>
                    <a:pt x="361032" y="258763"/>
                    <a:pt x="353250" y="254252"/>
                  </a:cubicBezTo>
                  <a:cubicBezTo>
                    <a:pt x="345767" y="249741"/>
                    <a:pt x="342175" y="239215"/>
                    <a:pt x="345468" y="231095"/>
                  </a:cubicBezTo>
                  <a:cubicBezTo>
                    <a:pt x="418498" y="47941"/>
                    <a:pt x="418498" y="47941"/>
                    <a:pt x="418498" y="47941"/>
                  </a:cubicBezTo>
                  <a:cubicBezTo>
                    <a:pt x="420145" y="43881"/>
                    <a:pt x="423287" y="41024"/>
                    <a:pt x="426954" y="39746"/>
                  </a:cubicBezTo>
                  <a:close/>
                  <a:moveTo>
                    <a:pt x="75704" y="39638"/>
                  </a:moveTo>
                  <a:cubicBezTo>
                    <a:pt x="79368" y="40880"/>
                    <a:pt x="82466" y="43741"/>
                    <a:pt x="84128" y="47957"/>
                  </a:cubicBezTo>
                  <a:lnTo>
                    <a:pt x="157876" y="231057"/>
                  </a:lnTo>
                  <a:cubicBezTo>
                    <a:pt x="161200" y="239489"/>
                    <a:pt x="157573" y="250030"/>
                    <a:pt x="149715" y="254246"/>
                  </a:cubicBezTo>
                  <a:cubicBezTo>
                    <a:pt x="141857" y="258763"/>
                    <a:pt x="130976" y="256655"/>
                    <a:pt x="125536" y="249729"/>
                  </a:cubicBezTo>
                  <a:cubicBezTo>
                    <a:pt x="3128" y="94334"/>
                    <a:pt x="3128" y="94334"/>
                    <a:pt x="3128" y="94334"/>
                  </a:cubicBezTo>
                  <a:cubicBezTo>
                    <a:pt x="-2313" y="87408"/>
                    <a:pt x="-499" y="77771"/>
                    <a:pt x="7359" y="73254"/>
                  </a:cubicBezTo>
                  <a:cubicBezTo>
                    <a:pt x="63878" y="41030"/>
                    <a:pt x="63878" y="41030"/>
                    <a:pt x="63878" y="41030"/>
                  </a:cubicBezTo>
                  <a:cubicBezTo>
                    <a:pt x="67808" y="38772"/>
                    <a:pt x="72039" y="38395"/>
                    <a:pt x="75704" y="39638"/>
                  </a:cubicBezTo>
                  <a:close/>
                  <a:moveTo>
                    <a:pt x="219086" y="0"/>
                  </a:moveTo>
                  <a:cubicBezTo>
                    <a:pt x="283988" y="300"/>
                    <a:pt x="283988" y="300"/>
                    <a:pt x="283988" y="300"/>
                  </a:cubicBezTo>
                  <a:cubicBezTo>
                    <a:pt x="293002" y="300"/>
                    <a:pt x="299312" y="7507"/>
                    <a:pt x="297810" y="16215"/>
                  </a:cubicBezTo>
                  <a:lnTo>
                    <a:pt x="269866" y="211098"/>
                  </a:lnTo>
                  <a:cubicBezTo>
                    <a:pt x="268664" y="219806"/>
                    <a:pt x="260251" y="227013"/>
                    <a:pt x="251537" y="227013"/>
                  </a:cubicBezTo>
                  <a:cubicBezTo>
                    <a:pt x="242523" y="227013"/>
                    <a:pt x="234110" y="219806"/>
                    <a:pt x="232908" y="211098"/>
                  </a:cubicBezTo>
                  <a:cubicBezTo>
                    <a:pt x="205264" y="16215"/>
                    <a:pt x="205264" y="16215"/>
                    <a:pt x="205264" y="16215"/>
                  </a:cubicBezTo>
                  <a:cubicBezTo>
                    <a:pt x="204062" y="7207"/>
                    <a:pt x="210072" y="0"/>
                    <a:pt x="219086" y="0"/>
                  </a:cubicBezTo>
                  <a:close/>
                </a:path>
              </a:pathLst>
            </a:custGeom>
            <a:solidFill>
              <a:srgbClr val="002B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</a:endParaRPr>
            </a:p>
          </p:txBody>
        </p:sp>
        <p:grpSp>
          <p:nvGrpSpPr>
            <p:cNvPr id="114" name="グループ化 113"/>
            <p:cNvGrpSpPr>
              <a:grpSpLocks noChangeAspect="1"/>
            </p:cNvGrpSpPr>
            <p:nvPr/>
          </p:nvGrpSpPr>
          <p:grpSpPr bwMode="gray">
            <a:xfrm>
              <a:off x="5385095" y="5796153"/>
              <a:ext cx="504000" cy="781054"/>
              <a:chOff x="7565993" y="5025856"/>
              <a:chExt cx="542926" cy="841375"/>
            </a:xfrm>
          </p:grpSpPr>
          <p:sp>
            <p:nvSpPr>
              <p:cNvPr id="115" name="Freeform 39"/>
              <p:cNvSpPr>
                <a:spLocks noChangeAspect="1"/>
              </p:cNvSpPr>
              <p:nvPr/>
            </p:nvSpPr>
            <p:spPr bwMode="gray">
              <a:xfrm>
                <a:off x="7565993" y="5025856"/>
                <a:ext cx="542926" cy="841375"/>
              </a:xfrm>
              <a:custGeom>
                <a:avLst/>
                <a:gdLst>
                  <a:gd name="T0" fmla="*/ 27 w 721"/>
                  <a:gd name="T1" fmla="*/ 1121 h 1121"/>
                  <a:gd name="T2" fmla="*/ 0 w 721"/>
                  <a:gd name="T3" fmla="*/ 1095 h 1121"/>
                  <a:gd name="T4" fmla="*/ 0 w 721"/>
                  <a:gd name="T5" fmla="*/ 27 h 1121"/>
                  <a:gd name="T6" fmla="*/ 27 w 721"/>
                  <a:gd name="T7" fmla="*/ 0 h 1121"/>
                  <a:gd name="T8" fmla="*/ 694 w 721"/>
                  <a:gd name="T9" fmla="*/ 0 h 1121"/>
                  <a:gd name="T10" fmla="*/ 721 w 721"/>
                  <a:gd name="T11" fmla="*/ 27 h 1121"/>
                  <a:gd name="T12" fmla="*/ 721 w 721"/>
                  <a:gd name="T13" fmla="*/ 1095 h 1121"/>
                  <a:gd name="T14" fmla="*/ 694 w 721"/>
                  <a:gd name="T15" fmla="*/ 1121 h 1121"/>
                  <a:gd name="T16" fmla="*/ 27 w 721"/>
                  <a:gd name="T17" fmla="*/ 1121 h 1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1" h="1121">
                    <a:moveTo>
                      <a:pt x="27" y="1121"/>
                    </a:moveTo>
                    <a:cubicBezTo>
                      <a:pt x="12" y="1121"/>
                      <a:pt x="0" y="1109"/>
                      <a:pt x="0" y="1095"/>
                    </a:cubicBezTo>
                    <a:cubicBezTo>
                      <a:pt x="0" y="27"/>
                      <a:pt x="0" y="27"/>
                      <a:pt x="0" y="27"/>
                    </a:cubicBezTo>
                    <a:cubicBezTo>
                      <a:pt x="0" y="12"/>
                      <a:pt x="12" y="0"/>
                      <a:pt x="27" y="0"/>
                    </a:cubicBezTo>
                    <a:cubicBezTo>
                      <a:pt x="694" y="0"/>
                      <a:pt x="694" y="0"/>
                      <a:pt x="694" y="0"/>
                    </a:cubicBezTo>
                    <a:cubicBezTo>
                      <a:pt x="709" y="0"/>
                      <a:pt x="721" y="12"/>
                      <a:pt x="721" y="27"/>
                    </a:cubicBezTo>
                    <a:cubicBezTo>
                      <a:pt x="721" y="1095"/>
                      <a:pt x="721" y="1095"/>
                      <a:pt x="721" y="1095"/>
                    </a:cubicBezTo>
                    <a:cubicBezTo>
                      <a:pt x="721" y="1109"/>
                      <a:pt x="709" y="1121"/>
                      <a:pt x="694" y="1121"/>
                    </a:cubicBezTo>
                    <a:lnTo>
                      <a:pt x="27" y="1121"/>
                    </a:lnTo>
                    <a:close/>
                  </a:path>
                </a:pathLst>
              </a:custGeom>
              <a:solidFill>
                <a:srgbClr val="002B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/>
                  <a:ea typeface="メイリオ"/>
                </a:endParaRPr>
              </a:p>
            </p:txBody>
          </p:sp>
          <p:sp>
            <p:nvSpPr>
              <p:cNvPr id="116" name="フリーフォーム 115"/>
              <p:cNvSpPr>
                <a:spLocks noChangeAspect="1"/>
              </p:cNvSpPr>
              <p:nvPr/>
            </p:nvSpPr>
            <p:spPr bwMode="gray">
              <a:xfrm>
                <a:off x="7607268" y="5067131"/>
                <a:ext cx="460375" cy="769939"/>
              </a:xfrm>
              <a:custGeom>
                <a:avLst/>
                <a:gdLst>
                  <a:gd name="connsiteX0" fmla="*/ 230188 w 460375"/>
                  <a:gd name="connsiteY0" fmla="*/ 703263 h 769939"/>
                  <a:gd name="connsiteX1" fmla="*/ 263526 w 460375"/>
                  <a:gd name="connsiteY1" fmla="*/ 736601 h 769939"/>
                  <a:gd name="connsiteX2" fmla="*/ 230188 w 460375"/>
                  <a:gd name="connsiteY2" fmla="*/ 769939 h 769939"/>
                  <a:gd name="connsiteX3" fmla="*/ 196850 w 460375"/>
                  <a:gd name="connsiteY3" fmla="*/ 736601 h 769939"/>
                  <a:gd name="connsiteX4" fmla="*/ 230188 w 460375"/>
                  <a:gd name="connsiteY4" fmla="*/ 703263 h 769939"/>
                  <a:gd name="connsiteX5" fmla="*/ 0 w 460375"/>
                  <a:gd name="connsiteY5" fmla="*/ 68263 h 769939"/>
                  <a:gd name="connsiteX6" fmla="*/ 460375 w 460375"/>
                  <a:gd name="connsiteY6" fmla="*/ 68263 h 769939"/>
                  <a:gd name="connsiteX7" fmla="*/ 460375 w 460375"/>
                  <a:gd name="connsiteY7" fmla="*/ 669925 h 769939"/>
                  <a:gd name="connsiteX8" fmla="*/ 0 w 460375"/>
                  <a:gd name="connsiteY8" fmla="*/ 669925 h 769939"/>
                  <a:gd name="connsiteX9" fmla="*/ 147724 w 460375"/>
                  <a:gd name="connsiteY9" fmla="*/ 0 h 769939"/>
                  <a:gd name="connsiteX10" fmla="*/ 311894 w 460375"/>
                  <a:gd name="connsiteY10" fmla="*/ 0 h 769939"/>
                  <a:gd name="connsiteX11" fmla="*/ 327025 w 460375"/>
                  <a:gd name="connsiteY11" fmla="*/ 15468 h 769939"/>
                  <a:gd name="connsiteX12" fmla="*/ 311894 w 460375"/>
                  <a:gd name="connsiteY12" fmla="*/ 30162 h 769939"/>
                  <a:gd name="connsiteX13" fmla="*/ 147724 w 460375"/>
                  <a:gd name="connsiteY13" fmla="*/ 30162 h 769939"/>
                  <a:gd name="connsiteX14" fmla="*/ 133350 w 460375"/>
                  <a:gd name="connsiteY14" fmla="*/ 15468 h 769939"/>
                  <a:gd name="connsiteX15" fmla="*/ 147724 w 460375"/>
                  <a:gd name="connsiteY15" fmla="*/ 0 h 7699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0375" h="769939">
                    <a:moveTo>
                      <a:pt x="230188" y="703263"/>
                    </a:moveTo>
                    <a:cubicBezTo>
                      <a:pt x="248600" y="703263"/>
                      <a:pt x="263526" y="718189"/>
                      <a:pt x="263526" y="736601"/>
                    </a:cubicBezTo>
                    <a:cubicBezTo>
                      <a:pt x="263526" y="755013"/>
                      <a:pt x="248600" y="769939"/>
                      <a:pt x="230188" y="769939"/>
                    </a:cubicBezTo>
                    <a:cubicBezTo>
                      <a:pt x="211776" y="769939"/>
                      <a:pt x="196850" y="755013"/>
                      <a:pt x="196850" y="736601"/>
                    </a:cubicBezTo>
                    <a:cubicBezTo>
                      <a:pt x="196850" y="718189"/>
                      <a:pt x="211776" y="703263"/>
                      <a:pt x="230188" y="703263"/>
                    </a:cubicBezTo>
                    <a:close/>
                    <a:moveTo>
                      <a:pt x="0" y="68263"/>
                    </a:moveTo>
                    <a:lnTo>
                      <a:pt x="460375" y="68263"/>
                    </a:lnTo>
                    <a:lnTo>
                      <a:pt x="460375" y="669925"/>
                    </a:lnTo>
                    <a:lnTo>
                      <a:pt x="0" y="669925"/>
                    </a:lnTo>
                    <a:close/>
                    <a:moveTo>
                      <a:pt x="147724" y="0"/>
                    </a:moveTo>
                    <a:cubicBezTo>
                      <a:pt x="147724" y="0"/>
                      <a:pt x="147724" y="0"/>
                      <a:pt x="311894" y="0"/>
                    </a:cubicBezTo>
                    <a:cubicBezTo>
                      <a:pt x="320216" y="0"/>
                      <a:pt x="327025" y="6961"/>
                      <a:pt x="327025" y="15468"/>
                    </a:cubicBezTo>
                    <a:cubicBezTo>
                      <a:pt x="327025" y="23202"/>
                      <a:pt x="320216" y="30162"/>
                      <a:pt x="311894" y="30162"/>
                    </a:cubicBezTo>
                    <a:cubicBezTo>
                      <a:pt x="311894" y="30162"/>
                      <a:pt x="311894" y="30162"/>
                      <a:pt x="147724" y="30162"/>
                    </a:cubicBezTo>
                    <a:cubicBezTo>
                      <a:pt x="140159" y="30162"/>
                      <a:pt x="133350" y="23202"/>
                      <a:pt x="133350" y="15468"/>
                    </a:cubicBezTo>
                    <a:cubicBezTo>
                      <a:pt x="133350" y="6961"/>
                      <a:pt x="140159" y="0"/>
                      <a:pt x="14772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/>
                  <a:ea typeface="メイリオ"/>
                </a:endParaRPr>
              </a:p>
            </p:txBody>
          </p:sp>
        </p:grpSp>
        <p:grpSp>
          <p:nvGrpSpPr>
            <p:cNvPr id="117" name="グループ化 116"/>
            <p:cNvGrpSpPr>
              <a:grpSpLocks noChangeAspect="1"/>
            </p:cNvGrpSpPr>
            <p:nvPr/>
          </p:nvGrpSpPr>
          <p:grpSpPr>
            <a:xfrm>
              <a:off x="5423855" y="5941668"/>
              <a:ext cx="435602" cy="432000"/>
              <a:chOff x="7027598" y="3171384"/>
              <a:chExt cx="810157" cy="803459"/>
            </a:xfrm>
          </p:grpSpPr>
          <p:sp>
            <p:nvSpPr>
              <p:cNvPr id="118" name="フリーフォーム 117"/>
              <p:cNvSpPr>
                <a:spLocks noChangeAspect="1"/>
              </p:cNvSpPr>
              <p:nvPr/>
            </p:nvSpPr>
            <p:spPr bwMode="auto">
              <a:xfrm>
                <a:off x="7027598" y="3171384"/>
                <a:ext cx="810157" cy="803459"/>
              </a:xfrm>
              <a:custGeom>
                <a:avLst/>
                <a:gdLst>
                  <a:gd name="connsiteX0" fmla="*/ 6586426 w 6911975"/>
                  <a:gd name="connsiteY0" fmla="*/ 3130551 h 6854826"/>
                  <a:gd name="connsiteX1" fmla="*/ 6911975 w 6911975"/>
                  <a:gd name="connsiteY1" fmla="*/ 3456191 h 6854826"/>
                  <a:gd name="connsiteX2" fmla="*/ 6652800 w 6911975"/>
                  <a:gd name="connsiteY2" fmla="*/ 3775509 h 6854826"/>
                  <a:gd name="connsiteX3" fmla="*/ 6602229 w 6911975"/>
                  <a:gd name="connsiteY3" fmla="*/ 4104311 h 6854826"/>
                  <a:gd name="connsiteX4" fmla="*/ 6415749 w 6911975"/>
                  <a:gd name="connsiteY4" fmla="*/ 4705007 h 6854826"/>
                  <a:gd name="connsiteX5" fmla="*/ 6118646 w 6911975"/>
                  <a:gd name="connsiteY5" fmla="*/ 5251957 h 6854826"/>
                  <a:gd name="connsiteX6" fmla="*/ 5726723 w 6911975"/>
                  <a:gd name="connsiteY6" fmla="*/ 5726192 h 6854826"/>
                  <a:gd name="connsiteX7" fmla="*/ 5249461 w 6911975"/>
                  <a:gd name="connsiteY7" fmla="*/ 6118225 h 6854826"/>
                  <a:gd name="connsiteX8" fmla="*/ 5160962 w 6911975"/>
                  <a:gd name="connsiteY8" fmla="*/ 5985440 h 6854826"/>
                  <a:gd name="connsiteX9" fmla="*/ 5609778 w 6911975"/>
                  <a:gd name="connsiteY9" fmla="*/ 5612375 h 6854826"/>
                  <a:gd name="connsiteX10" fmla="*/ 5982737 w 6911975"/>
                  <a:gd name="connsiteY10" fmla="*/ 5160272 h 6854826"/>
                  <a:gd name="connsiteX11" fmla="*/ 6264037 w 6911975"/>
                  <a:gd name="connsiteY11" fmla="*/ 4641776 h 6854826"/>
                  <a:gd name="connsiteX12" fmla="*/ 6444196 w 6911975"/>
                  <a:gd name="connsiteY12" fmla="*/ 4069534 h 6854826"/>
                  <a:gd name="connsiteX13" fmla="*/ 6488445 w 6911975"/>
                  <a:gd name="connsiteY13" fmla="*/ 3766024 h 6854826"/>
                  <a:gd name="connsiteX14" fmla="*/ 6260876 w 6911975"/>
                  <a:gd name="connsiteY14" fmla="*/ 3456191 h 6854826"/>
                  <a:gd name="connsiteX15" fmla="*/ 6586426 w 6911975"/>
                  <a:gd name="connsiteY15" fmla="*/ 3130551 h 6854826"/>
                  <a:gd name="connsiteX16" fmla="*/ 6121600 w 6911975"/>
                  <a:gd name="connsiteY16" fmla="*/ 2930525 h 6854826"/>
                  <a:gd name="connsiteX17" fmla="*/ 6172200 w 6911975"/>
                  <a:gd name="connsiteY17" fmla="*/ 3471264 h 6854826"/>
                  <a:gd name="connsiteX18" fmla="*/ 6115275 w 6911975"/>
                  <a:gd name="connsiteY18" fmla="*/ 4008840 h 6854826"/>
                  <a:gd name="connsiteX19" fmla="*/ 5960313 w 6911975"/>
                  <a:gd name="connsiteY19" fmla="*/ 4511632 h 6854826"/>
                  <a:gd name="connsiteX20" fmla="*/ 5713638 w 6911975"/>
                  <a:gd name="connsiteY20" fmla="*/ 4973315 h 6854826"/>
                  <a:gd name="connsiteX21" fmla="*/ 5590300 w 6911975"/>
                  <a:gd name="connsiteY21" fmla="*/ 5140912 h 6854826"/>
                  <a:gd name="connsiteX22" fmla="*/ 5640900 w 6911975"/>
                  <a:gd name="connsiteY22" fmla="*/ 5261076 h 6854826"/>
                  <a:gd name="connsiteX23" fmla="*/ 5384737 w 6911975"/>
                  <a:gd name="connsiteY23" fmla="*/ 5643704 h 6854826"/>
                  <a:gd name="connsiteX24" fmla="*/ 5002075 w 6911975"/>
                  <a:gd name="connsiteY24" fmla="*/ 5387565 h 6854826"/>
                  <a:gd name="connsiteX25" fmla="*/ 5258237 w 6911975"/>
                  <a:gd name="connsiteY25" fmla="*/ 5004937 h 6854826"/>
                  <a:gd name="connsiteX26" fmla="*/ 5466962 w 6911975"/>
                  <a:gd name="connsiteY26" fmla="*/ 5033397 h 6854826"/>
                  <a:gd name="connsiteX27" fmla="*/ 5577650 w 6911975"/>
                  <a:gd name="connsiteY27" fmla="*/ 4881611 h 6854826"/>
                  <a:gd name="connsiteX28" fmla="*/ 5811675 w 6911975"/>
                  <a:gd name="connsiteY28" fmla="*/ 4448387 h 6854826"/>
                  <a:gd name="connsiteX29" fmla="*/ 5957150 w 6911975"/>
                  <a:gd name="connsiteY29" fmla="*/ 3977218 h 6854826"/>
                  <a:gd name="connsiteX30" fmla="*/ 6010913 w 6911975"/>
                  <a:gd name="connsiteY30" fmla="*/ 3471264 h 6854826"/>
                  <a:gd name="connsiteX31" fmla="*/ 5960313 w 6911975"/>
                  <a:gd name="connsiteY31" fmla="*/ 2962147 h 6854826"/>
                  <a:gd name="connsiteX32" fmla="*/ 6121600 w 6911975"/>
                  <a:gd name="connsiteY32" fmla="*/ 2930525 h 6854826"/>
                  <a:gd name="connsiteX33" fmla="*/ 1261804 w 6911975"/>
                  <a:gd name="connsiteY33" fmla="*/ 1657350 h 6854826"/>
                  <a:gd name="connsiteX34" fmla="*/ 1587697 w 6911975"/>
                  <a:gd name="connsiteY34" fmla="*/ 1982988 h 6854826"/>
                  <a:gd name="connsiteX35" fmla="*/ 1261804 w 6911975"/>
                  <a:gd name="connsiteY35" fmla="*/ 2308624 h 6854826"/>
                  <a:gd name="connsiteX36" fmla="*/ 1173211 w 6911975"/>
                  <a:gd name="connsiteY36" fmla="*/ 2295978 h 6854826"/>
                  <a:gd name="connsiteX37" fmla="*/ 1097275 w 6911975"/>
                  <a:gd name="connsiteY37" fmla="*/ 2463539 h 6854826"/>
                  <a:gd name="connsiteX38" fmla="*/ 945403 w 6911975"/>
                  <a:gd name="connsiteY38" fmla="*/ 2947252 h 6854826"/>
                  <a:gd name="connsiteX39" fmla="*/ 894778 w 6911975"/>
                  <a:gd name="connsiteY39" fmla="*/ 3456257 h 6854826"/>
                  <a:gd name="connsiteX40" fmla="*/ 945403 w 6911975"/>
                  <a:gd name="connsiteY40" fmla="*/ 3965262 h 6854826"/>
                  <a:gd name="connsiteX41" fmla="*/ 1097275 w 6911975"/>
                  <a:gd name="connsiteY41" fmla="*/ 4452137 h 6854826"/>
                  <a:gd name="connsiteX42" fmla="*/ 1331412 w 6911975"/>
                  <a:gd name="connsiteY42" fmla="*/ 4885266 h 6854826"/>
                  <a:gd name="connsiteX43" fmla="*/ 1644650 w 6911975"/>
                  <a:gd name="connsiteY43" fmla="*/ 5264649 h 6854826"/>
                  <a:gd name="connsiteX44" fmla="*/ 1530745 w 6911975"/>
                  <a:gd name="connsiteY44" fmla="*/ 5381625 h 6854826"/>
                  <a:gd name="connsiteX45" fmla="*/ 1195359 w 6911975"/>
                  <a:gd name="connsiteY45" fmla="*/ 4976950 h 6854826"/>
                  <a:gd name="connsiteX46" fmla="*/ 945403 w 6911975"/>
                  <a:gd name="connsiteY46" fmla="*/ 4515368 h 6854826"/>
                  <a:gd name="connsiteX47" fmla="*/ 784038 w 6911975"/>
                  <a:gd name="connsiteY47" fmla="*/ 3996878 h 6854826"/>
                  <a:gd name="connsiteX48" fmla="*/ 730250 w 6911975"/>
                  <a:gd name="connsiteY48" fmla="*/ 3456257 h 6854826"/>
                  <a:gd name="connsiteX49" fmla="*/ 784038 w 6911975"/>
                  <a:gd name="connsiteY49" fmla="*/ 2915637 h 6854826"/>
                  <a:gd name="connsiteX50" fmla="*/ 945403 w 6911975"/>
                  <a:gd name="connsiteY50" fmla="*/ 2397147 h 6854826"/>
                  <a:gd name="connsiteX51" fmla="*/ 1033995 w 6911975"/>
                  <a:gd name="connsiteY51" fmla="*/ 2213779 h 6854826"/>
                  <a:gd name="connsiteX52" fmla="*/ 939075 w 6911975"/>
                  <a:gd name="connsiteY52" fmla="*/ 1982988 h 6854826"/>
                  <a:gd name="connsiteX53" fmla="*/ 1261804 w 6911975"/>
                  <a:gd name="connsiteY53" fmla="*/ 1657350 h 6854826"/>
                  <a:gd name="connsiteX54" fmla="*/ 3582874 w 6911975"/>
                  <a:gd name="connsiteY54" fmla="*/ 1309689 h 6854826"/>
                  <a:gd name="connsiteX55" fmla="*/ 4316429 w 6911975"/>
                  <a:gd name="connsiteY55" fmla="*/ 1458276 h 6854826"/>
                  <a:gd name="connsiteX56" fmla="*/ 4917184 w 6911975"/>
                  <a:gd name="connsiteY56" fmla="*/ 1859776 h 6854826"/>
                  <a:gd name="connsiteX57" fmla="*/ 5318742 w 6911975"/>
                  <a:gd name="connsiteY57" fmla="*/ 2460447 h 6854826"/>
                  <a:gd name="connsiteX58" fmla="*/ 5467350 w 6911975"/>
                  <a:gd name="connsiteY58" fmla="*/ 3193897 h 6854826"/>
                  <a:gd name="connsiteX59" fmla="*/ 5283962 w 6911975"/>
                  <a:gd name="connsiteY59" fmla="*/ 3936832 h 6854826"/>
                  <a:gd name="connsiteX60" fmla="*/ 5012041 w 6911975"/>
                  <a:gd name="connsiteY60" fmla="*/ 4376270 h 6854826"/>
                  <a:gd name="connsiteX61" fmla="*/ 4721148 w 6911975"/>
                  <a:gd name="connsiteY61" fmla="*/ 4793578 h 6854826"/>
                  <a:gd name="connsiteX62" fmla="*/ 4480846 w 6911975"/>
                  <a:gd name="connsiteY62" fmla="*/ 5293083 h 6854826"/>
                  <a:gd name="connsiteX63" fmla="*/ 4831814 w 6911975"/>
                  <a:gd name="connsiteY63" fmla="*/ 6854826 h 6854826"/>
                  <a:gd name="connsiteX64" fmla="*/ 2419305 w 6911975"/>
                  <a:gd name="connsiteY64" fmla="*/ 6854826 h 6854826"/>
                  <a:gd name="connsiteX65" fmla="*/ 2536295 w 6911975"/>
                  <a:gd name="connsiteY65" fmla="*/ 6535522 h 6854826"/>
                  <a:gd name="connsiteX66" fmla="*/ 2207461 w 6911975"/>
                  <a:gd name="connsiteY66" fmla="*/ 6415388 h 6854826"/>
                  <a:gd name="connsiteX67" fmla="*/ 1660457 w 6911975"/>
                  <a:gd name="connsiteY67" fmla="*/ 6118214 h 6854826"/>
                  <a:gd name="connsiteX68" fmla="*/ 1186175 w 6911975"/>
                  <a:gd name="connsiteY68" fmla="*/ 5726198 h 6854826"/>
                  <a:gd name="connsiteX69" fmla="*/ 790942 w 6911975"/>
                  <a:gd name="connsiteY69" fmla="*/ 5251984 h 6854826"/>
                  <a:gd name="connsiteX70" fmla="*/ 496887 w 6911975"/>
                  <a:gd name="connsiteY70" fmla="*/ 4705058 h 6854826"/>
                  <a:gd name="connsiteX71" fmla="*/ 645496 w 6911975"/>
                  <a:gd name="connsiteY71" fmla="*/ 4641829 h 6854826"/>
                  <a:gd name="connsiteX72" fmla="*/ 926902 w 6911975"/>
                  <a:gd name="connsiteY72" fmla="*/ 5160303 h 6854826"/>
                  <a:gd name="connsiteX73" fmla="*/ 1300003 w 6911975"/>
                  <a:gd name="connsiteY73" fmla="*/ 5612387 h 6854826"/>
                  <a:gd name="connsiteX74" fmla="*/ 1752151 w 6911975"/>
                  <a:gd name="connsiteY74" fmla="*/ 5985435 h 6854826"/>
                  <a:gd name="connsiteX75" fmla="*/ 2270698 w 6911975"/>
                  <a:gd name="connsiteY75" fmla="*/ 6266801 h 6854826"/>
                  <a:gd name="connsiteX76" fmla="*/ 2580561 w 6911975"/>
                  <a:gd name="connsiteY76" fmla="*/ 6377451 h 6854826"/>
                  <a:gd name="connsiteX77" fmla="*/ 2713359 w 6911975"/>
                  <a:gd name="connsiteY77" fmla="*/ 5495414 h 6854826"/>
                  <a:gd name="connsiteX78" fmla="*/ 2691227 w 6911975"/>
                  <a:gd name="connsiteY78" fmla="*/ 5447992 h 6854826"/>
                  <a:gd name="connsiteX79" fmla="*/ 2640637 w 6911975"/>
                  <a:gd name="connsiteY79" fmla="*/ 5435347 h 6854826"/>
                  <a:gd name="connsiteX80" fmla="*/ 1926054 w 6911975"/>
                  <a:gd name="connsiteY80" fmla="*/ 5349988 h 6854826"/>
                  <a:gd name="connsiteX81" fmla="*/ 1878625 w 6911975"/>
                  <a:gd name="connsiteY81" fmla="*/ 5245661 h 6854826"/>
                  <a:gd name="connsiteX82" fmla="*/ 1856492 w 6911975"/>
                  <a:gd name="connsiteY82" fmla="*/ 4983263 h 6854826"/>
                  <a:gd name="connsiteX83" fmla="*/ 1745827 w 6911975"/>
                  <a:gd name="connsiteY83" fmla="*/ 4850483 h 6854826"/>
                  <a:gd name="connsiteX84" fmla="*/ 1831198 w 6911975"/>
                  <a:gd name="connsiteY84" fmla="*/ 4686089 h 6854826"/>
                  <a:gd name="connsiteX85" fmla="*/ 1828036 w 6911975"/>
                  <a:gd name="connsiteY85" fmla="*/ 4663959 h 6854826"/>
                  <a:gd name="connsiteX86" fmla="*/ 1692075 w 6911975"/>
                  <a:gd name="connsiteY86" fmla="*/ 4455305 h 6854826"/>
                  <a:gd name="connsiteX87" fmla="*/ 1771122 w 6911975"/>
                  <a:gd name="connsiteY87" fmla="*/ 4227683 h 6854826"/>
                  <a:gd name="connsiteX88" fmla="*/ 1707884 w 6911975"/>
                  <a:gd name="connsiteY88" fmla="*/ 4189746 h 6854826"/>
                  <a:gd name="connsiteX89" fmla="*/ 1533982 w 6911975"/>
                  <a:gd name="connsiteY89" fmla="*/ 4136001 h 6854826"/>
                  <a:gd name="connsiteX90" fmla="*/ 1477068 w 6911975"/>
                  <a:gd name="connsiteY90" fmla="*/ 3962123 h 6854826"/>
                  <a:gd name="connsiteX91" fmla="*/ 1856492 w 6911975"/>
                  <a:gd name="connsiteY91" fmla="*/ 3317193 h 6854826"/>
                  <a:gd name="connsiteX92" fmla="*/ 1856492 w 6911975"/>
                  <a:gd name="connsiteY92" fmla="*/ 3228673 h 6854826"/>
                  <a:gd name="connsiteX93" fmla="*/ 1824873 w 6911975"/>
                  <a:gd name="connsiteY93" fmla="*/ 3070602 h 6854826"/>
                  <a:gd name="connsiteX94" fmla="*/ 1850169 w 6911975"/>
                  <a:gd name="connsiteY94" fmla="*/ 2460447 h 6854826"/>
                  <a:gd name="connsiteX95" fmla="*/ 2251726 w 6911975"/>
                  <a:gd name="connsiteY95" fmla="*/ 1859776 h 6854826"/>
                  <a:gd name="connsiteX96" fmla="*/ 2852482 w 6911975"/>
                  <a:gd name="connsiteY96" fmla="*/ 1458276 h 6854826"/>
                  <a:gd name="connsiteX97" fmla="*/ 3582874 w 6911975"/>
                  <a:gd name="connsiteY97" fmla="*/ 1309689 h 6854826"/>
                  <a:gd name="connsiteX98" fmla="*/ 3454574 w 6911975"/>
                  <a:gd name="connsiteY98" fmla="*/ 732559 h 6854826"/>
                  <a:gd name="connsiteX99" fmla="*/ 3996347 w 6911975"/>
                  <a:gd name="connsiteY99" fmla="*/ 787111 h 6854826"/>
                  <a:gd name="connsiteX100" fmla="*/ 4511643 w 6911975"/>
                  <a:gd name="connsiteY100" fmla="*/ 948393 h 6854826"/>
                  <a:gd name="connsiteX101" fmla="*/ 4973196 w 6911975"/>
                  <a:gd name="connsiteY101" fmla="*/ 1198223 h 6854826"/>
                  <a:gd name="connsiteX102" fmla="*/ 5377846 w 6911975"/>
                  <a:gd name="connsiteY102" fmla="*/ 1530275 h 6854826"/>
                  <a:gd name="connsiteX103" fmla="*/ 5520106 w 6911975"/>
                  <a:gd name="connsiteY103" fmla="*/ 1682070 h 6854826"/>
                  <a:gd name="connsiteX104" fmla="*/ 5646559 w 6911975"/>
                  <a:gd name="connsiteY104" fmla="*/ 1656771 h 6854826"/>
                  <a:gd name="connsiteX105" fmla="*/ 5972175 w 6911975"/>
                  <a:gd name="connsiteY105" fmla="*/ 1982498 h 6854826"/>
                  <a:gd name="connsiteX106" fmla="*/ 5646559 w 6911975"/>
                  <a:gd name="connsiteY106" fmla="*/ 2308226 h 6854826"/>
                  <a:gd name="connsiteX107" fmla="*/ 5320942 w 6911975"/>
                  <a:gd name="connsiteY107" fmla="*/ 1982498 h 6854826"/>
                  <a:gd name="connsiteX108" fmla="*/ 5390491 w 6911975"/>
                  <a:gd name="connsiteY108" fmla="*/ 1783267 h 6854826"/>
                  <a:gd name="connsiteX109" fmla="*/ 5264038 w 6911975"/>
                  <a:gd name="connsiteY109" fmla="*/ 1647284 h 6854826"/>
                  <a:gd name="connsiteX110" fmla="*/ 4881518 w 6911975"/>
                  <a:gd name="connsiteY110" fmla="*/ 1331044 h 6854826"/>
                  <a:gd name="connsiteX111" fmla="*/ 4448416 w 6911975"/>
                  <a:gd name="connsiteY111" fmla="*/ 1097026 h 6854826"/>
                  <a:gd name="connsiteX112" fmla="*/ 3964733 w 6911975"/>
                  <a:gd name="connsiteY112" fmla="*/ 945231 h 6854826"/>
                  <a:gd name="connsiteX113" fmla="*/ 2946787 w 6911975"/>
                  <a:gd name="connsiteY113" fmla="*/ 945231 h 6854826"/>
                  <a:gd name="connsiteX114" fmla="*/ 2459942 w 6911975"/>
                  <a:gd name="connsiteY114" fmla="*/ 1097026 h 6854826"/>
                  <a:gd name="connsiteX115" fmla="*/ 2026841 w 6911975"/>
                  <a:gd name="connsiteY115" fmla="*/ 1331044 h 6854826"/>
                  <a:gd name="connsiteX116" fmla="*/ 1935163 w 6911975"/>
                  <a:gd name="connsiteY116" fmla="*/ 1198223 h 6854826"/>
                  <a:gd name="connsiteX117" fmla="*/ 2396716 w 6911975"/>
                  <a:gd name="connsiteY117" fmla="*/ 948393 h 6854826"/>
                  <a:gd name="connsiteX118" fmla="*/ 2915174 w 6911975"/>
                  <a:gd name="connsiteY118" fmla="*/ 787111 h 6854826"/>
                  <a:gd name="connsiteX119" fmla="*/ 3454574 w 6911975"/>
                  <a:gd name="connsiteY119" fmla="*/ 732559 h 6854826"/>
                  <a:gd name="connsiteX120" fmla="*/ 2206890 w 6911975"/>
                  <a:gd name="connsiteY120" fmla="*/ 496889 h 6854826"/>
                  <a:gd name="connsiteX121" fmla="*/ 2270124 w 6911975"/>
                  <a:gd name="connsiteY121" fmla="*/ 648629 h 6854826"/>
                  <a:gd name="connsiteX122" fmla="*/ 1751600 w 6911975"/>
                  <a:gd name="connsiteY122" fmla="*/ 929980 h 6854826"/>
                  <a:gd name="connsiteX123" fmla="*/ 1299472 w 6911975"/>
                  <a:gd name="connsiteY123" fmla="*/ 1303007 h 6854826"/>
                  <a:gd name="connsiteX124" fmla="*/ 926388 w 6911975"/>
                  <a:gd name="connsiteY124" fmla="*/ 1751905 h 6854826"/>
                  <a:gd name="connsiteX125" fmla="*/ 644993 w 6911975"/>
                  <a:gd name="connsiteY125" fmla="*/ 2270350 h 6854826"/>
                  <a:gd name="connsiteX126" fmla="*/ 467936 w 6911975"/>
                  <a:gd name="connsiteY126" fmla="*/ 2842535 h 6854826"/>
                  <a:gd name="connsiteX127" fmla="*/ 420510 w 6911975"/>
                  <a:gd name="connsiteY127" fmla="*/ 3146016 h 6854826"/>
                  <a:gd name="connsiteX128" fmla="*/ 648155 w 6911975"/>
                  <a:gd name="connsiteY128" fmla="*/ 3455817 h 6854826"/>
                  <a:gd name="connsiteX129" fmla="*/ 322496 w 6911975"/>
                  <a:gd name="connsiteY129" fmla="*/ 3781426 h 6854826"/>
                  <a:gd name="connsiteX130" fmla="*/ 0 w 6911975"/>
                  <a:gd name="connsiteY130" fmla="*/ 3455817 h 6854826"/>
                  <a:gd name="connsiteX131" fmla="*/ 259262 w 6911975"/>
                  <a:gd name="connsiteY131" fmla="*/ 3136532 h 6854826"/>
                  <a:gd name="connsiteX132" fmla="*/ 306688 w 6911975"/>
                  <a:gd name="connsiteY132" fmla="*/ 2810923 h 6854826"/>
                  <a:gd name="connsiteX133" fmla="*/ 496392 w 6911975"/>
                  <a:gd name="connsiteY133" fmla="*/ 2207125 h 6854826"/>
                  <a:gd name="connsiteX134" fmla="*/ 790433 w 6911975"/>
                  <a:gd name="connsiteY134" fmla="*/ 1660228 h 6854826"/>
                  <a:gd name="connsiteX135" fmla="*/ 1185649 w 6911975"/>
                  <a:gd name="connsiteY135" fmla="*/ 1186041 h 6854826"/>
                  <a:gd name="connsiteX136" fmla="*/ 1659910 w 6911975"/>
                  <a:gd name="connsiteY136" fmla="*/ 794046 h 6854826"/>
                  <a:gd name="connsiteX137" fmla="*/ 2206890 w 6911975"/>
                  <a:gd name="connsiteY137" fmla="*/ 496889 h 6854826"/>
                  <a:gd name="connsiteX138" fmla="*/ 3456158 w 6911975"/>
                  <a:gd name="connsiteY138" fmla="*/ 0 h 6854826"/>
                  <a:gd name="connsiteX139" fmla="*/ 3772283 w 6911975"/>
                  <a:gd name="connsiteY139" fmla="*/ 259262 h 6854826"/>
                  <a:gd name="connsiteX140" fmla="*/ 4101053 w 6911975"/>
                  <a:gd name="connsiteY140" fmla="*/ 309850 h 6854826"/>
                  <a:gd name="connsiteX141" fmla="*/ 4704851 w 6911975"/>
                  <a:gd name="connsiteY141" fmla="*/ 496393 h 6854826"/>
                  <a:gd name="connsiteX142" fmla="*/ 5248586 w 6911975"/>
                  <a:gd name="connsiteY142" fmla="*/ 793595 h 6854826"/>
                  <a:gd name="connsiteX143" fmla="*/ 5725935 w 6911975"/>
                  <a:gd name="connsiteY143" fmla="*/ 1185651 h 6854826"/>
                  <a:gd name="connsiteX144" fmla="*/ 6117930 w 6911975"/>
                  <a:gd name="connsiteY144" fmla="*/ 1659911 h 6854826"/>
                  <a:gd name="connsiteX145" fmla="*/ 6415087 w 6911975"/>
                  <a:gd name="connsiteY145" fmla="*/ 2206891 h 6854826"/>
                  <a:gd name="connsiteX146" fmla="*/ 6263347 w 6911975"/>
                  <a:gd name="connsiteY146" fmla="*/ 2270125 h 6854826"/>
                  <a:gd name="connsiteX147" fmla="*/ 5981996 w 6911975"/>
                  <a:gd name="connsiteY147" fmla="*/ 1751601 h 6854826"/>
                  <a:gd name="connsiteX148" fmla="*/ 5608969 w 6911975"/>
                  <a:gd name="connsiteY148" fmla="*/ 1302635 h 6854826"/>
                  <a:gd name="connsiteX149" fmla="*/ 5160071 w 6911975"/>
                  <a:gd name="connsiteY149" fmla="*/ 929550 h 6854826"/>
                  <a:gd name="connsiteX150" fmla="*/ 4641626 w 6911975"/>
                  <a:gd name="connsiteY150" fmla="*/ 648156 h 6854826"/>
                  <a:gd name="connsiteX151" fmla="*/ 4069440 w 6911975"/>
                  <a:gd name="connsiteY151" fmla="*/ 467937 h 6854826"/>
                  <a:gd name="connsiteX152" fmla="*/ 3765960 w 6911975"/>
                  <a:gd name="connsiteY152" fmla="*/ 423673 h 6854826"/>
                  <a:gd name="connsiteX153" fmla="*/ 3456158 w 6911975"/>
                  <a:gd name="connsiteY153" fmla="*/ 651317 h 6854826"/>
                  <a:gd name="connsiteX154" fmla="*/ 3130549 w 6911975"/>
                  <a:gd name="connsiteY154" fmla="*/ 325659 h 6854826"/>
                  <a:gd name="connsiteX155" fmla="*/ 3456158 w 6911975"/>
                  <a:gd name="connsiteY155" fmla="*/ 0 h 6854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</a:cxnLst>
                <a:rect l="l" t="t" r="r" b="b"/>
                <a:pathLst>
                  <a:path w="6911975" h="6854826">
                    <a:moveTo>
                      <a:pt x="6586426" y="3130551"/>
                    </a:moveTo>
                    <a:cubicBezTo>
                      <a:pt x="6766584" y="3130551"/>
                      <a:pt x="6911975" y="3275982"/>
                      <a:pt x="6911975" y="3456191"/>
                    </a:cubicBezTo>
                    <a:cubicBezTo>
                      <a:pt x="6911975" y="3614269"/>
                      <a:pt x="6801352" y="3743893"/>
                      <a:pt x="6652800" y="3775509"/>
                    </a:cubicBezTo>
                    <a:cubicBezTo>
                      <a:pt x="6640157" y="3886163"/>
                      <a:pt x="6624354" y="3996818"/>
                      <a:pt x="6602229" y="4104311"/>
                    </a:cubicBezTo>
                    <a:cubicBezTo>
                      <a:pt x="6561140" y="4309812"/>
                      <a:pt x="6497927" y="4512152"/>
                      <a:pt x="6415749" y="4705007"/>
                    </a:cubicBezTo>
                    <a:cubicBezTo>
                      <a:pt x="6333572" y="4897863"/>
                      <a:pt x="6235591" y="5081233"/>
                      <a:pt x="6118646" y="5251957"/>
                    </a:cubicBezTo>
                    <a:cubicBezTo>
                      <a:pt x="6004862" y="5422682"/>
                      <a:pt x="5872114" y="5580760"/>
                      <a:pt x="5726723" y="5726192"/>
                    </a:cubicBezTo>
                    <a:cubicBezTo>
                      <a:pt x="5581332" y="5871623"/>
                      <a:pt x="5420137" y="6004409"/>
                      <a:pt x="5249461" y="6118225"/>
                    </a:cubicBezTo>
                    <a:cubicBezTo>
                      <a:pt x="5249461" y="6118225"/>
                      <a:pt x="5249461" y="6118225"/>
                      <a:pt x="5160962" y="5985440"/>
                    </a:cubicBezTo>
                    <a:cubicBezTo>
                      <a:pt x="5322157" y="5874785"/>
                      <a:pt x="5473869" y="5751484"/>
                      <a:pt x="5609778" y="5612375"/>
                    </a:cubicBezTo>
                    <a:cubicBezTo>
                      <a:pt x="5748847" y="5473267"/>
                      <a:pt x="5875274" y="5321512"/>
                      <a:pt x="5982737" y="5160272"/>
                    </a:cubicBezTo>
                    <a:cubicBezTo>
                      <a:pt x="6093361" y="4995871"/>
                      <a:pt x="6188181" y="4821985"/>
                      <a:pt x="6264037" y="4641776"/>
                    </a:cubicBezTo>
                    <a:cubicBezTo>
                      <a:pt x="6343054" y="4458406"/>
                      <a:pt x="6403107" y="4265551"/>
                      <a:pt x="6444196" y="4069534"/>
                    </a:cubicBezTo>
                    <a:cubicBezTo>
                      <a:pt x="6463160" y="3971525"/>
                      <a:pt x="6478963" y="3870355"/>
                      <a:pt x="6488445" y="3766024"/>
                    </a:cubicBezTo>
                    <a:cubicBezTo>
                      <a:pt x="6355697" y="3724924"/>
                      <a:pt x="6260876" y="3601623"/>
                      <a:pt x="6260876" y="3456191"/>
                    </a:cubicBezTo>
                    <a:cubicBezTo>
                      <a:pt x="6260876" y="3275982"/>
                      <a:pt x="6406267" y="3130551"/>
                      <a:pt x="6586426" y="3130551"/>
                    </a:cubicBezTo>
                    <a:close/>
                    <a:moveTo>
                      <a:pt x="6121600" y="2930525"/>
                    </a:moveTo>
                    <a:cubicBezTo>
                      <a:pt x="6156388" y="3107609"/>
                      <a:pt x="6172200" y="3291017"/>
                      <a:pt x="6172200" y="3471264"/>
                    </a:cubicBezTo>
                    <a:cubicBezTo>
                      <a:pt x="6172200" y="3651510"/>
                      <a:pt x="6153225" y="3831756"/>
                      <a:pt x="6115275" y="4008840"/>
                    </a:cubicBezTo>
                    <a:cubicBezTo>
                      <a:pt x="6080488" y="4179599"/>
                      <a:pt x="6029888" y="4350359"/>
                      <a:pt x="5960313" y="4511632"/>
                    </a:cubicBezTo>
                    <a:cubicBezTo>
                      <a:pt x="5893900" y="4669742"/>
                      <a:pt x="5811675" y="4827853"/>
                      <a:pt x="5713638" y="4973315"/>
                    </a:cubicBezTo>
                    <a:cubicBezTo>
                      <a:pt x="5672525" y="5030234"/>
                      <a:pt x="5634575" y="5087154"/>
                      <a:pt x="5590300" y="5140912"/>
                    </a:cubicBezTo>
                    <a:cubicBezTo>
                      <a:pt x="5615600" y="5175696"/>
                      <a:pt x="5631412" y="5216805"/>
                      <a:pt x="5640900" y="5261076"/>
                    </a:cubicBezTo>
                    <a:cubicBezTo>
                      <a:pt x="5675688" y="5434998"/>
                      <a:pt x="5561837" y="5605757"/>
                      <a:pt x="5384737" y="5643704"/>
                    </a:cubicBezTo>
                    <a:cubicBezTo>
                      <a:pt x="5210800" y="5678488"/>
                      <a:pt x="5036862" y="5561486"/>
                      <a:pt x="5002075" y="5387565"/>
                    </a:cubicBezTo>
                    <a:cubicBezTo>
                      <a:pt x="4967287" y="5210481"/>
                      <a:pt x="5081137" y="5039721"/>
                      <a:pt x="5258237" y="5004937"/>
                    </a:cubicBezTo>
                    <a:cubicBezTo>
                      <a:pt x="5330975" y="4989126"/>
                      <a:pt x="5403712" y="5001775"/>
                      <a:pt x="5466962" y="5033397"/>
                    </a:cubicBezTo>
                    <a:cubicBezTo>
                      <a:pt x="5504912" y="4982801"/>
                      <a:pt x="5542862" y="4935368"/>
                      <a:pt x="5577650" y="4881611"/>
                    </a:cubicBezTo>
                    <a:cubicBezTo>
                      <a:pt x="5669363" y="4745635"/>
                      <a:pt x="5748425" y="4597011"/>
                      <a:pt x="5811675" y="4448387"/>
                    </a:cubicBezTo>
                    <a:cubicBezTo>
                      <a:pt x="5874925" y="4296601"/>
                      <a:pt x="5922363" y="4138491"/>
                      <a:pt x="5957150" y="3977218"/>
                    </a:cubicBezTo>
                    <a:cubicBezTo>
                      <a:pt x="5991938" y="3809620"/>
                      <a:pt x="6010913" y="3638861"/>
                      <a:pt x="6010913" y="3471264"/>
                    </a:cubicBezTo>
                    <a:cubicBezTo>
                      <a:pt x="6010913" y="3300504"/>
                      <a:pt x="5995100" y="3129745"/>
                      <a:pt x="5960313" y="2962147"/>
                    </a:cubicBezTo>
                    <a:cubicBezTo>
                      <a:pt x="5960313" y="2962147"/>
                      <a:pt x="5960313" y="2962147"/>
                      <a:pt x="6121600" y="2930525"/>
                    </a:cubicBezTo>
                    <a:close/>
                    <a:moveTo>
                      <a:pt x="1261804" y="1657350"/>
                    </a:moveTo>
                    <a:cubicBezTo>
                      <a:pt x="1442152" y="1657350"/>
                      <a:pt x="1587697" y="1802781"/>
                      <a:pt x="1587697" y="1982988"/>
                    </a:cubicBezTo>
                    <a:cubicBezTo>
                      <a:pt x="1587697" y="2163194"/>
                      <a:pt x="1442152" y="2308624"/>
                      <a:pt x="1261804" y="2308624"/>
                    </a:cubicBezTo>
                    <a:cubicBezTo>
                      <a:pt x="1233328" y="2308624"/>
                      <a:pt x="1201687" y="2302302"/>
                      <a:pt x="1173211" y="2295978"/>
                    </a:cubicBezTo>
                    <a:cubicBezTo>
                      <a:pt x="1147899" y="2349724"/>
                      <a:pt x="1119423" y="2406631"/>
                      <a:pt x="1097275" y="2463539"/>
                    </a:cubicBezTo>
                    <a:cubicBezTo>
                      <a:pt x="1030831" y="2618454"/>
                      <a:pt x="980207" y="2782853"/>
                      <a:pt x="945403" y="2947252"/>
                    </a:cubicBezTo>
                    <a:cubicBezTo>
                      <a:pt x="910598" y="3114813"/>
                      <a:pt x="894778" y="3285535"/>
                      <a:pt x="894778" y="3456257"/>
                    </a:cubicBezTo>
                    <a:cubicBezTo>
                      <a:pt x="894778" y="3630141"/>
                      <a:pt x="910598" y="3800863"/>
                      <a:pt x="945403" y="3965262"/>
                    </a:cubicBezTo>
                    <a:cubicBezTo>
                      <a:pt x="980207" y="4132823"/>
                      <a:pt x="1030831" y="4294061"/>
                      <a:pt x="1097275" y="4452137"/>
                    </a:cubicBezTo>
                    <a:cubicBezTo>
                      <a:pt x="1160556" y="4603890"/>
                      <a:pt x="1239655" y="4749320"/>
                      <a:pt x="1331412" y="4885266"/>
                    </a:cubicBezTo>
                    <a:cubicBezTo>
                      <a:pt x="1423168" y="5021211"/>
                      <a:pt x="1527581" y="5147672"/>
                      <a:pt x="1644650" y="5264649"/>
                    </a:cubicBezTo>
                    <a:cubicBezTo>
                      <a:pt x="1644650" y="5264649"/>
                      <a:pt x="1644650" y="5264649"/>
                      <a:pt x="1530745" y="5381625"/>
                    </a:cubicBezTo>
                    <a:cubicBezTo>
                      <a:pt x="1407348" y="5255164"/>
                      <a:pt x="1293444" y="5119219"/>
                      <a:pt x="1195359" y="4976950"/>
                    </a:cubicBezTo>
                    <a:cubicBezTo>
                      <a:pt x="1097275" y="4831520"/>
                      <a:pt x="1015011" y="4676605"/>
                      <a:pt x="945403" y="4515368"/>
                    </a:cubicBezTo>
                    <a:cubicBezTo>
                      <a:pt x="875794" y="4347807"/>
                      <a:pt x="822006" y="4173923"/>
                      <a:pt x="784038" y="3996878"/>
                    </a:cubicBezTo>
                    <a:cubicBezTo>
                      <a:pt x="749234" y="3822994"/>
                      <a:pt x="730250" y="3639626"/>
                      <a:pt x="730250" y="3456257"/>
                    </a:cubicBezTo>
                    <a:cubicBezTo>
                      <a:pt x="730250" y="3272889"/>
                      <a:pt x="749234" y="3092682"/>
                      <a:pt x="784038" y="2915637"/>
                    </a:cubicBezTo>
                    <a:cubicBezTo>
                      <a:pt x="822006" y="2738591"/>
                      <a:pt x="875794" y="2564707"/>
                      <a:pt x="945403" y="2397147"/>
                    </a:cubicBezTo>
                    <a:cubicBezTo>
                      <a:pt x="970715" y="2337078"/>
                      <a:pt x="1002355" y="2273847"/>
                      <a:pt x="1033995" y="2213779"/>
                    </a:cubicBezTo>
                    <a:cubicBezTo>
                      <a:pt x="973879" y="2153710"/>
                      <a:pt x="939075" y="2074672"/>
                      <a:pt x="939075" y="1982988"/>
                    </a:cubicBezTo>
                    <a:cubicBezTo>
                      <a:pt x="939075" y="1802781"/>
                      <a:pt x="1084619" y="1657350"/>
                      <a:pt x="1261804" y="1657350"/>
                    </a:cubicBezTo>
                    <a:close/>
                    <a:moveTo>
                      <a:pt x="3582874" y="1309689"/>
                    </a:moveTo>
                    <a:cubicBezTo>
                      <a:pt x="3845310" y="1309689"/>
                      <a:pt x="4091936" y="1363433"/>
                      <a:pt x="4316429" y="1458276"/>
                    </a:cubicBezTo>
                    <a:cubicBezTo>
                      <a:pt x="4544083" y="1553118"/>
                      <a:pt x="4746443" y="1692221"/>
                      <a:pt x="4917184" y="1859776"/>
                    </a:cubicBezTo>
                    <a:cubicBezTo>
                      <a:pt x="5087926" y="2030494"/>
                      <a:pt x="5223886" y="2235986"/>
                      <a:pt x="5318742" y="2460447"/>
                    </a:cubicBezTo>
                    <a:cubicBezTo>
                      <a:pt x="5413598" y="2684908"/>
                      <a:pt x="5467350" y="2931499"/>
                      <a:pt x="5467350" y="3193897"/>
                    </a:cubicBezTo>
                    <a:cubicBezTo>
                      <a:pt x="5467350" y="3453134"/>
                      <a:pt x="5353523" y="3778760"/>
                      <a:pt x="5283962" y="3936832"/>
                    </a:cubicBezTo>
                    <a:cubicBezTo>
                      <a:pt x="5236534" y="4047481"/>
                      <a:pt x="5129030" y="4215037"/>
                      <a:pt x="5012041" y="4376270"/>
                    </a:cubicBezTo>
                    <a:cubicBezTo>
                      <a:pt x="4901375" y="4556471"/>
                      <a:pt x="4793871" y="4711381"/>
                      <a:pt x="4721148" y="4793578"/>
                    </a:cubicBezTo>
                    <a:cubicBezTo>
                      <a:pt x="4531436" y="5027523"/>
                      <a:pt x="4480846" y="5185594"/>
                      <a:pt x="4480846" y="5293083"/>
                    </a:cubicBezTo>
                    <a:cubicBezTo>
                      <a:pt x="4480846" y="5666131"/>
                      <a:pt x="4831814" y="6238349"/>
                      <a:pt x="4831814" y="6854826"/>
                    </a:cubicBezTo>
                    <a:cubicBezTo>
                      <a:pt x="4683206" y="6854826"/>
                      <a:pt x="2514162" y="6854826"/>
                      <a:pt x="2419305" y="6854826"/>
                    </a:cubicBezTo>
                    <a:cubicBezTo>
                      <a:pt x="2460410" y="6763145"/>
                      <a:pt x="2498352" y="6655657"/>
                      <a:pt x="2536295" y="6535522"/>
                    </a:cubicBezTo>
                    <a:cubicBezTo>
                      <a:pt x="2422467" y="6500747"/>
                      <a:pt x="2314964" y="6462810"/>
                      <a:pt x="2207461" y="6415388"/>
                    </a:cubicBezTo>
                    <a:cubicBezTo>
                      <a:pt x="2014586" y="6336353"/>
                      <a:pt x="1831198" y="6235187"/>
                      <a:pt x="1660457" y="6118214"/>
                    </a:cubicBezTo>
                    <a:cubicBezTo>
                      <a:pt x="1489715" y="6004403"/>
                      <a:pt x="1331622" y="5871623"/>
                      <a:pt x="1186175" y="5726198"/>
                    </a:cubicBezTo>
                    <a:cubicBezTo>
                      <a:pt x="1040729" y="5580772"/>
                      <a:pt x="907931" y="5422701"/>
                      <a:pt x="790942" y="5251984"/>
                    </a:cubicBezTo>
                    <a:cubicBezTo>
                      <a:pt x="677115" y="5081267"/>
                      <a:pt x="575934" y="4897905"/>
                      <a:pt x="496887" y="4705058"/>
                    </a:cubicBezTo>
                    <a:cubicBezTo>
                      <a:pt x="496887" y="4705058"/>
                      <a:pt x="496887" y="4705058"/>
                      <a:pt x="645496" y="4641829"/>
                    </a:cubicBezTo>
                    <a:cubicBezTo>
                      <a:pt x="721381" y="4822030"/>
                      <a:pt x="816237" y="4995909"/>
                      <a:pt x="926902" y="5160303"/>
                    </a:cubicBezTo>
                    <a:cubicBezTo>
                      <a:pt x="1037567" y="5321535"/>
                      <a:pt x="1160880" y="5473284"/>
                      <a:pt x="1300003" y="5612387"/>
                    </a:cubicBezTo>
                    <a:cubicBezTo>
                      <a:pt x="1439126" y="5751489"/>
                      <a:pt x="1590895" y="5874785"/>
                      <a:pt x="1752151" y="5985435"/>
                    </a:cubicBezTo>
                    <a:cubicBezTo>
                      <a:pt x="1913406" y="6096084"/>
                      <a:pt x="2090471" y="6190927"/>
                      <a:pt x="2270698" y="6266801"/>
                    </a:cubicBezTo>
                    <a:cubicBezTo>
                      <a:pt x="2371877" y="6307900"/>
                      <a:pt x="2476219" y="6345837"/>
                      <a:pt x="2580561" y="6377451"/>
                    </a:cubicBezTo>
                    <a:cubicBezTo>
                      <a:pt x="2656446" y="6099246"/>
                      <a:pt x="2713359" y="5783103"/>
                      <a:pt x="2713359" y="5495414"/>
                    </a:cubicBezTo>
                    <a:cubicBezTo>
                      <a:pt x="2713359" y="5476445"/>
                      <a:pt x="2703874" y="5460638"/>
                      <a:pt x="2691227" y="5447992"/>
                    </a:cubicBezTo>
                    <a:cubicBezTo>
                      <a:pt x="2675417" y="5435347"/>
                      <a:pt x="2656446" y="5432185"/>
                      <a:pt x="2640637" y="5435347"/>
                    </a:cubicBezTo>
                    <a:cubicBezTo>
                      <a:pt x="2533133" y="5457477"/>
                      <a:pt x="2046205" y="5447992"/>
                      <a:pt x="1926054" y="5349988"/>
                    </a:cubicBezTo>
                    <a:cubicBezTo>
                      <a:pt x="1894435" y="5327858"/>
                      <a:pt x="1878625" y="5293083"/>
                      <a:pt x="1878625" y="5245661"/>
                    </a:cubicBezTo>
                    <a:cubicBezTo>
                      <a:pt x="1878625" y="5245661"/>
                      <a:pt x="1878625" y="5245661"/>
                      <a:pt x="1856492" y="4983263"/>
                    </a:cubicBezTo>
                    <a:cubicBezTo>
                      <a:pt x="1805903" y="4939003"/>
                      <a:pt x="1755312" y="4888420"/>
                      <a:pt x="1745827" y="4850483"/>
                    </a:cubicBezTo>
                    <a:cubicBezTo>
                      <a:pt x="1733179" y="4799900"/>
                      <a:pt x="1783770" y="4736672"/>
                      <a:pt x="1831198" y="4686089"/>
                    </a:cubicBezTo>
                    <a:cubicBezTo>
                      <a:pt x="1831198" y="4686089"/>
                      <a:pt x="1831198" y="4686089"/>
                      <a:pt x="1828036" y="4663959"/>
                    </a:cubicBezTo>
                    <a:cubicBezTo>
                      <a:pt x="1717370" y="4603892"/>
                      <a:pt x="1641485" y="4556471"/>
                      <a:pt x="1692075" y="4455305"/>
                    </a:cubicBezTo>
                    <a:cubicBezTo>
                      <a:pt x="1714209" y="4411045"/>
                      <a:pt x="1745827" y="4319364"/>
                      <a:pt x="1771122" y="4227683"/>
                    </a:cubicBezTo>
                    <a:cubicBezTo>
                      <a:pt x="1755312" y="4211876"/>
                      <a:pt x="1736341" y="4199230"/>
                      <a:pt x="1707884" y="4189746"/>
                    </a:cubicBezTo>
                    <a:cubicBezTo>
                      <a:pt x="1707884" y="4189746"/>
                      <a:pt x="1707884" y="4189746"/>
                      <a:pt x="1533982" y="4136001"/>
                    </a:cubicBezTo>
                    <a:cubicBezTo>
                      <a:pt x="1483391" y="4120194"/>
                      <a:pt x="1429640" y="4060127"/>
                      <a:pt x="1477068" y="3962123"/>
                    </a:cubicBezTo>
                    <a:cubicBezTo>
                      <a:pt x="1477068" y="3962123"/>
                      <a:pt x="1847007" y="3351969"/>
                      <a:pt x="1856492" y="3317193"/>
                    </a:cubicBezTo>
                    <a:cubicBezTo>
                      <a:pt x="1869140" y="3276094"/>
                      <a:pt x="1859654" y="3244480"/>
                      <a:pt x="1856492" y="3228673"/>
                    </a:cubicBezTo>
                    <a:cubicBezTo>
                      <a:pt x="1843845" y="3171767"/>
                      <a:pt x="1834360" y="3118023"/>
                      <a:pt x="1824873" y="3070602"/>
                    </a:cubicBezTo>
                    <a:cubicBezTo>
                      <a:pt x="1780608" y="2871432"/>
                      <a:pt x="1774284" y="2643809"/>
                      <a:pt x="1850169" y="2460447"/>
                    </a:cubicBezTo>
                    <a:cubicBezTo>
                      <a:pt x="1945025" y="2235986"/>
                      <a:pt x="2080986" y="2030494"/>
                      <a:pt x="2251726" y="1859776"/>
                    </a:cubicBezTo>
                    <a:cubicBezTo>
                      <a:pt x="2422467" y="1692221"/>
                      <a:pt x="2624828" y="1553118"/>
                      <a:pt x="2852482" y="1458276"/>
                    </a:cubicBezTo>
                    <a:cubicBezTo>
                      <a:pt x="3076975" y="1363433"/>
                      <a:pt x="3323601" y="1309689"/>
                      <a:pt x="3582874" y="1309689"/>
                    </a:cubicBezTo>
                    <a:close/>
                    <a:moveTo>
                      <a:pt x="3454574" y="732559"/>
                    </a:moveTo>
                    <a:cubicBezTo>
                      <a:pt x="3636746" y="732559"/>
                      <a:pt x="3819313" y="750743"/>
                      <a:pt x="3996347" y="787111"/>
                    </a:cubicBezTo>
                    <a:cubicBezTo>
                      <a:pt x="4173381" y="821897"/>
                      <a:pt x="4347254" y="875658"/>
                      <a:pt x="4511643" y="948393"/>
                    </a:cubicBezTo>
                    <a:cubicBezTo>
                      <a:pt x="4672870" y="1014803"/>
                      <a:pt x="4830937" y="1100188"/>
                      <a:pt x="4973196" y="1198223"/>
                    </a:cubicBezTo>
                    <a:cubicBezTo>
                      <a:pt x="5118617" y="1293095"/>
                      <a:pt x="5254554" y="1406941"/>
                      <a:pt x="5377846" y="1530275"/>
                    </a:cubicBezTo>
                    <a:cubicBezTo>
                      <a:pt x="5428427" y="1580873"/>
                      <a:pt x="5472686" y="1631472"/>
                      <a:pt x="5520106" y="1682070"/>
                    </a:cubicBezTo>
                    <a:cubicBezTo>
                      <a:pt x="5558041" y="1666258"/>
                      <a:pt x="5602300" y="1656771"/>
                      <a:pt x="5646559" y="1656771"/>
                    </a:cubicBezTo>
                    <a:cubicBezTo>
                      <a:pt x="5826754" y="1656771"/>
                      <a:pt x="5972175" y="1802241"/>
                      <a:pt x="5972175" y="1982498"/>
                    </a:cubicBezTo>
                    <a:cubicBezTo>
                      <a:pt x="5972175" y="2162755"/>
                      <a:pt x="5826754" y="2308226"/>
                      <a:pt x="5646559" y="2308226"/>
                    </a:cubicBezTo>
                    <a:cubicBezTo>
                      <a:pt x="5466363" y="2308226"/>
                      <a:pt x="5320942" y="2162755"/>
                      <a:pt x="5320942" y="1982498"/>
                    </a:cubicBezTo>
                    <a:cubicBezTo>
                      <a:pt x="5320942" y="1906601"/>
                      <a:pt x="5346233" y="1837028"/>
                      <a:pt x="5390491" y="1783267"/>
                    </a:cubicBezTo>
                    <a:cubicBezTo>
                      <a:pt x="5349394" y="1735831"/>
                      <a:pt x="5308297" y="1691557"/>
                      <a:pt x="5264038" y="1647284"/>
                    </a:cubicBezTo>
                    <a:cubicBezTo>
                      <a:pt x="5147069" y="1530275"/>
                      <a:pt x="5017455" y="1422753"/>
                      <a:pt x="4881518" y="1331044"/>
                    </a:cubicBezTo>
                    <a:cubicBezTo>
                      <a:pt x="4745581" y="1239334"/>
                      <a:pt x="4600160" y="1160274"/>
                      <a:pt x="4448416" y="1097026"/>
                    </a:cubicBezTo>
                    <a:cubicBezTo>
                      <a:pt x="4293511" y="1030615"/>
                      <a:pt x="4129122" y="980017"/>
                      <a:pt x="3964733" y="945231"/>
                    </a:cubicBezTo>
                    <a:cubicBezTo>
                      <a:pt x="3632794" y="878820"/>
                      <a:pt x="3278726" y="878820"/>
                      <a:pt x="2946787" y="945231"/>
                    </a:cubicBezTo>
                    <a:cubicBezTo>
                      <a:pt x="2779237" y="980017"/>
                      <a:pt x="2618009" y="1030615"/>
                      <a:pt x="2459942" y="1097026"/>
                    </a:cubicBezTo>
                    <a:cubicBezTo>
                      <a:pt x="2308199" y="1160274"/>
                      <a:pt x="2162778" y="1239334"/>
                      <a:pt x="2026841" y="1331044"/>
                    </a:cubicBezTo>
                    <a:cubicBezTo>
                      <a:pt x="2026841" y="1331044"/>
                      <a:pt x="2026841" y="1331044"/>
                      <a:pt x="1935163" y="1198223"/>
                    </a:cubicBezTo>
                    <a:cubicBezTo>
                      <a:pt x="2080584" y="1100188"/>
                      <a:pt x="2235488" y="1014803"/>
                      <a:pt x="2396716" y="948393"/>
                    </a:cubicBezTo>
                    <a:cubicBezTo>
                      <a:pt x="2564266" y="875658"/>
                      <a:pt x="2738139" y="821897"/>
                      <a:pt x="2915174" y="787111"/>
                    </a:cubicBezTo>
                    <a:cubicBezTo>
                      <a:pt x="3090627" y="750743"/>
                      <a:pt x="3272403" y="732559"/>
                      <a:pt x="3454574" y="732559"/>
                    </a:cubicBezTo>
                    <a:close/>
                    <a:moveTo>
                      <a:pt x="2206890" y="496889"/>
                    </a:moveTo>
                    <a:cubicBezTo>
                      <a:pt x="2206890" y="496889"/>
                      <a:pt x="2206890" y="496889"/>
                      <a:pt x="2270124" y="648629"/>
                    </a:cubicBezTo>
                    <a:cubicBezTo>
                      <a:pt x="2089906" y="724499"/>
                      <a:pt x="1912849" y="819336"/>
                      <a:pt x="1751600" y="929980"/>
                    </a:cubicBezTo>
                    <a:cubicBezTo>
                      <a:pt x="1590352" y="1037462"/>
                      <a:pt x="1438588" y="1163912"/>
                      <a:pt x="1299472" y="1303007"/>
                    </a:cubicBezTo>
                    <a:cubicBezTo>
                      <a:pt x="1160356" y="1438941"/>
                      <a:pt x="1037048" y="1590681"/>
                      <a:pt x="926388" y="1751905"/>
                    </a:cubicBezTo>
                    <a:cubicBezTo>
                      <a:pt x="815727" y="1916290"/>
                      <a:pt x="720875" y="2090158"/>
                      <a:pt x="644993" y="2270350"/>
                    </a:cubicBezTo>
                    <a:cubicBezTo>
                      <a:pt x="565950" y="2453702"/>
                      <a:pt x="509039" y="2646538"/>
                      <a:pt x="467936" y="2842535"/>
                    </a:cubicBezTo>
                    <a:cubicBezTo>
                      <a:pt x="445804" y="2943696"/>
                      <a:pt x="429995" y="3044856"/>
                      <a:pt x="420510" y="3146016"/>
                    </a:cubicBezTo>
                    <a:cubicBezTo>
                      <a:pt x="553303" y="3187112"/>
                      <a:pt x="648155" y="3310400"/>
                      <a:pt x="648155" y="3455817"/>
                    </a:cubicBezTo>
                    <a:cubicBezTo>
                      <a:pt x="648155" y="3636009"/>
                      <a:pt x="502715" y="3781426"/>
                      <a:pt x="322496" y="3781426"/>
                    </a:cubicBezTo>
                    <a:cubicBezTo>
                      <a:pt x="145439" y="3781426"/>
                      <a:pt x="0" y="3636009"/>
                      <a:pt x="0" y="3455817"/>
                    </a:cubicBezTo>
                    <a:cubicBezTo>
                      <a:pt x="0" y="3300917"/>
                      <a:pt x="110660" y="3168145"/>
                      <a:pt x="259262" y="3136532"/>
                    </a:cubicBezTo>
                    <a:cubicBezTo>
                      <a:pt x="268747" y="3029049"/>
                      <a:pt x="284556" y="2918406"/>
                      <a:pt x="306688" y="2810923"/>
                    </a:cubicBezTo>
                    <a:cubicBezTo>
                      <a:pt x="350952" y="2602281"/>
                      <a:pt x="414187" y="2399961"/>
                      <a:pt x="496392" y="2207125"/>
                    </a:cubicBezTo>
                    <a:cubicBezTo>
                      <a:pt x="575435" y="2017450"/>
                      <a:pt x="676611" y="1834097"/>
                      <a:pt x="790433" y="1660228"/>
                    </a:cubicBezTo>
                    <a:cubicBezTo>
                      <a:pt x="907417" y="1492682"/>
                      <a:pt x="1040210" y="1331459"/>
                      <a:pt x="1185649" y="1186041"/>
                    </a:cubicBezTo>
                    <a:cubicBezTo>
                      <a:pt x="1331090" y="1040623"/>
                      <a:pt x="1489176" y="907851"/>
                      <a:pt x="1659910" y="794046"/>
                    </a:cubicBezTo>
                    <a:cubicBezTo>
                      <a:pt x="1830643" y="677080"/>
                      <a:pt x="2014024" y="579081"/>
                      <a:pt x="2206890" y="496889"/>
                    </a:cubicBezTo>
                    <a:close/>
                    <a:moveTo>
                      <a:pt x="3456158" y="0"/>
                    </a:moveTo>
                    <a:cubicBezTo>
                      <a:pt x="3611059" y="0"/>
                      <a:pt x="3743832" y="110661"/>
                      <a:pt x="3772283" y="259262"/>
                    </a:cubicBezTo>
                    <a:cubicBezTo>
                      <a:pt x="3882927" y="271909"/>
                      <a:pt x="3993570" y="287718"/>
                      <a:pt x="4101053" y="309850"/>
                    </a:cubicBezTo>
                    <a:cubicBezTo>
                      <a:pt x="4306534" y="350953"/>
                      <a:pt x="4512015" y="414187"/>
                      <a:pt x="4704851" y="496393"/>
                    </a:cubicBezTo>
                    <a:cubicBezTo>
                      <a:pt x="4894526" y="578598"/>
                      <a:pt x="5077879" y="676611"/>
                      <a:pt x="5248586" y="793595"/>
                    </a:cubicBezTo>
                    <a:cubicBezTo>
                      <a:pt x="5419294" y="907418"/>
                      <a:pt x="5580517" y="1040211"/>
                      <a:pt x="5725935" y="1185651"/>
                    </a:cubicBezTo>
                    <a:cubicBezTo>
                      <a:pt x="5871352" y="1331090"/>
                      <a:pt x="6004125" y="1492339"/>
                      <a:pt x="6117930" y="1659911"/>
                    </a:cubicBezTo>
                    <a:cubicBezTo>
                      <a:pt x="6234896" y="1833806"/>
                      <a:pt x="6332895" y="2017187"/>
                      <a:pt x="6415087" y="2206891"/>
                    </a:cubicBezTo>
                    <a:cubicBezTo>
                      <a:pt x="6415087" y="2206891"/>
                      <a:pt x="6415087" y="2206891"/>
                      <a:pt x="6263347" y="2270125"/>
                    </a:cubicBezTo>
                    <a:cubicBezTo>
                      <a:pt x="6187477" y="2089907"/>
                      <a:pt x="6092640" y="1916011"/>
                      <a:pt x="5981996" y="1751601"/>
                    </a:cubicBezTo>
                    <a:cubicBezTo>
                      <a:pt x="5874513" y="1590353"/>
                      <a:pt x="5748064" y="1438589"/>
                      <a:pt x="5608969" y="1302635"/>
                    </a:cubicBezTo>
                    <a:cubicBezTo>
                      <a:pt x="5473035" y="1163518"/>
                      <a:pt x="5321295" y="1037049"/>
                      <a:pt x="5160071" y="929550"/>
                    </a:cubicBezTo>
                    <a:cubicBezTo>
                      <a:pt x="4995686" y="818889"/>
                      <a:pt x="4821818" y="724037"/>
                      <a:pt x="4641626" y="648156"/>
                    </a:cubicBezTo>
                    <a:cubicBezTo>
                      <a:pt x="4458274" y="569112"/>
                      <a:pt x="4265438" y="509039"/>
                      <a:pt x="4069440" y="467937"/>
                    </a:cubicBezTo>
                    <a:cubicBezTo>
                      <a:pt x="3968280" y="448966"/>
                      <a:pt x="3867120" y="433158"/>
                      <a:pt x="3765960" y="423673"/>
                    </a:cubicBezTo>
                    <a:cubicBezTo>
                      <a:pt x="3724864" y="553304"/>
                      <a:pt x="3601575" y="651317"/>
                      <a:pt x="3456158" y="651317"/>
                    </a:cubicBezTo>
                    <a:cubicBezTo>
                      <a:pt x="3275967" y="651317"/>
                      <a:pt x="3130549" y="505878"/>
                      <a:pt x="3130549" y="325659"/>
                    </a:cubicBezTo>
                    <a:cubicBezTo>
                      <a:pt x="3130549" y="145440"/>
                      <a:pt x="3275967" y="0"/>
                      <a:pt x="3456158" y="0"/>
                    </a:cubicBezTo>
                    <a:close/>
                  </a:path>
                </a:pathLst>
              </a:custGeom>
              <a:solidFill>
                <a:srgbClr val="002B6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/>
                  <a:ea typeface="メイリオ"/>
                </a:endParaRPr>
              </a:p>
            </p:txBody>
          </p:sp>
          <p:sp>
            <p:nvSpPr>
              <p:cNvPr id="119" name="フリーフォーム 118"/>
              <p:cNvSpPr>
                <a:spLocks noChangeAspect="1"/>
              </p:cNvSpPr>
              <p:nvPr/>
            </p:nvSpPr>
            <p:spPr bwMode="auto">
              <a:xfrm>
                <a:off x="7347030" y="3356392"/>
                <a:ext cx="285357" cy="287055"/>
              </a:xfrm>
              <a:custGeom>
                <a:avLst/>
                <a:gdLst>
                  <a:gd name="connsiteX0" fmla="*/ 112101 w 285357"/>
                  <a:gd name="connsiteY0" fmla="*/ 222170 h 287055"/>
                  <a:gd name="connsiteX1" fmla="*/ 106726 w 285357"/>
                  <a:gd name="connsiteY1" fmla="*/ 222728 h 287055"/>
                  <a:gd name="connsiteX2" fmla="*/ 101938 w 285357"/>
                  <a:gd name="connsiteY2" fmla="*/ 224565 h 287055"/>
                  <a:gd name="connsiteX3" fmla="*/ 96782 w 285357"/>
                  <a:gd name="connsiteY3" fmla="*/ 248456 h 287055"/>
                  <a:gd name="connsiteX4" fmla="*/ 112987 w 285357"/>
                  <a:gd name="connsiteY4" fmla="*/ 256175 h 287055"/>
                  <a:gd name="connsiteX5" fmla="*/ 120722 w 285357"/>
                  <a:gd name="connsiteY5" fmla="*/ 253602 h 287055"/>
                  <a:gd name="connsiteX6" fmla="*/ 125878 w 285357"/>
                  <a:gd name="connsiteY6" fmla="*/ 230079 h 287055"/>
                  <a:gd name="connsiteX7" fmla="*/ 112101 w 285357"/>
                  <a:gd name="connsiteY7" fmla="*/ 222170 h 287055"/>
                  <a:gd name="connsiteX8" fmla="*/ 105605 w 285357"/>
                  <a:gd name="connsiteY8" fmla="*/ 190519 h 287055"/>
                  <a:gd name="connsiteX9" fmla="*/ 112992 w 285357"/>
                  <a:gd name="connsiteY9" fmla="*/ 194950 h 287055"/>
                  <a:gd name="connsiteX10" fmla="*/ 114838 w 285357"/>
                  <a:gd name="connsiteY10" fmla="*/ 202337 h 287055"/>
                  <a:gd name="connsiteX11" fmla="*/ 124071 w 285357"/>
                  <a:gd name="connsiteY11" fmla="*/ 204184 h 287055"/>
                  <a:gd name="connsiteX12" fmla="*/ 128872 w 285357"/>
                  <a:gd name="connsiteY12" fmla="*/ 199013 h 287055"/>
                  <a:gd name="connsiteX13" fmla="*/ 136997 w 285357"/>
                  <a:gd name="connsiteY13" fmla="*/ 197905 h 287055"/>
                  <a:gd name="connsiteX14" fmla="*/ 141429 w 285357"/>
                  <a:gd name="connsiteY14" fmla="*/ 200860 h 287055"/>
                  <a:gd name="connsiteX15" fmla="*/ 143276 w 285357"/>
                  <a:gd name="connsiteY15" fmla="*/ 208985 h 287055"/>
                  <a:gd name="connsiteX16" fmla="*/ 139582 w 285357"/>
                  <a:gd name="connsiteY16" fmla="*/ 215263 h 287055"/>
                  <a:gd name="connsiteX17" fmla="*/ 144753 w 285357"/>
                  <a:gd name="connsiteY17" fmla="*/ 223388 h 287055"/>
                  <a:gd name="connsiteX18" fmla="*/ 151770 w 285357"/>
                  <a:gd name="connsiteY18" fmla="*/ 223019 h 287055"/>
                  <a:gd name="connsiteX19" fmla="*/ 158417 w 285357"/>
                  <a:gd name="connsiteY19" fmla="*/ 228190 h 287055"/>
                  <a:gd name="connsiteX20" fmla="*/ 159156 w 285357"/>
                  <a:gd name="connsiteY20" fmla="*/ 232991 h 287055"/>
                  <a:gd name="connsiteX21" fmla="*/ 154724 w 285357"/>
                  <a:gd name="connsiteY21" fmla="*/ 240377 h 287055"/>
                  <a:gd name="connsiteX22" fmla="*/ 148077 w 285357"/>
                  <a:gd name="connsiteY22" fmla="*/ 242593 h 287055"/>
                  <a:gd name="connsiteX23" fmla="*/ 145861 w 285357"/>
                  <a:gd name="connsiteY23" fmla="*/ 251457 h 287055"/>
                  <a:gd name="connsiteX24" fmla="*/ 151031 w 285357"/>
                  <a:gd name="connsiteY24" fmla="*/ 256258 h 287055"/>
                  <a:gd name="connsiteX25" fmla="*/ 152139 w 285357"/>
                  <a:gd name="connsiteY25" fmla="*/ 264753 h 287055"/>
                  <a:gd name="connsiteX26" fmla="*/ 149185 w 285357"/>
                  <a:gd name="connsiteY26" fmla="*/ 268815 h 287055"/>
                  <a:gd name="connsiteX27" fmla="*/ 141060 w 285357"/>
                  <a:gd name="connsiteY27" fmla="*/ 270662 h 287055"/>
                  <a:gd name="connsiteX28" fmla="*/ 134412 w 285357"/>
                  <a:gd name="connsiteY28" fmla="*/ 267338 h 287055"/>
                  <a:gd name="connsiteX29" fmla="*/ 127026 w 285357"/>
                  <a:gd name="connsiteY29" fmla="*/ 272508 h 287055"/>
                  <a:gd name="connsiteX30" fmla="*/ 127026 w 285357"/>
                  <a:gd name="connsiteY30" fmla="*/ 279526 h 287055"/>
                  <a:gd name="connsiteX31" fmla="*/ 121855 w 285357"/>
                  <a:gd name="connsiteY31" fmla="*/ 286173 h 287055"/>
                  <a:gd name="connsiteX32" fmla="*/ 119639 w 285357"/>
                  <a:gd name="connsiteY32" fmla="*/ 286173 h 287055"/>
                  <a:gd name="connsiteX33" fmla="*/ 119639 w 285357"/>
                  <a:gd name="connsiteY33" fmla="*/ 286543 h 287055"/>
                  <a:gd name="connsiteX34" fmla="*/ 116685 w 285357"/>
                  <a:gd name="connsiteY34" fmla="*/ 286912 h 287055"/>
                  <a:gd name="connsiteX35" fmla="*/ 109668 w 285357"/>
                  <a:gd name="connsiteY35" fmla="*/ 282480 h 287055"/>
                  <a:gd name="connsiteX36" fmla="*/ 107452 w 285357"/>
                  <a:gd name="connsiteY36" fmla="*/ 275463 h 287055"/>
                  <a:gd name="connsiteX37" fmla="*/ 98588 w 285357"/>
                  <a:gd name="connsiteY37" fmla="*/ 273247 h 287055"/>
                  <a:gd name="connsiteX38" fmla="*/ 93418 w 285357"/>
                  <a:gd name="connsiteY38" fmla="*/ 278787 h 287055"/>
                  <a:gd name="connsiteX39" fmla="*/ 85293 w 285357"/>
                  <a:gd name="connsiteY39" fmla="*/ 279895 h 287055"/>
                  <a:gd name="connsiteX40" fmla="*/ 81231 w 285357"/>
                  <a:gd name="connsiteY40" fmla="*/ 276571 h 287055"/>
                  <a:gd name="connsiteX41" fmla="*/ 79015 w 285357"/>
                  <a:gd name="connsiteY41" fmla="*/ 268815 h 287055"/>
                  <a:gd name="connsiteX42" fmla="*/ 83077 w 285357"/>
                  <a:gd name="connsiteY42" fmla="*/ 261798 h 287055"/>
                  <a:gd name="connsiteX43" fmla="*/ 78276 w 285357"/>
                  <a:gd name="connsiteY43" fmla="*/ 254412 h 287055"/>
                  <a:gd name="connsiteX44" fmla="*/ 70520 w 285357"/>
                  <a:gd name="connsiteY44" fmla="*/ 254781 h 287055"/>
                  <a:gd name="connsiteX45" fmla="*/ 63873 w 285357"/>
                  <a:gd name="connsiteY45" fmla="*/ 249610 h 287055"/>
                  <a:gd name="connsiteX46" fmla="*/ 63134 w 285357"/>
                  <a:gd name="connsiteY46" fmla="*/ 244440 h 287055"/>
                  <a:gd name="connsiteX47" fmla="*/ 67566 w 285357"/>
                  <a:gd name="connsiteY47" fmla="*/ 237423 h 287055"/>
                  <a:gd name="connsiteX48" fmla="*/ 75322 w 285357"/>
                  <a:gd name="connsiteY48" fmla="*/ 234837 h 287055"/>
                  <a:gd name="connsiteX49" fmla="*/ 77168 w 285357"/>
                  <a:gd name="connsiteY49" fmla="*/ 226712 h 287055"/>
                  <a:gd name="connsiteX50" fmla="*/ 71259 w 285357"/>
                  <a:gd name="connsiteY50" fmla="*/ 221542 h 287055"/>
                  <a:gd name="connsiteX51" fmla="*/ 70151 w 285357"/>
                  <a:gd name="connsiteY51" fmla="*/ 213047 h 287055"/>
                  <a:gd name="connsiteX52" fmla="*/ 73106 w 285357"/>
                  <a:gd name="connsiteY52" fmla="*/ 208615 h 287055"/>
                  <a:gd name="connsiteX53" fmla="*/ 74952 w 285357"/>
                  <a:gd name="connsiteY53" fmla="*/ 207138 h 287055"/>
                  <a:gd name="connsiteX54" fmla="*/ 81231 w 285357"/>
                  <a:gd name="connsiteY54" fmla="*/ 206769 h 287055"/>
                  <a:gd name="connsiteX55" fmla="*/ 88248 w 285357"/>
                  <a:gd name="connsiteY55" fmla="*/ 210462 h 287055"/>
                  <a:gd name="connsiteX56" fmla="*/ 95634 w 285357"/>
                  <a:gd name="connsiteY56" fmla="*/ 205661 h 287055"/>
                  <a:gd name="connsiteX57" fmla="*/ 95265 w 285357"/>
                  <a:gd name="connsiteY57" fmla="*/ 198274 h 287055"/>
                  <a:gd name="connsiteX58" fmla="*/ 100435 w 285357"/>
                  <a:gd name="connsiteY58" fmla="*/ 191627 h 287055"/>
                  <a:gd name="connsiteX59" fmla="*/ 101912 w 285357"/>
                  <a:gd name="connsiteY59" fmla="*/ 191257 h 287055"/>
                  <a:gd name="connsiteX60" fmla="*/ 104128 w 285357"/>
                  <a:gd name="connsiteY60" fmla="*/ 190888 h 287055"/>
                  <a:gd name="connsiteX61" fmla="*/ 105605 w 285357"/>
                  <a:gd name="connsiteY61" fmla="*/ 190519 h 287055"/>
                  <a:gd name="connsiteX62" fmla="*/ 222805 w 285357"/>
                  <a:gd name="connsiteY62" fmla="*/ 162637 h 287055"/>
                  <a:gd name="connsiteX63" fmla="*/ 222805 w 285357"/>
                  <a:gd name="connsiteY63" fmla="*/ 163004 h 287055"/>
                  <a:gd name="connsiteX64" fmla="*/ 212111 w 285357"/>
                  <a:gd name="connsiteY64" fmla="*/ 166311 h 287055"/>
                  <a:gd name="connsiteX65" fmla="*/ 204736 w 285357"/>
                  <a:gd name="connsiteY65" fmla="*/ 198647 h 287055"/>
                  <a:gd name="connsiteX66" fmla="*/ 227599 w 285357"/>
                  <a:gd name="connsiteY66" fmla="*/ 209670 h 287055"/>
                  <a:gd name="connsiteX67" fmla="*/ 237556 w 285357"/>
                  <a:gd name="connsiteY67" fmla="*/ 206363 h 287055"/>
                  <a:gd name="connsiteX68" fmla="*/ 244932 w 285357"/>
                  <a:gd name="connsiteY68" fmla="*/ 173660 h 287055"/>
                  <a:gd name="connsiteX69" fmla="*/ 222805 w 285357"/>
                  <a:gd name="connsiteY69" fmla="*/ 162637 h 287055"/>
                  <a:gd name="connsiteX70" fmla="*/ 219671 w 285357"/>
                  <a:gd name="connsiteY70" fmla="*/ 125952 h 287055"/>
                  <a:gd name="connsiteX71" fmla="*/ 226677 w 285357"/>
                  <a:gd name="connsiteY71" fmla="*/ 130384 h 287055"/>
                  <a:gd name="connsiteX72" fmla="*/ 229628 w 285357"/>
                  <a:gd name="connsiteY72" fmla="*/ 141094 h 287055"/>
                  <a:gd name="connsiteX73" fmla="*/ 240690 w 285357"/>
                  <a:gd name="connsiteY73" fmla="*/ 143679 h 287055"/>
                  <a:gd name="connsiteX74" fmla="*/ 248066 w 285357"/>
                  <a:gd name="connsiteY74" fmla="*/ 135554 h 287055"/>
                  <a:gd name="connsiteX75" fmla="*/ 256547 w 285357"/>
                  <a:gd name="connsiteY75" fmla="*/ 134816 h 287055"/>
                  <a:gd name="connsiteX76" fmla="*/ 263922 w 285357"/>
                  <a:gd name="connsiteY76" fmla="*/ 139986 h 287055"/>
                  <a:gd name="connsiteX77" fmla="*/ 265766 w 285357"/>
                  <a:gd name="connsiteY77" fmla="*/ 148111 h 287055"/>
                  <a:gd name="connsiteX78" fmla="*/ 260604 w 285357"/>
                  <a:gd name="connsiteY78" fmla="*/ 158083 h 287055"/>
                  <a:gd name="connsiteX79" fmla="*/ 266504 w 285357"/>
                  <a:gd name="connsiteY79" fmla="*/ 167316 h 287055"/>
                  <a:gd name="connsiteX80" fmla="*/ 277198 w 285357"/>
                  <a:gd name="connsiteY80" fmla="*/ 166947 h 287055"/>
                  <a:gd name="connsiteX81" fmla="*/ 283836 w 285357"/>
                  <a:gd name="connsiteY81" fmla="*/ 172117 h 287055"/>
                  <a:gd name="connsiteX82" fmla="*/ 285311 w 285357"/>
                  <a:gd name="connsiteY82" fmla="*/ 180981 h 287055"/>
                  <a:gd name="connsiteX83" fmla="*/ 280885 w 285357"/>
                  <a:gd name="connsiteY83" fmla="*/ 188368 h 287055"/>
                  <a:gd name="connsiteX84" fmla="*/ 270560 w 285357"/>
                  <a:gd name="connsiteY84" fmla="*/ 191322 h 287055"/>
                  <a:gd name="connsiteX85" fmla="*/ 267979 w 285357"/>
                  <a:gd name="connsiteY85" fmla="*/ 202402 h 287055"/>
                  <a:gd name="connsiteX86" fmla="*/ 275723 w 285357"/>
                  <a:gd name="connsiteY86" fmla="*/ 209789 h 287055"/>
                  <a:gd name="connsiteX87" fmla="*/ 276460 w 285357"/>
                  <a:gd name="connsiteY87" fmla="*/ 217914 h 287055"/>
                  <a:gd name="connsiteX88" fmla="*/ 271298 w 285357"/>
                  <a:gd name="connsiteY88" fmla="*/ 225670 h 287055"/>
                  <a:gd name="connsiteX89" fmla="*/ 263185 w 285357"/>
                  <a:gd name="connsiteY89" fmla="*/ 227147 h 287055"/>
                  <a:gd name="connsiteX90" fmla="*/ 253966 w 285357"/>
                  <a:gd name="connsiteY90" fmla="*/ 222346 h 287055"/>
                  <a:gd name="connsiteX91" fmla="*/ 244009 w 285357"/>
                  <a:gd name="connsiteY91" fmla="*/ 228993 h 287055"/>
                  <a:gd name="connsiteX92" fmla="*/ 244378 w 285357"/>
                  <a:gd name="connsiteY92" fmla="*/ 238965 h 287055"/>
                  <a:gd name="connsiteX93" fmla="*/ 239215 w 285357"/>
                  <a:gd name="connsiteY93" fmla="*/ 245244 h 287055"/>
                  <a:gd name="connsiteX94" fmla="*/ 236634 w 285357"/>
                  <a:gd name="connsiteY94" fmla="*/ 245982 h 287055"/>
                  <a:gd name="connsiteX95" fmla="*/ 235159 w 285357"/>
                  <a:gd name="connsiteY95" fmla="*/ 245982 h 287055"/>
                  <a:gd name="connsiteX96" fmla="*/ 233684 w 285357"/>
                  <a:gd name="connsiteY96" fmla="*/ 246352 h 287055"/>
                  <a:gd name="connsiteX97" fmla="*/ 229996 w 285357"/>
                  <a:gd name="connsiteY97" fmla="*/ 246721 h 287055"/>
                  <a:gd name="connsiteX98" fmla="*/ 222990 w 285357"/>
                  <a:gd name="connsiteY98" fmla="*/ 242289 h 287055"/>
                  <a:gd name="connsiteX99" fmla="*/ 220040 w 285357"/>
                  <a:gd name="connsiteY99" fmla="*/ 232687 h 287055"/>
                  <a:gd name="connsiteX100" fmla="*/ 208608 w 285357"/>
                  <a:gd name="connsiteY100" fmla="*/ 229732 h 287055"/>
                  <a:gd name="connsiteX101" fmla="*/ 201602 w 285357"/>
                  <a:gd name="connsiteY101" fmla="*/ 237488 h 287055"/>
                  <a:gd name="connsiteX102" fmla="*/ 193120 w 285357"/>
                  <a:gd name="connsiteY102" fmla="*/ 238227 h 287055"/>
                  <a:gd name="connsiteX103" fmla="*/ 185745 w 285357"/>
                  <a:gd name="connsiteY103" fmla="*/ 232687 h 287055"/>
                  <a:gd name="connsiteX104" fmla="*/ 183901 w 285357"/>
                  <a:gd name="connsiteY104" fmla="*/ 224562 h 287055"/>
                  <a:gd name="connsiteX105" fmla="*/ 189064 w 285357"/>
                  <a:gd name="connsiteY105" fmla="*/ 215328 h 287055"/>
                  <a:gd name="connsiteX106" fmla="*/ 183164 w 285357"/>
                  <a:gd name="connsiteY106" fmla="*/ 205726 h 287055"/>
                  <a:gd name="connsiteX107" fmla="*/ 172469 w 285357"/>
                  <a:gd name="connsiteY107" fmla="*/ 206095 h 287055"/>
                  <a:gd name="connsiteX108" fmla="*/ 165832 w 285357"/>
                  <a:gd name="connsiteY108" fmla="*/ 200925 h 287055"/>
                  <a:gd name="connsiteX109" fmla="*/ 164357 w 285357"/>
                  <a:gd name="connsiteY109" fmla="*/ 191692 h 287055"/>
                  <a:gd name="connsiteX110" fmla="*/ 168782 w 285357"/>
                  <a:gd name="connsiteY110" fmla="*/ 184674 h 287055"/>
                  <a:gd name="connsiteX111" fmla="*/ 179476 w 285357"/>
                  <a:gd name="connsiteY111" fmla="*/ 181720 h 287055"/>
                  <a:gd name="connsiteX112" fmla="*/ 182057 w 285357"/>
                  <a:gd name="connsiteY112" fmla="*/ 170640 h 287055"/>
                  <a:gd name="connsiteX113" fmla="*/ 173945 w 285357"/>
                  <a:gd name="connsiteY113" fmla="*/ 163254 h 287055"/>
                  <a:gd name="connsiteX114" fmla="*/ 173207 w 285357"/>
                  <a:gd name="connsiteY114" fmla="*/ 155128 h 287055"/>
                  <a:gd name="connsiteX115" fmla="*/ 178370 w 285357"/>
                  <a:gd name="connsiteY115" fmla="*/ 147373 h 287055"/>
                  <a:gd name="connsiteX116" fmla="*/ 180213 w 285357"/>
                  <a:gd name="connsiteY116" fmla="*/ 145895 h 287055"/>
                  <a:gd name="connsiteX117" fmla="*/ 186851 w 285357"/>
                  <a:gd name="connsiteY117" fmla="*/ 145526 h 287055"/>
                  <a:gd name="connsiteX118" fmla="*/ 196439 w 285357"/>
                  <a:gd name="connsiteY118" fmla="*/ 151066 h 287055"/>
                  <a:gd name="connsiteX119" fmla="*/ 205658 w 285357"/>
                  <a:gd name="connsiteY119" fmla="*/ 145157 h 287055"/>
                  <a:gd name="connsiteX120" fmla="*/ 205289 w 285357"/>
                  <a:gd name="connsiteY120" fmla="*/ 134077 h 287055"/>
                  <a:gd name="connsiteX121" fmla="*/ 210452 w 285357"/>
                  <a:gd name="connsiteY121" fmla="*/ 127429 h 287055"/>
                  <a:gd name="connsiteX122" fmla="*/ 215246 w 285357"/>
                  <a:gd name="connsiteY122" fmla="*/ 126690 h 287055"/>
                  <a:gd name="connsiteX123" fmla="*/ 219671 w 285357"/>
                  <a:gd name="connsiteY123" fmla="*/ 125952 h 287055"/>
                  <a:gd name="connsiteX124" fmla="*/ 92400 w 285357"/>
                  <a:gd name="connsiteY124" fmla="*/ 55701 h 287055"/>
                  <a:gd name="connsiteX125" fmla="*/ 73394 w 285357"/>
                  <a:gd name="connsiteY125" fmla="*/ 61390 h 287055"/>
                  <a:gd name="connsiteX126" fmla="*/ 61977 w 285357"/>
                  <a:gd name="connsiteY126" fmla="*/ 112880 h 287055"/>
                  <a:gd name="connsiteX127" fmla="*/ 82233 w 285357"/>
                  <a:gd name="connsiteY127" fmla="*/ 127959 h 287055"/>
                  <a:gd name="connsiteX128" fmla="*/ 113167 w 285357"/>
                  <a:gd name="connsiteY128" fmla="*/ 124282 h 287055"/>
                  <a:gd name="connsiteX129" fmla="*/ 124952 w 285357"/>
                  <a:gd name="connsiteY129" fmla="*/ 73159 h 287055"/>
                  <a:gd name="connsiteX130" fmla="*/ 98805 w 285357"/>
                  <a:gd name="connsiteY130" fmla="*/ 56241 h 287055"/>
                  <a:gd name="connsiteX131" fmla="*/ 92400 w 285357"/>
                  <a:gd name="connsiteY131" fmla="*/ 55701 h 287055"/>
                  <a:gd name="connsiteX132" fmla="*/ 101559 w 285357"/>
                  <a:gd name="connsiteY132" fmla="*/ 66 h 287055"/>
                  <a:gd name="connsiteX133" fmla="*/ 103803 w 285357"/>
                  <a:gd name="connsiteY133" fmla="*/ 164 h 287055"/>
                  <a:gd name="connsiteX134" fmla="*/ 110449 w 285357"/>
                  <a:gd name="connsiteY134" fmla="*/ 1641 h 287055"/>
                  <a:gd name="connsiteX135" fmla="*/ 123371 w 285357"/>
                  <a:gd name="connsiteY135" fmla="*/ 4594 h 287055"/>
                  <a:gd name="connsiteX136" fmla="*/ 128540 w 285357"/>
                  <a:gd name="connsiteY136" fmla="*/ 11240 h 287055"/>
                  <a:gd name="connsiteX137" fmla="*/ 126694 w 285357"/>
                  <a:gd name="connsiteY137" fmla="*/ 30439 h 287055"/>
                  <a:gd name="connsiteX138" fmla="*/ 141093 w 285357"/>
                  <a:gd name="connsiteY138" fmla="*/ 40777 h 287055"/>
                  <a:gd name="connsiteX139" fmla="*/ 158446 w 285357"/>
                  <a:gd name="connsiteY139" fmla="*/ 32654 h 287055"/>
                  <a:gd name="connsiteX140" fmla="*/ 166568 w 285357"/>
                  <a:gd name="connsiteY140" fmla="*/ 34869 h 287055"/>
                  <a:gd name="connsiteX141" fmla="*/ 177275 w 285357"/>
                  <a:gd name="connsiteY141" fmla="*/ 51853 h 287055"/>
                  <a:gd name="connsiteX142" fmla="*/ 175799 w 285357"/>
                  <a:gd name="connsiteY142" fmla="*/ 59976 h 287055"/>
                  <a:gd name="connsiteX143" fmla="*/ 161400 w 285357"/>
                  <a:gd name="connsiteY143" fmla="*/ 71790 h 287055"/>
                  <a:gd name="connsiteX144" fmla="*/ 164722 w 285357"/>
                  <a:gd name="connsiteY144" fmla="*/ 90251 h 287055"/>
                  <a:gd name="connsiteX145" fmla="*/ 182075 w 285357"/>
                  <a:gd name="connsiteY145" fmla="*/ 96158 h 287055"/>
                  <a:gd name="connsiteX146" fmla="*/ 186136 w 285357"/>
                  <a:gd name="connsiteY146" fmla="*/ 103542 h 287055"/>
                  <a:gd name="connsiteX147" fmla="*/ 181706 w 285357"/>
                  <a:gd name="connsiteY147" fmla="*/ 123480 h 287055"/>
                  <a:gd name="connsiteX148" fmla="*/ 175060 w 285357"/>
                  <a:gd name="connsiteY148" fmla="*/ 128279 h 287055"/>
                  <a:gd name="connsiteX149" fmla="*/ 156600 w 285357"/>
                  <a:gd name="connsiteY149" fmla="*/ 126433 h 287055"/>
                  <a:gd name="connsiteX150" fmla="*/ 145893 w 285357"/>
                  <a:gd name="connsiteY150" fmla="*/ 141571 h 287055"/>
                  <a:gd name="connsiteX151" fmla="*/ 153646 w 285357"/>
                  <a:gd name="connsiteY151" fmla="*/ 158185 h 287055"/>
                  <a:gd name="connsiteX152" fmla="*/ 151431 w 285357"/>
                  <a:gd name="connsiteY152" fmla="*/ 166308 h 287055"/>
                  <a:gd name="connsiteX153" fmla="*/ 134078 w 285357"/>
                  <a:gd name="connsiteY153" fmla="*/ 177015 h 287055"/>
                  <a:gd name="connsiteX154" fmla="*/ 125956 w 285357"/>
                  <a:gd name="connsiteY154" fmla="*/ 175907 h 287055"/>
                  <a:gd name="connsiteX155" fmla="*/ 114141 w 285357"/>
                  <a:gd name="connsiteY155" fmla="*/ 161139 h 287055"/>
                  <a:gd name="connsiteX156" fmla="*/ 96419 w 285357"/>
                  <a:gd name="connsiteY156" fmla="*/ 164092 h 287055"/>
                  <a:gd name="connsiteX157" fmla="*/ 89773 w 285357"/>
                  <a:gd name="connsiteY157" fmla="*/ 182184 h 287055"/>
                  <a:gd name="connsiteX158" fmla="*/ 82389 w 285357"/>
                  <a:gd name="connsiteY158" fmla="*/ 186245 h 287055"/>
                  <a:gd name="connsiteX159" fmla="*/ 69467 w 285357"/>
                  <a:gd name="connsiteY159" fmla="*/ 183291 h 287055"/>
                  <a:gd name="connsiteX160" fmla="*/ 62821 w 285357"/>
                  <a:gd name="connsiteY160" fmla="*/ 181814 h 287055"/>
                  <a:gd name="connsiteX161" fmla="*/ 57652 w 285357"/>
                  <a:gd name="connsiteY161" fmla="*/ 174799 h 287055"/>
                  <a:gd name="connsiteX162" fmla="*/ 59867 w 285357"/>
                  <a:gd name="connsiteY162" fmla="*/ 155601 h 287055"/>
                  <a:gd name="connsiteX163" fmla="*/ 45837 w 285357"/>
                  <a:gd name="connsiteY163" fmla="*/ 145263 h 287055"/>
                  <a:gd name="connsiteX164" fmla="*/ 27746 w 285357"/>
                  <a:gd name="connsiteY164" fmla="*/ 153385 h 287055"/>
                  <a:gd name="connsiteX165" fmla="*/ 19993 w 285357"/>
                  <a:gd name="connsiteY165" fmla="*/ 151170 h 287055"/>
                  <a:gd name="connsiteX166" fmla="*/ 8916 w 285357"/>
                  <a:gd name="connsiteY166" fmla="*/ 134186 h 287055"/>
                  <a:gd name="connsiteX167" fmla="*/ 10393 w 285357"/>
                  <a:gd name="connsiteY167" fmla="*/ 126064 h 287055"/>
                  <a:gd name="connsiteX168" fmla="*/ 25900 w 285357"/>
                  <a:gd name="connsiteY168" fmla="*/ 113142 h 287055"/>
                  <a:gd name="connsiteX169" fmla="*/ 23316 w 285357"/>
                  <a:gd name="connsiteY169" fmla="*/ 96527 h 287055"/>
                  <a:gd name="connsiteX170" fmla="*/ 4117 w 285357"/>
                  <a:gd name="connsiteY170" fmla="*/ 89881 h 287055"/>
                  <a:gd name="connsiteX171" fmla="*/ 55 w 285357"/>
                  <a:gd name="connsiteY171" fmla="*/ 82497 h 287055"/>
                  <a:gd name="connsiteX172" fmla="*/ 4486 w 285357"/>
                  <a:gd name="connsiteY172" fmla="*/ 62929 h 287055"/>
                  <a:gd name="connsiteX173" fmla="*/ 11501 w 285357"/>
                  <a:gd name="connsiteY173" fmla="*/ 57760 h 287055"/>
                  <a:gd name="connsiteX174" fmla="*/ 31438 w 285357"/>
                  <a:gd name="connsiteY174" fmla="*/ 59976 h 287055"/>
                  <a:gd name="connsiteX175" fmla="*/ 41407 w 285357"/>
                  <a:gd name="connsiteY175" fmla="*/ 46315 h 287055"/>
                  <a:gd name="connsiteX176" fmla="*/ 32546 w 285357"/>
                  <a:gd name="connsiteY176" fmla="*/ 27854 h 287055"/>
                  <a:gd name="connsiteX177" fmla="*/ 35130 w 285357"/>
                  <a:gd name="connsiteY177" fmla="*/ 19732 h 287055"/>
                  <a:gd name="connsiteX178" fmla="*/ 52114 w 285357"/>
                  <a:gd name="connsiteY178" fmla="*/ 9025 h 287055"/>
                  <a:gd name="connsiteX179" fmla="*/ 60236 w 285357"/>
                  <a:gd name="connsiteY179" fmla="*/ 10502 h 287055"/>
                  <a:gd name="connsiteX180" fmla="*/ 72790 w 285357"/>
                  <a:gd name="connsiteY180" fmla="*/ 25639 h 287055"/>
                  <a:gd name="connsiteX181" fmla="*/ 90143 w 285357"/>
                  <a:gd name="connsiteY181" fmla="*/ 22686 h 287055"/>
                  <a:gd name="connsiteX182" fmla="*/ 96419 w 285357"/>
                  <a:gd name="connsiteY182" fmla="*/ 3856 h 287055"/>
                  <a:gd name="connsiteX183" fmla="*/ 101559 w 285357"/>
                  <a:gd name="connsiteY183" fmla="*/ 66 h 2870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</a:cxnLst>
                <a:rect l="l" t="t" r="r" b="b"/>
                <a:pathLst>
                  <a:path w="285357" h="287055">
                    <a:moveTo>
                      <a:pt x="112101" y="222170"/>
                    </a:moveTo>
                    <a:cubicBezTo>
                      <a:pt x="110294" y="222084"/>
                      <a:pt x="108475" y="222268"/>
                      <a:pt x="106726" y="222728"/>
                    </a:cubicBezTo>
                    <a:cubicBezTo>
                      <a:pt x="104884" y="223095"/>
                      <a:pt x="103411" y="223830"/>
                      <a:pt x="101938" y="224565"/>
                    </a:cubicBezTo>
                    <a:cubicBezTo>
                      <a:pt x="93835" y="229711"/>
                      <a:pt x="91625" y="240370"/>
                      <a:pt x="96782" y="248456"/>
                    </a:cubicBezTo>
                    <a:cubicBezTo>
                      <a:pt x="100465" y="253970"/>
                      <a:pt x="106726" y="256910"/>
                      <a:pt x="112987" y="256175"/>
                    </a:cubicBezTo>
                    <a:cubicBezTo>
                      <a:pt x="115565" y="256175"/>
                      <a:pt x="118143" y="255073"/>
                      <a:pt x="120722" y="253602"/>
                    </a:cubicBezTo>
                    <a:cubicBezTo>
                      <a:pt x="128456" y="248824"/>
                      <a:pt x="131034" y="238165"/>
                      <a:pt x="125878" y="230079"/>
                    </a:cubicBezTo>
                    <a:cubicBezTo>
                      <a:pt x="122839" y="225117"/>
                      <a:pt x="117522" y="222429"/>
                      <a:pt x="112101" y="222170"/>
                    </a:cubicBezTo>
                    <a:close/>
                    <a:moveTo>
                      <a:pt x="105605" y="190519"/>
                    </a:moveTo>
                    <a:cubicBezTo>
                      <a:pt x="108560" y="190149"/>
                      <a:pt x="111884" y="192365"/>
                      <a:pt x="112992" y="194950"/>
                    </a:cubicBezTo>
                    <a:cubicBezTo>
                      <a:pt x="112992" y="194950"/>
                      <a:pt x="112992" y="195320"/>
                      <a:pt x="114838" y="202337"/>
                    </a:cubicBezTo>
                    <a:cubicBezTo>
                      <a:pt x="118162" y="202337"/>
                      <a:pt x="121117" y="203076"/>
                      <a:pt x="124071" y="204184"/>
                    </a:cubicBezTo>
                    <a:cubicBezTo>
                      <a:pt x="124071" y="204184"/>
                      <a:pt x="124071" y="204184"/>
                      <a:pt x="128872" y="199013"/>
                    </a:cubicBezTo>
                    <a:cubicBezTo>
                      <a:pt x="130719" y="196797"/>
                      <a:pt x="134781" y="196058"/>
                      <a:pt x="136997" y="197905"/>
                    </a:cubicBezTo>
                    <a:cubicBezTo>
                      <a:pt x="136997" y="197905"/>
                      <a:pt x="136997" y="197905"/>
                      <a:pt x="141429" y="200860"/>
                    </a:cubicBezTo>
                    <a:cubicBezTo>
                      <a:pt x="144014" y="202706"/>
                      <a:pt x="144753" y="206400"/>
                      <a:pt x="143276" y="208985"/>
                    </a:cubicBezTo>
                    <a:cubicBezTo>
                      <a:pt x="143276" y="208985"/>
                      <a:pt x="143276" y="208985"/>
                      <a:pt x="139582" y="215263"/>
                    </a:cubicBezTo>
                    <a:cubicBezTo>
                      <a:pt x="141798" y="217849"/>
                      <a:pt x="143645" y="220434"/>
                      <a:pt x="144753" y="223388"/>
                    </a:cubicBezTo>
                    <a:cubicBezTo>
                      <a:pt x="144753" y="223388"/>
                      <a:pt x="144753" y="223388"/>
                      <a:pt x="151770" y="223019"/>
                    </a:cubicBezTo>
                    <a:cubicBezTo>
                      <a:pt x="155094" y="222650"/>
                      <a:pt x="157679" y="225235"/>
                      <a:pt x="158417" y="228190"/>
                    </a:cubicBezTo>
                    <a:cubicBezTo>
                      <a:pt x="158417" y="228190"/>
                      <a:pt x="158417" y="228190"/>
                      <a:pt x="159156" y="232991"/>
                    </a:cubicBezTo>
                    <a:cubicBezTo>
                      <a:pt x="159895" y="236315"/>
                      <a:pt x="157679" y="239269"/>
                      <a:pt x="154724" y="240377"/>
                    </a:cubicBezTo>
                    <a:cubicBezTo>
                      <a:pt x="154724" y="240377"/>
                      <a:pt x="154724" y="240377"/>
                      <a:pt x="148077" y="242593"/>
                    </a:cubicBezTo>
                    <a:cubicBezTo>
                      <a:pt x="147707" y="245548"/>
                      <a:pt x="146969" y="248502"/>
                      <a:pt x="145861" y="251457"/>
                    </a:cubicBezTo>
                    <a:cubicBezTo>
                      <a:pt x="145861" y="251457"/>
                      <a:pt x="146230" y="251457"/>
                      <a:pt x="151031" y="256258"/>
                    </a:cubicBezTo>
                    <a:cubicBezTo>
                      <a:pt x="153616" y="258474"/>
                      <a:pt x="153986" y="262167"/>
                      <a:pt x="152139" y="264753"/>
                    </a:cubicBezTo>
                    <a:cubicBezTo>
                      <a:pt x="152139" y="264753"/>
                      <a:pt x="152139" y="264753"/>
                      <a:pt x="149185" y="268815"/>
                    </a:cubicBezTo>
                    <a:cubicBezTo>
                      <a:pt x="147338" y="271400"/>
                      <a:pt x="143645" y="272139"/>
                      <a:pt x="141060" y="270662"/>
                    </a:cubicBezTo>
                    <a:cubicBezTo>
                      <a:pt x="141060" y="270662"/>
                      <a:pt x="140690" y="270662"/>
                      <a:pt x="134412" y="267338"/>
                    </a:cubicBezTo>
                    <a:cubicBezTo>
                      <a:pt x="133304" y="268077"/>
                      <a:pt x="131088" y="270662"/>
                      <a:pt x="127026" y="272508"/>
                    </a:cubicBezTo>
                    <a:cubicBezTo>
                      <a:pt x="127026" y="272508"/>
                      <a:pt x="127026" y="272508"/>
                      <a:pt x="127026" y="279526"/>
                    </a:cubicBezTo>
                    <a:cubicBezTo>
                      <a:pt x="127026" y="282480"/>
                      <a:pt x="124810" y="285435"/>
                      <a:pt x="121855" y="286173"/>
                    </a:cubicBezTo>
                    <a:cubicBezTo>
                      <a:pt x="121855" y="286173"/>
                      <a:pt x="121855" y="286173"/>
                      <a:pt x="119639" y="286173"/>
                    </a:cubicBezTo>
                    <a:cubicBezTo>
                      <a:pt x="119639" y="286173"/>
                      <a:pt x="119639" y="286543"/>
                      <a:pt x="119639" y="286543"/>
                    </a:cubicBezTo>
                    <a:cubicBezTo>
                      <a:pt x="119639" y="286543"/>
                      <a:pt x="119639" y="286543"/>
                      <a:pt x="116685" y="286912"/>
                    </a:cubicBezTo>
                    <a:cubicBezTo>
                      <a:pt x="113730" y="287651"/>
                      <a:pt x="110407" y="285435"/>
                      <a:pt x="109668" y="282480"/>
                    </a:cubicBezTo>
                    <a:cubicBezTo>
                      <a:pt x="109668" y="282480"/>
                      <a:pt x="109668" y="282480"/>
                      <a:pt x="107452" y="275463"/>
                    </a:cubicBezTo>
                    <a:cubicBezTo>
                      <a:pt x="104497" y="275094"/>
                      <a:pt x="101543" y="274355"/>
                      <a:pt x="98588" y="273247"/>
                    </a:cubicBezTo>
                    <a:cubicBezTo>
                      <a:pt x="98588" y="273247"/>
                      <a:pt x="98588" y="273247"/>
                      <a:pt x="93418" y="278787"/>
                    </a:cubicBezTo>
                    <a:cubicBezTo>
                      <a:pt x="91571" y="281003"/>
                      <a:pt x="87878" y="281372"/>
                      <a:pt x="85293" y="279895"/>
                    </a:cubicBezTo>
                    <a:cubicBezTo>
                      <a:pt x="85293" y="279895"/>
                      <a:pt x="85293" y="279526"/>
                      <a:pt x="81231" y="276571"/>
                    </a:cubicBezTo>
                    <a:cubicBezTo>
                      <a:pt x="78645" y="275094"/>
                      <a:pt x="77537" y="271400"/>
                      <a:pt x="79015" y="268815"/>
                    </a:cubicBezTo>
                    <a:cubicBezTo>
                      <a:pt x="79015" y="268815"/>
                      <a:pt x="79384" y="268446"/>
                      <a:pt x="83077" y="261798"/>
                    </a:cubicBezTo>
                    <a:cubicBezTo>
                      <a:pt x="81231" y="259582"/>
                      <a:pt x="79753" y="256997"/>
                      <a:pt x="78276" y="254412"/>
                    </a:cubicBezTo>
                    <a:cubicBezTo>
                      <a:pt x="78276" y="254412"/>
                      <a:pt x="78276" y="254412"/>
                      <a:pt x="70520" y="254781"/>
                    </a:cubicBezTo>
                    <a:cubicBezTo>
                      <a:pt x="67197" y="254781"/>
                      <a:pt x="64242" y="252565"/>
                      <a:pt x="63873" y="249610"/>
                    </a:cubicBezTo>
                    <a:cubicBezTo>
                      <a:pt x="63873" y="249610"/>
                      <a:pt x="63873" y="249610"/>
                      <a:pt x="63134" y="244440"/>
                    </a:cubicBezTo>
                    <a:cubicBezTo>
                      <a:pt x="62764" y="241485"/>
                      <a:pt x="64611" y="238161"/>
                      <a:pt x="67566" y="237423"/>
                    </a:cubicBezTo>
                    <a:cubicBezTo>
                      <a:pt x="67566" y="237423"/>
                      <a:pt x="67566" y="237423"/>
                      <a:pt x="75322" y="234837"/>
                    </a:cubicBezTo>
                    <a:cubicBezTo>
                      <a:pt x="75322" y="232252"/>
                      <a:pt x="76060" y="229298"/>
                      <a:pt x="77168" y="226712"/>
                    </a:cubicBezTo>
                    <a:cubicBezTo>
                      <a:pt x="77168" y="226712"/>
                      <a:pt x="76799" y="226712"/>
                      <a:pt x="71259" y="221542"/>
                    </a:cubicBezTo>
                    <a:cubicBezTo>
                      <a:pt x="69043" y="219326"/>
                      <a:pt x="68674" y="215633"/>
                      <a:pt x="70151" y="213047"/>
                    </a:cubicBezTo>
                    <a:cubicBezTo>
                      <a:pt x="70151" y="213047"/>
                      <a:pt x="70151" y="213047"/>
                      <a:pt x="73106" y="208615"/>
                    </a:cubicBezTo>
                    <a:cubicBezTo>
                      <a:pt x="73475" y="208246"/>
                      <a:pt x="74214" y="207508"/>
                      <a:pt x="74952" y="207138"/>
                    </a:cubicBezTo>
                    <a:cubicBezTo>
                      <a:pt x="76799" y="206030"/>
                      <a:pt x="79384" y="205661"/>
                      <a:pt x="81231" y="206769"/>
                    </a:cubicBezTo>
                    <a:cubicBezTo>
                      <a:pt x="81231" y="206769"/>
                      <a:pt x="81231" y="207138"/>
                      <a:pt x="88248" y="210462"/>
                    </a:cubicBezTo>
                    <a:cubicBezTo>
                      <a:pt x="90463" y="208615"/>
                      <a:pt x="92310" y="207138"/>
                      <a:pt x="95634" y="205661"/>
                    </a:cubicBezTo>
                    <a:cubicBezTo>
                      <a:pt x="95634" y="205661"/>
                      <a:pt x="95634" y="205661"/>
                      <a:pt x="95265" y="198274"/>
                    </a:cubicBezTo>
                    <a:cubicBezTo>
                      <a:pt x="95265" y="194950"/>
                      <a:pt x="97480" y="191996"/>
                      <a:pt x="100435" y="191627"/>
                    </a:cubicBezTo>
                    <a:cubicBezTo>
                      <a:pt x="100435" y="191627"/>
                      <a:pt x="100804" y="191627"/>
                      <a:pt x="101912" y="191257"/>
                    </a:cubicBezTo>
                    <a:cubicBezTo>
                      <a:pt x="101912" y="191257"/>
                      <a:pt x="101912" y="191257"/>
                      <a:pt x="104128" y="190888"/>
                    </a:cubicBezTo>
                    <a:cubicBezTo>
                      <a:pt x="105605" y="190519"/>
                      <a:pt x="105605" y="190519"/>
                      <a:pt x="105605" y="190519"/>
                    </a:cubicBezTo>
                    <a:close/>
                    <a:moveTo>
                      <a:pt x="222805" y="162637"/>
                    </a:moveTo>
                    <a:cubicBezTo>
                      <a:pt x="222805" y="162637"/>
                      <a:pt x="222805" y="163004"/>
                      <a:pt x="222805" y="163004"/>
                    </a:cubicBezTo>
                    <a:cubicBezTo>
                      <a:pt x="219118" y="163004"/>
                      <a:pt x="215430" y="164107"/>
                      <a:pt x="212111" y="166311"/>
                    </a:cubicBezTo>
                    <a:cubicBezTo>
                      <a:pt x="201048" y="173293"/>
                      <a:pt x="197729" y="187991"/>
                      <a:pt x="204736" y="198647"/>
                    </a:cubicBezTo>
                    <a:cubicBezTo>
                      <a:pt x="209898" y="206731"/>
                      <a:pt x="218749" y="210773"/>
                      <a:pt x="227599" y="209670"/>
                    </a:cubicBezTo>
                    <a:cubicBezTo>
                      <a:pt x="230918" y="209303"/>
                      <a:pt x="234237" y="208201"/>
                      <a:pt x="237556" y="206363"/>
                    </a:cubicBezTo>
                    <a:cubicBezTo>
                      <a:pt x="248619" y="199382"/>
                      <a:pt x="251938" y="184684"/>
                      <a:pt x="244932" y="173660"/>
                    </a:cubicBezTo>
                    <a:cubicBezTo>
                      <a:pt x="240138" y="165944"/>
                      <a:pt x="231656" y="162269"/>
                      <a:pt x="222805" y="162637"/>
                    </a:cubicBezTo>
                    <a:close/>
                    <a:moveTo>
                      <a:pt x="219671" y="125952"/>
                    </a:moveTo>
                    <a:cubicBezTo>
                      <a:pt x="222621" y="125582"/>
                      <a:pt x="225940" y="127429"/>
                      <a:pt x="226677" y="130384"/>
                    </a:cubicBezTo>
                    <a:cubicBezTo>
                      <a:pt x="226677" y="130384"/>
                      <a:pt x="226677" y="130384"/>
                      <a:pt x="229628" y="141094"/>
                    </a:cubicBezTo>
                    <a:cubicBezTo>
                      <a:pt x="233315" y="141833"/>
                      <a:pt x="237003" y="142571"/>
                      <a:pt x="240690" y="143679"/>
                    </a:cubicBezTo>
                    <a:cubicBezTo>
                      <a:pt x="240690" y="143679"/>
                      <a:pt x="240690" y="143679"/>
                      <a:pt x="248066" y="135554"/>
                    </a:cubicBezTo>
                    <a:cubicBezTo>
                      <a:pt x="250278" y="133338"/>
                      <a:pt x="253966" y="132969"/>
                      <a:pt x="256547" y="134816"/>
                    </a:cubicBezTo>
                    <a:cubicBezTo>
                      <a:pt x="256547" y="134816"/>
                      <a:pt x="256547" y="134816"/>
                      <a:pt x="263922" y="139986"/>
                    </a:cubicBezTo>
                    <a:cubicBezTo>
                      <a:pt x="266504" y="141833"/>
                      <a:pt x="267241" y="145526"/>
                      <a:pt x="265766" y="148111"/>
                    </a:cubicBezTo>
                    <a:cubicBezTo>
                      <a:pt x="265766" y="148111"/>
                      <a:pt x="265766" y="148111"/>
                      <a:pt x="260604" y="158083"/>
                    </a:cubicBezTo>
                    <a:cubicBezTo>
                      <a:pt x="262816" y="160668"/>
                      <a:pt x="264660" y="163992"/>
                      <a:pt x="266504" y="167316"/>
                    </a:cubicBezTo>
                    <a:cubicBezTo>
                      <a:pt x="266504" y="167316"/>
                      <a:pt x="266504" y="167316"/>
                      <a:pt x="277198" y="166947"/>
                    </a:cubicBezTo>
                    <a:cubicBezTo>
                      <a:pt x="280517" y="166577"/>
                      <a:pt x="283098" y="169163"/>
                      <a:pt x="283836" y="172117"/>
                    </a:cubicBezTo>
                    <a:cubicBezTo>
                      <a:pt x="283836" y="172117"/>
                      <a:pt x="283836" y="172117"/>
                      <a:pt x="285311" y="180981"/>
                    </a:cubicBezTo>
                    <a:cubicBezTo>
                      <a:pt x="285679" y="184305"/>
                      <a:pt x="283836" y="187629"/>
                      <a:pt x="280885" y="188368"/>
                    </a:cubicBezTo>
                    <a:cubicBezTo>
                      <a:pt x="280885" y="188368"/>
                      <a:pt x="280885" y="188368"/>
                      <a:pt x="270560" y="191322"/>
                    </a:cubicBezTo>
                    <a:cubicBezTo>
                      <a:pt x="270191" y="195016"/>
                      <a:pt x="269085" y="198709"/>
                      <a:pt x="267979" y="202402"/>
                    </a:cubicBezTo>
                    <a:cubicBezTo>
                      <a:pt x="267979" y="202402"/>
                      <a:pt x="267979" y="202402"/>
                      <a:pt x="275723" y="209789"/>
                    </a:cubicBezTo>
                    <a:cubicBezTo>
                      <a:pt x="277935" y="211635"/>
                      <a:pt x="278304" y="215328"/>
                      <a:pt x="276460" y="217914"/>
                    </a:cubicBezTo>
                    <a:cubicBezTo>
                      <a:pt x="276460" y="217914"/>
                      <a:pt x="276460" y="217914"/>
                      <a:pt x="271298" y="225670"/>
                    </a:cubicBezTo>
                    <a:cubicBezTo>
                      <a:pt x="269454" y="228255"/>
                      <a:pt x="265766" y="228624"/>
                      <a:pt x="263185" y="227147"/>
                    </a:cubicBezTo>
                    <a:cubicBezTo>
                      <a:pt x="263185" y="227147"/>
                      <a:pt x="263185" y="227147"/>
                      <a:pt x="253966" y="222346"/>
                    </a:cubicBezTo>
                    <a:cubicBezTo>
                      <a:pt x="252491" y="223823"/>
                      <a:pt x="249541" y="226408"/>
                      <a:pt x="244009" y="228993"/>
                    </a:cubicBezTo>
                    <a:cubicBezTo>
                      <a:pt x="244009" y="228993"/>
                      <a:pt x="244009" y="228993"/>
                      <a:pt x="244378" y="238965"/>
                    </a:cubicBezTo>
                    <a:cubicBezTo>
                      <a:pt x="244747" y="241920"/>
                      <a:pt x="242165" y="244874"/>
                      <a:pt x="239215" y="245244"/>
                    </a:cubicBezTo>
                    <a:cubicBezTo>
                      <a:pt x="239215" y="245244"/>
                      <a:pt x="239215" y="245244"/>
                      <a:pt x="236634" y="245982"/>
                    </a:cubicBezTo>
                    <a:cubicBezTo>
                      <a:pt x="236634" y="245982"/>
                      <a:pt x="236634" y="245982"/>
                      <a:pt x="235159" y="245982"/>
                    </a:cubicBezTo>
                    <a:cubicBezTo>
                      <a:pt x="233684" y="246352"/>
                      <a:pt x="233684" y="246352"/>
                      <a:pt x="233684" y="246352"/>
                    </a:cubicBezTo>
                    <a:cubicBezTo>
                      <a:pt x="232578" y="246352"/>
                      <a:pt x="231471" y="246721"/>
                      <a:pt x="229996" y="246721"/>
                    </a:cubicBezTo>
                    <a:cubicBezTo>
                      <a:pt x="227046" y="247460"/>
                      <a:pt x="223727" y="245244"/>
                      <a:pt x="222990" y="242289"/>
                    </a:cubicBezTo>
                    <a:cubicBezTo>
                      <a:pt x="222990" y="242289"/>
                      <a:pt x="222990" y="242289"/>
                      <a:pt x="220040" y="232687"/>
                    </a:cubicBezTo>
                    <a:cubicBezTo>
                      <a:pt x="216352" y="232317"/>
                      <a:pt x="212296" y="231579"/>
                      <a:pt x="208608" y="229732"/>
                    </a:cubicBezTo>
                    <a:cubicBezTo>
                      <a:pt x="208608" y="229732"/>
                      <a:pt x="208608" y="229732"/>
                      <a:pt x="201602" y="237488"/>
                    </a:cubicBezTo>
                    <a:cubicBezTo>
                      <a:pt x="199389" y="239704"/>
                      <a:pt x="195701" y="240073"/>
                      <a:pt x="193120" y="238227"/>
                    </a:cubicBezTo>
                    <a:cubicBezTo>
                      <a:pt x="193120" y="238227"/>
                      <a:pt x="193120" y="238227"/>
                      <a:pt x="185745" y="232687"/>
                    </a:cubicBezTo>
                    <a:cubicBezTo>
                      <a:pt x="183164" y="230840"/>
                      <a:pt x="182426" y="227516"/>
                      <a:pt x="183901" y="224562"/>
                    </a:cubicBezTo>
                    <a:cubicBezTo>
                      <a:pt x="183901" y="224562"/>
                      <a:pt x="183901" y="224562"/>
                      <a:pt x="189064" y="215328"/>
                    </a:cubicBezTo>
                    <a:cubicBezTo>
                      <a:pt x="186482" y="212374"/>
                      <a:pt x="184639" y="209050"/>
                      <a:pt x="183164" y="205726"/>
                    </a:cubicBezTo>
                    <a:cubicBezTo>
                      <a:pt x="183164" y="205726"/>
                      <a:pt x="183164" y="205726"/>
                      <a:pt x="172469" y="206095"/>
                    </a:cubicBezTo>
                    <a:cubicBezTo>
                      <a:pt x="169519" y="206095"/>
                      <a:pt x="166569" y="203879"/>
                      <a:pt x="165832" y="200925"/>
                    </a:cubicBezTo>
                    <a:cubicBezTo>
                      <a:pt x="165832" y="200925"/>
                      <a:pt x="165832" y="200556"/>
                      <a:pt x="164357" y="191692"/>
                    </a:cubicBezTo>
                    <a:cubicBezTo>
                      <a:pt x="163988" y="188368"/>
                      <a:pt x="166201" y="185413"/>
                      <a:pt x="168782" y="184674"/>
                    </a:cubicBezTo>
                    <a:cubicBezTo>
                      <a:pt x="168782" y="184674"/>
                      <a:pt x="169151" y="184674"/>
                      <a:pt x="179476" y="181720"/>
                    </a:cubicBezTo>
                    <a:cubicBezTo>
                      <a:pt x="179845" y="177657"/>
                      <a:pt x="180951" y="174333"/>
                      <a:pt x="182057" y="170640"/>
                    </a:cubicBezTo>
                    <a:cubicBezTo>
                      <a:pt x="182057" y="170640"/>
                      <a:pt x="182057" y="170640"/>
                      <a:pt x="173945" y="163254"/>
                    </a:cubicBezTo>
                    <a:cubicBezTo>
                      <a:pt x="171732" y="161407"/>
                      <a:pt x="171363" y="157344"/>
                      <a:pt x="173207" y="155128"/>
                    </a:cubicBezTo>
                    <a:cubicBezTo>
                      <a:pt x="173207" y="155128"/>
                      <a:pt x="173207" y="154759"/>
                      <a:pt x="178370" y="147373"/>
                    </a:cubicBezTo>
                    <a:cubicBezTo>
                      <a:pt x="179107" y="146634"/>
                      <a:pt x="179476" y="146265"/>
                      <a:pt x="180213" y="145895"/>
                    </a:cubicBezTo>
                    <a:cubicBezTo>
                      <a:pt x="182057" y="144418"/>
                      <a:pt x="184639" y="144418"/>
                      <a:pt x="186851" y="145526"/>
                    </a:cubicBezTo>
                    <a:cubicBezTo>
                      <a:pt x="186851" y="145526"/>
                      <a:pt x="186851" y="145526"/>
                      <a:pt x="196439" y="151066"/>
                    </a:cubicBezTo>
                    <a:cubicBezTo>
                      <a:pt x="200127" y="147742"/>
                      <a:pt x="203814" y="145895"/>
                      <a:pt x="205658" y="145157"/>
                    </a:cubicBezTo>
                    <a:cubicBezTo>
                      <a:pt x="205658" y="145157"/>
                      <a:pt x="205658" y="145157"/>
                      <a:pt x="205289" y="134077"/>
                    </a:cubicBezTo>
                    <a:cubicBezTo>
                      <a:pt x="205289" y="130753"/>
                      <a:pt x="207502" y="127798"/>
                      <a:pt x="210452" y="127429"/>
                    </a:cubicBezTo>
                    <a:cubicBezTo>
                      <a:pt x="210452" y="127429"/>
                      <a:pt x="210452" y="127429"/>
                      <a:pt x="215246" y="126690"/>
                    </a:cubicBezTo>
                    <a:cubicBezTo>
                      <a:pt x="215983" y="126690"/>
                      <a:pt x="217458" y="126321"/>
                      <a:pt x="219671" y="125952"/>
                    </a:cubicBezTo>
                    <a:close/>
                    <a:moveTo>
                      <a:pt x="92400" y="55701"/>
                    </a:moveTo>
                    <a:cubicBezTo>
                      <a:pt x="85961" y="55735"/>
                      <a:pt x="79471" y="57528"/>
                      <a:pt x="73394" y="61390"/>
                    </a:cubicBezTo>
                    <a:cubicBezTo>
                      <a:pt x="56085" y="72056"/>
                      <a:pt x="50929" y="95226"/>
                      <a:pt x="61977" y="112880"/>
                    </a:cubicBezTo>
                    <a:cubicBezTo>
                      <a:pt x="66765" y="120236"/>
                      <a:pt x="74131" y="125385"/>
                      <a:pt x="82233" y="127959"/>
                    </a:cubicBezTo>
                    <a:cubicBezTo>
                      <a:pt x="92176" y="131269"/>
                      <a:pt x="103592" y="130166"/>
                      <a:pt x="113167" y="124282"/>
                    </a:cubicBezTo>
                    <a:cubicBezTo>
                      <a:pt x="130476" y="113248"/>
                      <a:pt x="135632" y="90445"/>
                      <a:pt x="124952" y="73159"/>
                    </a:cubicBezTo>
                    <a:cubicBezTo>
                      <a:pt x="118691" y="63597"/>
                      <a:pt x="109116" y="57712"/>
                      <a:pt x="98805" y="56241"/>
                    </a:cubicBezTo>
                    <a:cubicBezTo>
                      <a:pt x="96687" y="55873"/>
                      <a:pt x="94547" y="55689"/>
                      <a:pt x="92400" y="55701"/>
                    </a:cubicBezTo>
                    <a:close/>
                    <a:moveTo>
                      <a:pt x="101559" y="66"/>
                    </a:moveTo>
                    <a:cubicBezTo>
                      <a:pt x="102303" y="-44"/>
                      <a:pt x="103065" y="-21"/>
                      <a:pt x="103803" y="164"/>
                    </a:cubicBezTo>
                    <a:cubicBezTo>
                      <a:pt x="103803" y="164"/>
                      <a:pt x="104172" y="164"/>
                      <a:pt x="110449" y="1641"/>
                    </a:cubicBezTo>
                    <a:cubicBezTo>
                      <a:pt x="110449" y="1641"/>
                      <a:pt x="110449" y="1641"/>
                      <a:pt x="123371" y="4594"/>
                    </a:cubicBezTo>
                    <a:cubicBezTo>
                      <a:pt x="126694" y="4964"/>
                      <a:pt x="128909" y="8286"/>
                      <a:pt x="128540" y="11240"/>
                    </a:cubicBezTo>
                    <a:cubicBezTo>
                      <a:pt x="128540" y="11240"/>
                      <a:pt x="128540" y="11240"/>
                      <a:pt x="126694" y="30439"/>
                    </a:cubicBezTo>
                    <a:cubicBezTo>
                      <a:pt x="131863" y="33393"/>
                      <a:pt x="136663" y="36715"/>
                      <a:pt x="141093" y="40777"/>
                    </a:cubicBezTo>
                    <a:cubicBezTo>
                      <a:pt x="141093" y="40777"/>
                      <a:pt x="141462" y="40777"/>
                      <a:pt x="158446" y="32654"/>
                    </a:cubicBezTo>
                    <a:cubicBezTo>
                      <a:pt x="161400" y="31177"/>
                      <a:pt x="164722" y="32285"/>
                      <a:pt x="166568" y="34869"/>
                    </a:cubicBezTo>
                    <a:cubicBezTo>
                      <a:pt x="166568" y="34869"/>
                      <a:pt x="166568" y="34869"/>
                      <a:pt x="177275" y="51853"/>
                    </a:cubicBezTo>
                    <a:cubicBezTo>
                      <a:pt x="178752" y="54438"/>
                      <a:pt x="178383" y="58130"/>
                      <a:pt x="175799" y="59976"/>
                    </a:cubicBezTo>
                    <a:cubicBezTo>
                      <a:pt x="175799" y="59976"/>
                      <a:pt x="175799" y="60345"/>
                      <a:pt x="161400" y="71790"/>
                    </a:cubicBezTo>
                    <a:cubicBezTo>
                      <a:pt x="163246" y="78067"/>
                      <a:pt x="164353" y="83974"/>
                      <a:pt x="164722" y="90251"/>
                    </a:cubicBezTo>
                    <a:cubicBezTo>
                      <a:pt x="164722" y="90251"/>
                      <a:pt x="164722" y="90251"/>
                      <a:pt x="182075" y="96158"/>
                    </a:cubicBezTo>
                    <a:cubicBezTo>
                      <a:pt x="185029" y="97266"/>
                      <a:pt x="186875" y="100589"/>
                      <a:pt x="186136" y="103542"/>
                    </a:cubicBezTo>
                    <a:cubicBezTo>
                      <a:pt x="186136" y="103542"/>
                      <a:pt x="186136" y="103911"/>
                      <a:pt x="181706" y="123480"/>
                    </a:cubicBezTo>
                    <a:cubicBezTo>
                      <a:pt x="180968" y="126433"/>
                      <a:pt x="178014" y="128648"/>
                      <a:pt x="175060" y="128279"/>
                    </a:cubicBezTo>
                    <a:cubicBezTo>
                      <a:pt x="175060" y="128279"/>
                      <a:pt x="174691" y="128279"/>
                      <a:pt x="156600" y="126433"/>
                    </a:cubicBezTo>
                    <a:cubicBezTo>
                      <a:pt x="153646" y="131971"/>
                      <a:pt x="149954" y="137140"/>
                      <a:pt x="145893" y="141571"/>
                    </a:cubicBezTo>
                    <a:cubicBezTo>
                      <a:pt x="145893" y="141571"/>
                      <a:pt x="145893" y="141571"/>
                      <a:pt x="153646" y="158185"/>
                    </a:cubicBezTo>
                    <a:cubicBezTo>
                      <a:pt x="155123" y="161139"/>
                      <a:pt x="154015" y="164462"/>
                      <a:pt x="151431" y="166308"/>
                    </a:cubicBezTo>
                    <a:cubicBezTo>
                      <a:pt x="151431" y="166308"/>
                      <a:pt x="151431" y="166308"/>
                      <a:pt x="134078" y="177015"/>
                    </a:cubicBezTo>
                    <a:cubicBezTo>
                      <a:pt x="131494" y="178861"/>
                      <a:pt x="128171" y="178122"/>
                      <a:pt x="125956" y="175907"/>
                    </a:cubicBezTo>
                    <a:cubicBezTo>
                      <a:pt x="125956" y="175907"/>
                      <a:pt x="125956" y="175538"/>
                      <a:pt x="114141" y="161139"/>
                    </a:cubicBezTo>
                    <a:cubicBezTo>
                      <a:pt x="108234" y="162985"/>
                      <a:pt x="102326" y="164092"/>
                      <a:pt x="96419" y="164092"/>
                    </a:cubicBezTo>
                    <a:cubicBezTo>
                      <a:pt x="96419" y="164092"/>
                      <a:pt x="96419" y="164092"/>
                      <a:pt x="89773" y="182184"/>
                    </a:cubicBezTo>
                    <a:cubicBezTo>
                      <a:pt x="88666" y="184768"/>
                      <a:pt x="85712" y="186614"/>
                      <a:pt x="82389" y="186245"/>
                    </a:cubicBezTo>
                    <a:cubicBezTo>
                      <a:pt x="82389" y="186245"/>
                      <a:pt x="82389" y="186245"/>
                      <a:pt x="69467" y="183291"/>
                    </a:cubicBezTo>
                    <a:cubicBezTo>
                      <a:pt x="67990" y="182922"/>
                      <a:pt x="65775" y="182184"/>
                      <a:pt x="62821" y="181814"/>
                    </a:cubicBezTo>
                    <a:cubicBezTo>
                      <a:pt x="59867" y="180707"/>
                      <a:pt x="57652" y="177753"/>
                      <a:pt x="57652" y="174799"/>
                    </a:cubicBezTo>
                    <a:cubicBezTo>
                      <a:pt x="57652" y="174799"/>
                      <a:pt x="58021" y="174799"/>
                      <a:pt x="59867" y="155601"/>
                    </a:cubicBezTo>
                    <a:cubicBezTo>
                      <a:pt x="54698" y="152647"/>
                      <a:pt x="49898" y="149324"/>
                      <a:pt x="45837" y="145263"/>
                    </a:cubicBezTo>
                    <a:cubicBezTo>
                      <a:pt x="45837" y="145263"/>
                      <a:pt x="45468" y="145263"/>
                      <a:pt x="27746" y="153385"/>
                    </a:cubicBezTo>
                    <a:cubicBezTo>
                      <a:pt x="25161" y="154862"/>
                      <a:pt x="21469" y="153755"/>
                      <a:pt x="19993" y="151170"/>
                    </a:cubicBezTo>
                    <a:cubicBezTo>
                      <a:pt x="19993" y="151170"/>
                      <a:pt x="19993" y="151170"/>
                      <a:pt x="8916" y="134186"/>
                    </a:cubicBezTo>
                    <a:cubicBezTo>
                      <a:pt x="7440" y="131602"/>
                      <a:pt x="8178" y="127910"/>
                      <a:pt x="10393" y="126064"/>
                    </a:cubicBezTo>
                    <a:cubicBezTo>
                      <a:pt x="10393" y="126064"/>
                      <a:pt x="10762" y="125695"/>
                      <a:pt x="25900" y="113142"/>
                    </a:cubicBezTo>
                    <a:cubicBezTo>
                      <a:pt x="24423" y="107604"/>
                      <a:pt x="23316" y="102065"/>
                      <a:pt x="23316" y="96527"/>
                    </a:cubicBezTo>
                    <a:cubicBezTo>
                      <a:pt x="23316" y="96527"/>
                      <a:pt x="22946" y="96527"/>
                      <a:pt x="4117" y="89881"/>
                    </a:cubicBezTo>
                    <a:cubicBezTo>
                      <a:pt x="1163" y="88774"/>
                      <a:pt x="-314" y="85451"/>
                      <a:pt x="55" y="82497"/>
                    </a:cubicBezTo>
                    <a:cubicBezTo>
                      <a:pt x="55" y="82497"/>
                      <a:pt x="55" y="82128"/>
                      <a:pt x="4486" y="62929"/>
                    </a:cubicBezTo>
                    <a:cubicBezTo>
                      <a:pt x="5224" y="59606"/>
                      <a:pt x="8547" y="57391"/>
                      <a:pt x="11501" y="57760"/>
                    </a:cubicBezTo>
                    <a:cubicBezTo>
                      <a:pt x="11501" y="57760"/>
                      <a:pt x="11501" y="57760"/>
                      <a:pt x="31438" y="59976"/>
                    </a:cubicBezTo>
                    <a:cubicBezTo>
                      <a:pt x="34392" y="54807"/>
                      <a:pt x="37345" y="50376"/>
                      <a:pt x="41407" y="46315"/>
                    </a:cubicBezTo>
                    <a:cubicBezTo>
                      <a:pt x="41407" y="46315"/>
                      <a:pt x="41407" y="45946"/>
                      <a:pt x="32546" y="27854"/>
                    </a:cubicBezTo>
                    <a:cubicBezTo>
                      <a:pt x="31438" y="24901"/>
                      <a:pt x="32177" y="21578"/>
                      <a:pt x="35130" y="19732"/>
                    </a:cubicBezTo>
                    <a:cubicBezTo>
                      <a:pt x="35130" y="19732"/>
                      <a:pt x="35130" y="19732"/>
                      <a:pt x="52114" y="9025"/>
                    </a:cubicBezTo>
                    <a:cubicBezTo>
                      <a:pt x="54698" y="7179"/>
                      <a:pt x="58390" y="7917"/>
                      <a:pt x="60236" y="10502"/>
                    </a:cubicBezTo>
                    <a:cubicBezTo>
                      <a:pt x="60236" y="10502"/>
                      <a:pt x="60605" y="10502"/>
                      <a:pt x="72790" y="25639"/>
                    </a:cubicBezTo>
                    <a:cubicBezTo>
                      <a:pt x="78697" y="24162"/>
                      <a:pt x="84235" y="23055"/>
                      <a:pt x="90143" y="22686"/>
                    </a:cubicBezTo>
                    <a:cubicBezTo>
                      <a:pt x="90143" y="22686"/>
                      <a:pt x="90143" y="22686"/>
                      <a:pt x="96419" y="3856"/>
                    </a:cubicBezTo>
                    <a:cubicBezTo>
                      <a:pt x="97250" y="1918"/>
                      <a:pt x="99327" y="395"/>
                      <a:pt x="101559" y="6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/>
                  <a:ea typeface="メイリオ"/>
                </a:endParaRPr>
              </a:p>
            </p:txBody>
          </p:sp>
        </p:grpSp>
        <p:sp>
          <p:nvSpPr>
            <p:cNvPr id="120" name="フリーフォーム 119"/>
            <p:cNvSpPr>
              <a:spLocks noChangeAspect="1"/>
            </p:cNvSpPr>
            <p:nvPr/>
          </p:nvSpPr>
          <p:spPr bwMode="gray">
            <a:xfrm>
              <a:off x="4995535" y="5913621"/>
              <a:ext cx="233665" cy="119499"/>
            </a:xfrm>
            <a:custGeom>
              <a:avLst/>
              <a:gdLst/>
              <a:ahLst/>
              <a:cxnLst/>
              <a:rect l="l" t="t" r="r" b="b"/>
              <a:pathLst>
                <a:path w="501809" h="256632">
                  <a:moveTo>
                    <a:pt x="426954" y="39746"/>
                  </a:moveTo>
                  <a:cubicBezTo>
                    <a:pt x="430620" y="38468"/>
                    <a:pt x="434811" y="38769"/>
                    <a:pt x="438552" y="41024"/>
                  </a:cubicBezTo>
                  <a:cubicBezTo>
                    <a:pt x="494522" y="73505"/>
                    <a:pt x="494522" y="73505"/>
                    <a:pt x="494522" y="73505"/>
                  </a:cubicBezTo>
                  <a:cubicBezTo>
                    <a:pt x="502304" y="78016"/>
                    <a:pt x="504100" y="87339"/>
                    <a:pt x="498713" y="94557"/>
                  </a:cubicBezTo>
                  <a:lnTo>
                    <a:pt x="377493" y="249440"/>
                  </a:lnTo>
                  <a:cubicBezTo>
                    <a:pt x="371807" y="256658"/>
                    <a:pt x="361032" y="258763"/>
                    <a:pt x="353250" y="254252"/>
                  </a:cubicBezTo>
                  <a:cubicBezTo>
                    <a:pt x="345767" y="249741"/>
                    <a:pt x="342175" y="239215"/>
                    <a:pt x="345468" y="231095"/>
                  </a:cubicBezTo>
                  <a:cubicBezTo>
                    <a:pt x="418498" y="47941"/>
                    <a:pt x="418498" y="47941"/>
                    <a:pt x="418498" y="47941"/>
                  </a:cubicBezTo>
                  <a:cubicBezTo>
                    <a:pt x="420145" y="43881"/>
                    <a:pt x="423287" y="41024"/>
                    <a:pt x="426954" y="39746"/>
                  </a:cubicBezTo>
                  <a:close/>
                  <a:moveTo>
                    <a:pt x="75704" y="39638"/>
                  </a:moveTo>
                  <a:cubicBezTo>
                    <a:pt x="79368" y="40880"/>
                    <a:pt x="82466" y="43741"/>
                    <a:pt x="84128" y="47957"/>
                  </a:cubicBezTo>
                  <a:lnTo>
                    <a:pt x="157876" y="231057"/>
                  </a:lnTo>
                  <a:cubicBezTo>
                    <a:pt x="161200" y="239489"/>
                    <a:pt x="157573" y="250030"/>
                    <a:pt x="149715" y="254246"/>
                  </a:cubicBezTo>
                  <a:cubicBezTo>
                    <a:pt x="141857" y="258763"/>
                    <a:pt x="130976" y="256655"/>
                    <a:pt x="125536" y="249729"/>
                  </a:cubicBezTo>
                  <a:cubicBezTo>
                    <a:pt x="3128" y="94334"/>
                    <a:pt x="3128" y="94334"/>
                    <a:pt x="3128" y="94334"/>
                  </a:cubicBezTo>
                  <a:cubicBezTo>
                    <a:pt x="-2313" y="87408"/>
                    <a:pt x="-499" y="77771"/>
                    <a:pt x="7359" y="73254"/>
                  </a:cubicBezTo>
                  <a:cubicBezTo>
                    <a:pt x="63878" y="41030"/>
                    <a:pt x="63878" y="41030"/>
                    <a:pt x="63878" y="41030"/>
                  </a:cubicBezTo>
                  <a:cubicBezTo>
                    <a:pt x="67808" y="38772"/>
                    <a:pt x="72039" y="38395"/>
                    <a:pt x="75704" y="39638"/>
                  </a:cubicBezTo>
                  <a:close/>
                  <a:moveTo>
                    <a:pt x="219086" y="0"/>
                  </a:moveTo>
                  <a:cubicBezTo>
                    <a:pt x="283988" y="300"/>
                    <a:pt x="283988" y="300"/>
                    <a:pt x="283988" y="300"/>
                  </a:cubicBezTo>
                  <a:cubicBezTo>
                    <a:pt x="293002" y="300"/>
                    <a:pt x="299312" y="7507"/>
                    <a:pt x="297810" y="16215"/>
                  </a:cubicBezTo>
                  <a:lnTo>
                    <a:pt x="269866" y="211098"/>
                  </a:lnTo>
                  <a:cubicBezTo>
                    <a:pt x="268664" y="219806"/>
                    <a:pt x="260251" y="227013"/>
                    <a:pt x="251537" y="227013"/>
                  </a:cubicBezTo>
                  <a:cubicBezTo>
                    <a:pt x="242523" y="227013"/>
                    <a:pt x="234110" y="219806"/>
                    <a:pt x="232908" y="211098"/>
                  </a:cubicBezTo>
                  <a:cubicBezTo>
                    <a:pt x="205264" y="16215"/>
                    <a:pt x="205264" y="16215"/>
                    <a:pt x="205264" y="16215"/>
                  </a:cubicBezTo>
                  <a:cubicBezTo>
                    <a:pt x="204062" y="7207"/>
                    <a:pt x="210072" y="0"/>
                    <a:pt x="219086" y="0"/>
                  </a:cubicBezTo>
                  <a:close/>
                </a:path>
              </a:pathLst>
            </a:custGeom>
            <a:solidFill>
              <a:srgbClr val="002B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</a:endParaRPr>
            </a:p>
          </p:txBody>
        </p:sp>
      </p:grpSp>
      <p:pic>
        <p:nvPicPr>
          <p:cNvPr id="125" name="図 1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4501" y="378450"/>
            <a:ext cx="1552763" cy="422158"/>
          </a:xfrm>
          <a:prstGeom prst="rect">
            <a:avLst/>
          </a:prstGeom>
        </p:spPr>
      </p:pic>
      <p:pic>
        <p:nvPicPr>
          <p:cNvPr id="135" name="図 134"/>
          <p:cNvPicPr>
            <a:picLocks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5605" y="5254592"/>
            <a:ext cx="1404000" cy="1044000"/>
          </a:xfrm>
          <a:prstGeom prst="rect">
            <a:avLst/>
          </a:prstGeom>
        </p:spPr>
      </p:pic>
      <p:pic>
        <p:nvPicPr>
          <p:cNvPr id="131" name="図 13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760" y="200155"/>
            <a:ext cx="691065" cy="778748"/>
          </a:xfrm>
          <a:prstGeom prst="rect">
            <a:avLst/>
          </a:prstGeom>
        </p:spPr>
      </p:pic>
      <p:cxnSp>
        <p:nvCxnSpPr>
          <p:cNvPr id="133" name="直線コネクタ 132"/>
          <p:cNvCxnSpPr/>
          <p:nvPr/>
        </p:nvCxnSpPr>
        <p:spPr>
          <a:xfrm>
            <a:off x="3413350" y="344488"/>
            <a:ext cx="0" cy="490399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723327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223</Words>
  <Application>Microsoft Office PowerPoint</Application>
  <PresentationFormat>A4 210 x 297 mm</PresentationFormat>
  <Paragraphs>25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HGP創英角ｺﾞｼｯｸUB</vt:lpstr>
      <vt:lpstr>ＭＳ Ｐゴシック</vt:lpstr>
      <vt:lpstr>メイリオ</vt:lpstr>
      <vt:lpstr>游ゴシック</vt:lpstr>
      <vt:lpstr>Arial</vt:lpstr>
      <vt:lpstr>Calibri</vt:lpstr>
      <vt:lpstr>Segoe UI Semibold</vt:lpstr>
      <vt:lpstr>ホワイト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2020-07-20T07:10:08Z</dcterms:created>
  <dcterms:modified xsi:type="dcterms:W3CDTF">2020-07-20T07:10:13Z</dcterms:modified>
</cp:coreProperties>
</file>