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7" r:id="rId2"/>
    <p:sldId id="305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BF7"/>
    <a:srgbClr val="FFCC66"/>
    <a:srgbClr val="66CCFF"/>
    <a:srgbClr val="99FF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84826" autoAdjust="0"/>
  </p:normalViewPr>
  <p:slideViewPr>
    <p:cSldViewPr snapToGrid="0">
      <p:cViewPr varScale="1">
        <p:scale>
          <a:sx n="69" d="100"/>
          <a:sy n="69" d="100"/>
        </p:scale>
        <p:origin x="11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E73F6-E227-4238-8557-B579A0085B3E}" type="datetimeFigureOut">
              <a:rPr kumimoji="1" lang="ja-JP" altLang="en-US" smtClean="0"/>
              <a:t>2022/12/27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D5BD9-7CD7-4747-A4C9-CE1DFC7B80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801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8" y="0"/>
            <a:ext cx="2950375" cy="498966"/>
          </a:xfrm>
          <a:prstGeom prst="rect">
            <a:avLst/>
          </a:prstGeom>
        </p:spPr>
        <p:txBody>
          <a:bodyPr vert="horz" lIns="92187" tIns="46097" rIns="92187" bIns="46097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187" tIns="46097" rIns="92187" bIns="46097" rtlCol="0"/>
          <a:lstStyle>
            <a:lvl1pPr algn="r">
              <a:defRPr sz="1200"/>
            </a:lvl1pPr>
          </a:lstStyle>
          <a:p>
            <a:fld id="{B0338111-97D9-4D54-8D73-1CDBE5F242F3}" type="datetimeFigureOut">
              <a:rPr kumimoji="1" lang="ja-JP" altLang="en-US" smtClean="0"/>
              <a:t>2022/12/27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7" tIns="46097" rIns="92187" bIns="4609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6" y="4783357"/>
            <a:ext cx="5446723" cy="3913364"/>
          </a:xfrm>
          <a:prstGeom prst="rect">
            <a:avLst/>
          </a:prstGeom>
        </p:spPr>
        <p:txBody>
          <a:bodyPr vert="horz" lIns="92187" tIns="46097" rIns="92187" bIns="4609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8" y="9440372"/>
            <a:ext cx="2950375" cy="498966"/>
          </a:xfrm>
          <a:prstGeom prst="rect">
            <a:avLst/>
          </a:prstGeom>
        </p:spPr>
        <p:txBody>
          <a:bodyPr vert="horz" lIns="92187" tIns="46097" rIns="92187" bIns="46097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187" tIns="46097" rIns="92187" bIns="46097" rtlCol="0" anchor="b"/>
          <a:lstStyle>
            <a:lvl1pPr algn="r">
              <a:defRPr sz="1200"/>
            </a:lvl1pPr>
          </a:lstStyle>
          <a:p>
            <a:fld id="{2581634D-05D3-4D41-9B38-B57F14B389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7997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1634D-05D3-4D41-9B38-B57F14B38952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8542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2022/12/27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0159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2022/12/27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8883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2022/12/27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7739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2022/12/27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445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2022/12/27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935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2022/12/27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119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2022/12/27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902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2022/12/27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0296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2022/12/27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699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2022/12/27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8681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1C0B-2D4B-49BF-9C8D-68C0B5C13C7B}" type="datetimeFigureOut">
              <a:rPr kumimoji="1" lang="ja-JP" altLang="en-US" smtClean="0"/>
              <a:t>2022/12/27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2872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1C0B-2D4B-49BF-9C8D-68C0B5C13C7B}" type="datetimeFigureOut">
              <a:rPr kumimoji="1" lang="ja-JP" altLang="en-US" smtClean="0"/>
              <a:t>2022/12/27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C52AE-ECF4-46FC-B6BB-6EADB2C68E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309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522000" y="3777760"/>
            <a:ext cx="8100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7256766" y="949388"/>
            <a:ext cx="1503325" cy="4128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ja-JP" altLang="en-US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6"/>
          <p:cNvSpPr txBox="1"/>
          <p:nvPr/>
        </p:nvSpPr>
        <p:spPr>
          <a:xfrm>
            <a:off x="5678352" y="373325"/>
            <a:ext cx="3415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2022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.12.28</a:t>
            </a: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８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本部（大阪府市）会議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45117" y="5203585"/>
            <a:ext cx="8998883" cy="13099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</a:pP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大阪府・大阪市 副首都推進局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0" y="2635088"/>
            <a:ext cx="9144000" cy="95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</a:pPr>
            <a:r>
              <a:rPr lang="ja-JP" altLang="en-US" sz="3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条例に基づく協議事項の進捗状況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11623964" y="2119745"/>
            <a:ext cx="914400" cy="914400"/>
          </a:xfrm>
          <a:prstGeom prst="line">
            <a:avLst/>
          </a:prstGeom>
          <a:ln w="317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004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401352" y="893042"/>
            <a:ext cx="4484238" cy="50359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noFill/>
          </a:ln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08000" tIns="36000" rIns="0" bIns="36000" rtlCol="0" anchor="ctr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第３回 </a:t>
            </a:r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en-US" altLang="ja-JP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R3.8.30</a:t>
            </a:r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en-US" altLang="ja-JP" sz="14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副首都推進本部（大阪府市）会議 　合意事項</a:t>
            </a:r>
            <a:endParaRPr kumimoji="1" lang="en-US" altLang="ja-JP" sz="1400" b="1" dirty="0" smtClean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06020" y="1521279"/>
            <a:ext cx="75769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1600" b="1" dirty="0" smtClean="0">
                <a:solidFill>
                  <a:prstClr val="black"/>
                </a:solidFill>
              </a:rPr>
              <a:t>●　新しい</a:t>
            </a:r>
            <a:r>
              <a:rPr lang="ja-JP" altLang="en-US" sz="1600" b="1" dirty="0">
                <a:solidFill>
                  <a:prstClr val="black"/>
                </a:solidFill>
              </a:rPr>
              <a:t>まちづくりの</a:t>
            </a:r>
            <a:r>
              <a:rPr lang="ja-JP" altLang="en-US" sz="1600" b="1" dirty="0" smtClean="0">
                <a:solidFill>
                  <a:prstClr val="black"/>
                </a:solidFill>
              </a:rPr>
              <a:t>グランドデザインの策定</a:t>
            </a:r>
            <a:r>
              <a:rPr kumimoji="0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　　　　　　　</a:t>
            </a:r>
          </a:p>
        </p:txBody>
      </p:sp>
      <p:sp>
        <p:nvSpPr>
          <p:cNvPr id="8" name="右矢印 7"/>
          <p:cNvSpPr/>
          <p:nvPr/>
        </p:nvSpPr>
        <p:spPr>
          <a:xfrm>
            <a:off x="1385455" y="2050477"/>
            <a:ext cx="706581" cy="47105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2426639" y="2050477"/>
            <a:ext cx="5545026" cy="500390"/>
          </a:xfrm>
          <a:prstGeom prst="roundRect">
            <a:avLst>
              <a:gd name="adj" fmla="val 2804"/>
            </a:avLst>
          </a:prstGeom>
          <a:solidFill>
            <a:srgbClr val="DEEBF7"/>
          </a:solidFill>
          <a:ln w="317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82550" algn="ctr">
              <a:lnSpc>
                <a:spcPts val="2000"/>
              </a:lnSpc>
              <a:spcBef>
                <a:spcPts val="800"/>
              </a:spcBef>
            </a:pPr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４年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　「</a:t>
            </a:r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大阪のまちづくりグランドデザイン」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策定</a:t>
            </a:r>
            <a:endParaRPr lang="en-US" altLang="ja-JP" sz="1600" b="1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01352" y="3594677"/>
            <a:ext cx="4484238" cy="50359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2700">
            <a:noFill/>
          </a:ln>
          <a:effectLst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108000" tIns="36000" rIns="0" bIns="36000" rtlCol="0" anchor="ctr">
            <a:spAutoFit/>
          </a:bodyPr>
          <a:lstStyle/>
          <a:p>
            <a:r>
              <a:rPr kumimoji="1" lang="zh-TW" altLang="en-US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第６回 </a:t>
            </a:r>
            <a:r>
              <a:rPr kumimoji="1" lang="zh-TW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en-US" altLang="zh-TW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</a:t>
            </a:r>
            <a:r>
              <a:rPr kumimoji="1" lang="zh-TW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kumimoji="1" lang="en-US" altLang="zh-TW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</a:t>
            </a:r>
            <a:r>
              <a:rPr kumimoji="1" lang="zh-TW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kumimoji="1" lang="en-US" altLang="zh-TW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.14</a:t>
            </a:r>
            <a:r>
              <a:rPr kumimoji="1" lang="zh-TW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</a:p>
          <a:p>
            <a:r>
              <a:rPr kumimoji="1" lang="zh-TW" altLang="en-US" sz="1400" b="1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副首都</a:t>
            </a:r>
            <a:r>
              <a:rPr kumimoji="1" lang="zh-TW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推進本部（大阪府市）会議 　合意事項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06020" y="4374125"/>
            <a:ext cx="757699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b="1" dirty="0" smtClean="0">
                <a:solidFill>
                  <a:prstClr val="black"/>
                </a:solidFill>
              </a:rPr>
              <a:t>新</a:t>
            </a:r>
            <a:r>
              <a:rPr lang="ja-JP" altLang="en-US" sz="1600" b="1" dirty="0">
                <a:solidFill>
                  <a:prstClr val="black"/>
                </a:solidFill>
              </a:rPr>
              <a:t>大阪駅周辺地域の</a:t>
            </a:r>
            <a:r>
              <a:rPr lang="ja-JP" altLang="en-US" sz="1600" b="1" dirty="0" smtClean="0">
                <a:solidFill>
                  <a:prstClr val="black"/>
                </a:solidFill>
              </a:rPr>
              <a:t>まちづくり</a:t>
            </a:r>
            <a:r>
              <a:rPr kumimoji="0" lang="ja-JP" alt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　　　　　　</a:t>
            </a:r>
            <a:endParaRPr kumimoji="0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右矢印 11"/>
          <p:cNvSpPr/>
          <p:nvPr/>
        </p:nvSpPr>
        <p:spPr>
          <a:xfrm>
            <a:off x="1385454" y="4800296"/>
            <a:ext cx="706581" cy="47105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2426639" y="4814964"/>
            <a:ext cx="6483927" cy="865400"/>
          </a:xfrm>
          <a:prstGeom prst="roundRect">
            <a:avLst>
              <a:gd name="adj" fmla="val 2804"/>
            </a:avLst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82550">
              <a:lnSpc>
                <a:spcPts val="2000"/>
              </a:lnSpc>
              <a:spcBef>
                <a:spcPts val="800"/>
              </a:spcBef>
            </a:pP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令和４年</a:t>
            </a:r>
            <a:r>
              <a:rPr lang="en-US" altLang="ja-JP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 「都市</a:t>
            </a:r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再生緊急整備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地域」に指定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82550">
              <a:lnSpc>
                <a:spcPts val="2000"/>
              </a:lnSpc>
              <a:spcBef>
                <a:spcPts val="800"/>
              </a:spcBef>
            </a:pPr>
            <a:r>
              <a:rPr lang="ja-JP" altLang="en-US" sz="1600" b="1" dirty="0" smtClean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 </a:t>
            </a:r>
            <a:r>
              <a:rPr lang="en-US" altLang="ja-JP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lang="ja-JP" altLang="en-US" sz="1600" b="1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 「新大阪駅周辺地域都市再生緊急整備協議会」の</a:t>
            </a:r>
            <a:r>
              <a:rPr lang="ja-JP" altLang="en-US" sz="1600" b="1" dirty="0" smtClean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設置</a:t>
            </a:r>
            <a:endParaRPr lang="en-US" altLang="ja-JP" sz="1600" b="1" dirty="0" smtClean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スライド番号プレースホルダー 1"/>
          <p:cNvSpPr txBox="1">
            <a:spLocks/>
          </p:cNvSpPr>
          <p:nvPr/>
        </p:nvSpPr>
        <p:spPr>
          <a:xfrm>
            <a:off x="8669766" y="67699"/>
            <a:ext cx="441147" cy="40011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dirty="0">
                <a:solidFill>
                  <a:prstClr val="black"/>
                </a:solidFill>
                <a:latin typeface="Calibri" panose="020F0502020204030204"/>
                <a:ea typeface="メイリオ" panose="020B0604030504040204" pitchFamily="50" charset="-128"/>
              </a:rPr>
              <a:t>１</a:t>
            </a:r>
            <a:endParaRPr kumimoji="0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935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175">
          <a:prstDash val="sysDot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21FF0B86-0496-41D8-A453-BEF1FCDF4141}"/>
</file>

<file path=customXml/itemProps2.xml><?xml version="1.0" encoding="utf-8"?>
<ds:datastoreItem xmlns:ds="http://schemas.openxmlformats.org/officeDocument/2006/customXml" ds:itemID="{1EA826A3-3354-4D2C-A0ED-8EB3CFB2D0D0}"/>
</file>

<file path=customXml/itemProps3.xml><?xml version="1.0" encoding="utf-8"?>
<ds:datastoreItem xmlns:ds="http://schemas.openxmlformats.org/officeDocument/2006/customXml" ds:itemID="{F77B968E-D301-4E3E-AF81-874586389C4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画面に合わせる (4:3)</PresentationFormat>
  <Paragraphs>16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Meiryo UI</vt:lpstr>
      <vt:lpstr>メイリオ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2022-12-27T02:46:20Z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